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61" autoAdjust="0"/>
  </p:normalViewPr>
  <p:slideViewPr>
    <p:cSldViewPr>
      <p:cViewPr varScale="1">
        <p:scale>
          <a:sx n="63" d="100"/>
          <a:sy n="63" d="100"/>
        </p:scale>
        <p:origin x="-12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Why-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r>
              <a:rPr lang="en-US" b="1" dirty="0" smtClean="0"/>
              <a:t>What-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r>
              <a:rPr lang="en-US" b="1" dirty="0" smtClean="0"/>
              <a:t>How-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dirty="0" smtClean="0"/>
              <a:t>-identity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r>
              <a:rPr lang="en-US" dirty="0" smtClean="0"/>
              <a:t>THIRRA-  </a:t>
            </a:r>
          </a:p>
          <a:p>
            <a:r>
              <a:rPr lang="en-US" baseline="0" dirty="0" smtClean="0"/>
              <a:t>ZEPRS-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pen-source_healthcar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Motivation - </a:t>
            </a:r>
            <a:r>
              <a:rPr lang="en-US" sz="3200" dirty="0" smtClean="0"/>
              <a:t>Why we chose this project?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Problem - </a:t>
            </a:r>
            <a:r>
              <a:rPr lang="en-US" sz="3200" dirty="0" smtClean="0"/>
              <a:t>What we are solving?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Solution - </a:t>
            </a:r>
            <a:r>
              <a:rPr lang="en-US" sz="3200" dirty="0" smtClean="0"/>
              <a:t>How we are fixing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444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Medical data is now computerized.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records?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Who has access to these records? </a:t>
            </a:r>
            <a:endParaRPr lang="en-US" sz="2800" dirty="0"/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OpenEMR</a:t>
            </a:r>
            <a:r>
              <a:rPr lang="en-US" sz="2800" dirty="0" smtClean="0"/>
              <a:t>- one of the most widely used</a:t>
            </a:r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Login as Admin or Physician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Logout and return to login screen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Add/Remove users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Add Patients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Encrypting information in database.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56" y="4191000"/>
            <a:ext cx="2821018" cy="25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http://en.wikipedia.org/wiki/List_of_open-source_healthcare_software#Electronic_health_or_medical_record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363</TotalTime>
  <Words>467</Words>
  <Application>Microsoft Office PowerPoint</Application>
  <PresentationFormat>On-screen Show (4:3)</PresentationFormat>
  <Paragraphs>66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References for this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33</cp:revision>
  <dcterms:created xsi:type="dcterms:W3CDTF">2012-03-25T17:17:34Z</dcterms:created>
  <dcterms:modified xsi:type="dcterms:W3CDTF">2012-03-29T01:23:32Z</dcterms:modified>
</cp:coreProperties>
</file>