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066" autoAdjust="0"/>
  </p:normalViewPr>
  <p:slideViewPr>
    <p:cSldViewPr>
      <p:cViewPr varScale="1">
        <p:scale>
          <a:sx n="69" d="100"/>
          <a:sy n="69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Why-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project is for </a:t>
            </a:r>
            <a:r>
              <a:rPr lang="en-US" dirty="0" smtClean="0"/>
              <a:t>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</a:t>
            </a:r>
            <a:r>
              <a:rPr lang="en-US" dirty="0" smtClean="0"/>
              <a:t>Africa that treats </a:t>
            </a:r>
            <a:r>
              <a:rPr lang="en-US" dirty="0" smtClean="0"/>
              <a:t>patients </a:t>
            </a:r>
            <a:r>
              <a:rPr lang="en-US" dirty="0" smtClean="0"/>
              <a:t>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r>
              <a:rPr lang="en-US" b="1" dirty="0" smtClean="0"/>
              <a:t>What- </a:t>
            </a:r>
          </a:p>
          <a:p>
            <a:r>
              <a:rPr lang="en-US" dirty="0" smtClean="0"/>
              <a:t>Solve </a:t>
            </a:r>
            <a:r>
              <a:rPr lang="en-US" dirty="0" smtClean="0"/>
              <a:t>the problem of</a:t>
            </a:r>
            <a:r>
              <a:rPr lang="en-US" baseline="0" dirty="0" smtClean="0"/>
              <a:t> displacement and damage to patients’ </a:t>
            </a:r>
            <a:r>
              <a:rPr lang="en-US" baseline="0" dirty="0" smtClean="0"/>
              <a:t>files</a:t>
            </a:r>
          </a:p>
          <a:p>
            <a:r>
              <a:rPr lang="en-US" baseline="0" dirty="0" smtClean="0"/>
              <a:t> - Eliminate </a:t>
            </a:r>
            <a:r>
              <a:rPr lang="en-US" baseline="0" dirty="0" smtClean="0"/>
              <a:t>identity </a:t>
            </a:r>
            <a:r>
              <a:rPr lang="en-US" baseline="0" dirty="0" smtClean="0"/>
              <a:t>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r>
              <a:rPr lang="en-US" b="1" dirty="0" smtClean="0"/>
              <a:t>How-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dirty="0" smtClean="0"/>
              <a:t>-identity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r>
              <a:rPr lang="en-US" dirty="0" smtClean="0"/>
              <a:t>THIRRA-  </a:t>
            </a:r>
          </a:p>
          <a:p>
            <a:r>
              <a:rPr lang="en-US" baseline="0" dirty="0" smtClean="0"/>
              <a:t>ZEPRS-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pen-source_healthcar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05051"/>
          </a:xfrm>
        </p:spPr>
        <p:txBody>
          <a:bodyPr>
            <a:noAutofit/>
          </a:bodyPr>
          <a:lstStyle/>
          <a:p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r>
              <a:rPr lang="en-US" dirty="0" smtClean="0"/>
              <a:t>Ryan Kane and Ricky Orndorff </a:t>
            </a:r>
          </a:p>
          <a:p>
            <a:r>
              <a:rPr lang="en-US" dirty="0" smtClean="0"/>
              <a:t>CS475 - </a:t>
            </a:r>
            <a:r>
              <a:rPr lang="en-US" dirty="0" smtClean="0"/>
              <a:t>Senior Project 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467600" cy="4709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Motivation- Why we chose this </a:t>
            </a:r>
            <a:r>
              <a:rPr lang="en-US" sz="3200" dirty="0" smtClean="0"/>
              <a:t>project?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Problem- </a:t>
            </a:r>
            <a:r>
              <a:rPr lang="en-US" sz="3200" dirty="0" smtClean="0"/>
              <a:t>What we are </a:t>
            </a:r>
            <a:r>
              <a:rPr lang="en-US" sz="3200" dirty="0" smtClean="0"/>
              <a:t>solving?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Solution- </a:t>
            </a:r>
            <a:r>
              <a:rPr lang="en-US" sz="3200" dirty="0" smtClean="0"/>
              <a:t>How we are fixing </a:t>
            </a:r>
            <a:r>
              <a:rPr lang="en-US" sz="3200" dirty="0" smtClean="0"/>
              <a:t>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444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</a:t>
            </a:r>
            <a:r>
              <a:rPr lang="en-US" sz="2800" dirty="0" smtClean="0"/>
              <a:t>moving away from paper records.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Medical data is now </a:t>
            </a:r>
            <a:r>
              <a:rPr lang="en-US" sz="2800" dirty="0" smtClean="0"/>
              <a:t>computerized.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</a:t>
            </a:r>
            <a:r>
              <a:rPr lang="en-US" sz="2800" dirty="0" smtClean="0"/>
              <a:t>are these </a:t>
            </a:r>
            <a:r>
              <a:rPr lang="en-US" sz="2800" dirty="0" smtClean="0"/>
              <a:t>records?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Who has </a:t>
            </a:r>
            <a:r>
              <a:rPr lang="en-US" sz="2800" dirty="0" smtClean="0"/>
              <a:t>access to </a:t>
            </a:r>
            <a:r>
              <a:rPr lang="en-US" sz="2800" dirty="0" smtClean="0"/>
              <a:t>these records? </a:t>
            </a:r>
            <a:endParaRPr lang="en-US" sz="2800" dirty="0"/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</a:t>
            </a:r>
            <a:r>
              <a:rPr lang="en-US" sz="2800" dirty="0" smtClean="0"/>
              <a:t>web enabled EMR </a:t>
            </a:r>
            <a:r>
              <a:rPr lang="en-US" sz="2800" dirty="0" smtClean="0"/>
              <a:t>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THIRRA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OpenEMR</a:t>
            </a:r>
            <a:r>
              <a:rPr lang="en-US" sz="2800" dirty="0" smtClean="0"/>
              <a:t>- </a:t>
            </a:r>
            <a:r>
              <a:rPr lang="en-US" sz="2800" dirty="0" smtClean="0"/>
              <a:t>one of the most widely </a:t>
            </a:r>
            <a:r>
              <a:rPr lang="en-US" sz="2800" dirty="0" smtClean="0"/>
              <a:t>used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r>
              <a:rPr lang="en-US" dirty="0" smtClean="0"/>
              <a:t>How SEMRS is </a:t>
            </a:r>
            <a:r>
              <a:rPr lang="en-US" dirty="0" smtClean="0"/>
              <a:t>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</a:t>
            </a:r>
            <a:r>
              <a:rPr lang="en-US" sz="2800" dirty="0" smtClean="0"/>
              <a:t>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1"/>
            <a:ext cx="7315200" cy="37947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</a:t>
            </a:r>
            <a:r>
              <a:rPr lang="en-US" sz="3200" dirty="0" smtClean="0"/>
              <a:t>records </a:t>
            </a:r>
            <a:r>
              <a:rPr lang="en-US" sz="3200" dirty="0" smtClean="0"/>
              <a:t>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</a:t>
            </a:r>
            <a:r>
              <a:rPr lang="en-US" sz="3200" dirty="0" smtClean="0"/>
              <a:t>access </a:t>
            </a:r>
            <a:r>
              <a:rPr lang="en-US" sz="3200" dirty="0" smtClean="0"/>
              <a:t>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</a:t>
            </a:r>
            <a:r>
              <a:rPr lang="en-US" sz="3200" dirty="0" smtClean="0"/>
              <a:t>access from a web </a:t>
            </a:r>
            <a:r>
              <a:rPr lang="en-US" sz="3200" dirty="0" smtClean="0"/>
              <a:t>browser.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67001"/>
            <a:ext cx="7315200" cy="3642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Login as </a:t>
            </a:r>
            <a:r>
              <a:rPr lang="en-US" sz="2800" dirty="0" smtClean="0"/>
              <a:t>Admin or Physician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Logout and return to login screen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Add/Remove users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 </a:t>
            </a:r>
            <a:r>
              <a:rPr lang="en-US" sz="2800" dirty="0" smtClean="0"/>
              <a:t>Patients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1"/>
            <a:ext cx="7391400" cy="37185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</a:t>
            </a:r>
            <a:r>
              <a:rPr lang="en-US" sz="2800" dirty="0" smtClean="0"/>
              <a:t>types.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Encrypting </a:t>
            </a:r>
            <a:r>
              <a:rPr lang="en-US" sz="2800" dirty="0" smtClean="0"/>
              <a:t>information in </a:t>
            </a:r>
            <a:r>
              <a:rPr lang="en-US" sz="2800" dirty="0" smtClean="0"/>
              <a:t>database.</a:t>
            </a: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56" y="4191000"/>
            <a:ext cx="2821018" cy="25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http://en.wikipedia.org/wiki/List_of_open-source_healthcare_software#Electronic_health_or_medical_record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305</TotalTime>
  <Words>464</Words>
  <Application>Microsoft Office PowerPoint</Application>
  <PresentationFormat>On-screen Show (4:3)</PresentationFormat>
  <Paragraphs>66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References for this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31</cp:revision>
  <dcterms:created xsi:type="dcterms:W3CDTF">2012-03-25T17:17:34Z</dcterms:created>
  <dcterms:modified xsi:type="dcterms:W3CDTF">2012-03-28T18:14:16Z</dcterms:modified>
</cp:coreProperties>
</file>