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7" autoAdjust="0"/>
  </p:normalViewPr>
  <p:slideViewPr>
    <p:cSldViewPr>
      <p:cViewPr varScale="1">
        <p:scale>
          <a:sx n="49" d="100"/>
          <a:sy n="49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pen-source_healthcare_softwa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b="1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 Safeguard, (electronic paper trail)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References:</a:t>
            </a:r>
            <a:endParaRPr lang="en-US" dirty="0">
              <a:hlinkClick r:id="rId3"/>
            </a:endParaRPr>
          </a:p>
          <a:p>
            <a:pPr defTabSz="931774">
              <a:defRPr/>
            </a:pPr>
            <a:r>
              <a:rPr lang="en-US" dirty="0">
                <a:hlinkClick r:id="rId3"/>
              </a:rPr>
              <a:t>http://en.wikipedia.org/wiki/List_of_open-source_healthcare_software#Electronic_health_or_medical_record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5/2/2012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458200" cy="6414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HIPAA</a:t>
            </a:r>
          </a:p>
          <a:p>
            <a:pPr lvl="1"/>
            <a:r>
              <a:rPr lang="en-US" sz="2400" dirty="0" smtClean="0"/>
              <a:t>Encrypting all patient data using </a:t>
            </a:r>
            <a:r>
              <a:rPr lang="en-US" sz="2400" dirty="0" err="1" smtClean="0"/>
              <a:t>OpenSSL</a:t>
            </a:r>
            <a:r>
              <a:rPr lang="en-US" sz="2400" dirty="0" smtClean="0"/>
              <a:t> key pairs</a:t>
            </a:r>
          </a:p>
          <a:p>
            <a:r>
              <a:rPr lang="en-US" sz="2800" dirty="0" smtClean="0"/>
              <a:t>Secure connection HTTPS</a:t>
            </a:r>
          </a:p>
          <a:p>
            <a:pPr lvl="1"/>
            <a:r>
              <a:rPr lang="en-US" sz="2400" dirty="0" smtClean="0"/>
              <a:t>256 bit</a:t>
            </a:r>
          </a:p>
          <a:p>
            <a:pPr lvl="1"/>
            <a:r>
              <a:rPr lang="en-US" sz="2400" dirty="0" smtClean="0"/>
              <a:t>SHA1 – Message authentication</a:t>
            </a:r>
          </a:p>
          <a:p>
            <a:pPr lvl="1"/>
            <a:r>
              <a:rPr lang="en-US" sz="2400" dirty="0" smtClean="0"/>
              <a:t>DHE_RSA – Key exchange mechanism</a:t>
            </a:r>
          </a:p>
          <a:p>
            <a:r>
              <a:rPr lang="en-US" sz="2800" dirty="0" smtClean="0"/>
              <a:t>$_SESSION control</a:t>
            </a:r>
          </a:p>
          <a:p>
            <a:pPr lvl="1"/>
            <a:r>
              <a:rPr lang="en-US" sz="2400" dirty="0" smtClean="0"/>
              <a:t>Automatic logout after 10 minutes inactivity</a:t>
            </a:r>
          </a:p>
          <a:p>
            <a:r>
              <a:rPr lang="en-US" sz="2800" dirty="0" smtClean="0"/>
              <a:t>User </a:t>
            </a:r>
            <a:r>
              <a:rPr lang="en-US" sz="2800" dirty="0"/>
              <a:t>a</a:t>
            </a:r>
            <a:r>
              <a:rPr lang="en-US" sz="2800" dirty="0" smtClean="0"/>
              <a:t>ccess control</a:t>
            </a:r>
          </a:p>
          <a:p>
            <a:pPr lvl="1"/>
            <a:r>
              <a:rPr lang="en-US" sz="2600" dirty="0" smtClean="0"/>
              <a:t>Permissions for certain features are granted based on a user group.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Motivation - Why we chose this project?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Record backup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Problem - What we are solving?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Identity theft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Delay or hinder treatment progress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Solution - How we are fixing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1"/>
            <a:ext cx="73152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Patient confidentiality &gt; National priorities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 and who has access ? </a:t>
            </a:r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 - 2001</a:t>
            </a:r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OpenEMR</a:t>
            </a:r>
            <a:r>
              <a:rPr lang="en-US" sz="2600" dirty="0" smtClean="0"/>
              <a:t> – 2001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THIRRA - </a:t>
            </a:r>
            <a:r>
              <a:rPr lang="en-US" sz="2400" dirty="0" smtClean="0"/>
              <a:t>2007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</a:t>
            </a:r>
            <a:r>
              <a:rPr lang="en-US" sz="2800" dirty="0"/>
              <a:t>l</a:t>
            </a:r>
            <a:r>
              <a:rPr lang="en-US" sz="2800" dirty="0" smtClean="0"/>
              <a:t>ogin as: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Administrator</a:t>
            </a:r>
          </a:p>
          <a:p>
            <a:pPr lvl="2">
              <a:lnSpc>
                <a:spcPct val="200000"/>
              </a:lnSpc>
            </a:pPr>
            <a:r>
              <a:rPr lang="en-US" sz="2400" dirty="0" smtClean="0"/>
              <a:t>Add users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Physician</a:t>
            </a:r>
            <a:endParaRPr lang="en-US" sz="2600" dirty="0"/>
          </a:p>
          <a:p>
            <a:pPr lvl="2">
              <a:lnSpc>
                <a:spcPct val="200000"/>
              </a:lnSpc>
            </a:pPr>
            <a:r>
              <a:rPr lang="en-US" sz="2400" dirty="0" smtClean="0"/>
              <a:t>Add patients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Search </a:t>
            </a:r>
            <a:r>
              <a:rPr lang="en-US" sz="2800" dirty="0"/>
              <a:t>p</a:t>
            </a:r>
            <a:r>
              <a:rPr lang="en-US" sz="2800" dirty="0" smtClean="0"/>
              <a:t>atients.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Encrypting information in database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Associate images </a:t>
            </a:r>
            <a:r>
              <a:rPr lang="en-US" sz="2800" dirty="0"/>
              <a:t>with </a:t>
            </a:r>
            <a:r>
              <a:rPr lang="en-US" sz="2800" dirty="0" smtClean="0"/>
              <a:t>patients by storing patient </a:t>
            </a:r>
            <a:r>
              <a:rPr lang="en-US" sz="2800" dirty="0"/>
              <a:t>photos on server file system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Audit (Log) Table.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1025</TotalTime>
  <Words>600</Words>
  <Application>Microsoft Office PowerPoint</Application>
  <PresentationFormat>On-screen Show (4:3)</PresentationFormat>
  <Paragraphs>117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SEMRS:  Secure Electronic Medical Records System</vt:lpstr>
      <vt:lpstr>Project Focus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fin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87</cp:revision>
  <cp:lastPrinted>2012-03-29T20:33:40Z</cp:lastPrinted>
  <dcterms:created xsi:type="dcterms:W3CDTF">2012-03-25T17:17:34Z</dcterms:created>
  <dcterms:modified xsi:type="dcterms:W3CDTF">2012-05-02T21:59:40Z</dcterms:modified>
</cp:coreProperties>
</file>