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761" autoAdjust="0"/>
  </p:normalViewPr>
  <p:slideViewPr>
    <p:cSldViewPr>
      <p:cViewPr varScale="1">
        <p:scale>
          <a:sx n="44" d="100"/>
          <a:sy n="44" d="100"/>
        </p:scale>
        <p:origin x="-21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rinata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Why-</a:t>
            </a:r>
            <a:r>
              <a:rPr lang="en-U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project is for Mitchells</a:t>
            </a:r>
            <a:r>
              <a:rPr lang="en-US" baseline="0" dirty="0" smtClean="0"/>
              <a:t> Plain Community H</a:t>
            </a:r>
            <a:r>
              <a:rPr lang="en-US" dirty="0" smtClean="0"/>
              <a:t>ealthcare</a:t>
            </a:r>
            <a:r>
              <a:rPr lang="en-US" baseline="0" dirty="0" smtClean="0"/>
              <a:t> </a:t>
            </a:r>
            <a:r>
              <a:rPr lang="en-US" dirty="0" smtClean="0"/>
              <a:t>Center in Africa that treats patients 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r>
              <a:rPr lang="en-US" b="1" dirty="0" smtClean="0"/>
              <a:t>What- </a:t>
            </a:r>
          </a:p>
          <a:p>
            <a:r>
              <a:rPr lang="en-US" dirty="0" smtClean="0"/>
              <a:t>Solve the problem of</a:t>
            </a:r>
            <a:r>
              <a:rPr lang="en-US" baseline="0" dirty="0" smtClean="0"/>
              <a:t> displacement and damage to patients’ files</a:t>
            </a:r>
          </a:p>
          <a:p>
            <a:r>
              <a:rPr lang="en-US" baseline="0" dirty="0" smtClean="0"/>
              <a:t> - Eliminate identity theft</a:t>
            </a:r>
          </a:p>
          <a:p>
            <a:r>
              <a:rPr lang="en-US" baseline="0" dirty="0" smtClean="0"/>
              <a:t> - Ensure patient stays on the right regiment</a:t>
            </a:r>
            <a:endParaRPr lang="en-US" dirty="0" smtClean="0"/>
          </a:p>
          <a:p>
            <a:r>
              <a:rPr lang="en-US" b="1" dirty="0" smtClean="0"/>
              <a:t>How-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dirty="0" smtClean="0"/>
              <a:t>-identity</a:t>
            </a:r>
            <a:r>
              <a:rPr lang="en-US" baseline="0" dirty="0" smtClean="0"/>
              <a:t> 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THIRRA-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project title Portable System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eleHealth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ealth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nformatics for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ural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emote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Started in 2007,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Written in PHP, with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backend. </a:t>
            </a:r>
          </a:p>
          <a:p>
            <a:endParaRPr lang="en-US" dirty="0" smtClean="0"/>
          </a:p>
          <a:p>
            <a:r>
              <a:rPr lang="en-US" baseline="0" dirty="0" smtClean="0"/>
              <a:t>ZEPRS-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Zambia Electronic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erinatal"/>
              </a:rPr>
              <a:t>Perinatal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Record System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ZEPRS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For an obesity clinic</a:t>
            </a:r>
            <a:endParaRPr lang="en-US" dirty="0" smtClean="0"/>
          </a:p>
          <a:p>
            <a:r>
              <a:rPr lang="en-US" dirty="0" smtClean="0"/>
              <a:t>-lacks security measures</a:t>
            </a:r>
            <a:r>
              <a:rPr lang="en-US" baseline="0" dirty="0" smtClean="0"/>
              <a:t> (i.e. encryption)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</a:t>
            </a:r>
            <a:r>
              <a:rPr lang="en-US" dirty="0" smtClean="0"/>
              <a:t>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-Taken out financial data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-Safeguard, (electronic paper trail)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3 ‘big’ things the “state of the art” software</a:t>
            </a:r>
            <a:r>
              <a:rPr lang="en-US" baseline="0" dirty="0" smtClean="0"/>
              <a:t> 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</a:t>
            </a:r>
            <a:r>
              <a:rPr lang="en-US" baseline="0" dirty="0" smtClean="0"/>
              <a:t> physicians, pharmacist, receptionist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54349C-A996-4252-BAF6-D47DEF27549E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open-source_healthcare_softwa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pPr algn="ctr"/>
            <a:r>
              <a:rPr lang="en-US" dirty="0" smtClean="0"/>
              <a:t>Ryan Kane and Ricky Orndorff </a:t>
            </a:r>
          </a:p>
          <a:p>
            <a:pPr algn="ctr"/>
            <a:r>
              <a:rPr lang="en-US" dirty="0" smtClean="0"/>
              <a:t>CS475 - Senior Project </a:t>
            </a:r>
          </a:p>
          <a:p>
            <a:pPr algn="ctr"/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March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" y="533400"/>
            <a:ext cx="8430491" cy="63455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Summary of SEMRS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47091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Motivation - Why we chose this project? 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Problem - What we are solving?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Solution - How we are fixing it?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26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7309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Medical Databases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6400"/>
            <a:ext cx="7315200" cy="44443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Healthcare world moving away from paper records.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Medical data is now computerized.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How private are these records?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Who has access to these records? </a:t>
            </a:r>
            <a:endParaRPr lang="en-US" sz="2800" dirty="0"/>
          </a:p>
        </p:txBody>
      </p:sp>
      <p:pic>
        <p:nvPicPr>
          <p:cNvPr id="2050" name="Picture 2" descr="C:\Users\Ryan\AppData\Local\Microsoft\Windows\Temporary Internet Files\Content.IE5\HLIERN46\MP90042218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83041"/>
            <a:ext cx="2057400" cy="13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History of Past EMR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Earliest dates back to 1995; </a:t>
            </a:r>
            <a:r>
              <a:rPr lang="en-US" sz="2800" dirty="0" err="1" smtClean="0"/>
              <a:t>VistA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Few web enabled EMR systems: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THIRRA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ZEPRS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OpenEMR</a:t>
            </a:r>
            <a:r>
              <a:rPr lang="en-US" sz="2800" dirty="0" smtClean="0"/>
              <a:t>- one of the most widely used</a:t>
            </a:r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SEMRS is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6329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Simply a backup, not meant to replace paper </a:t>
            </a:r>
            <a:r>
              <a:rPr lang="en-US" sz="2800" dirty="0" smtClean="0"/>
              <a:t>files. 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 smtClean="0"/>
              <a:t>Much simpler than </a:t>
            </a:r>
            <a:r>
              <a:rPr lang="en-US" sz="2800" dirty="0" err="1" smtClean="0"/>
              <a:t>OpenEMR</a:t>
            </a:r>
            <a:r>
              <a:rPr lang="en-US" sz="2800" dirty="0" smtClean="0"/>
              <a:t>, took out many unneeded </a:t>
            </a:r>
            <a:r>
              <a:rPr lang="en-US" sz="2800" dirty="0" smtClean="0"/>
              <a:t>features.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92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6968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Concepts Incorporated from </a:t>
            </a:r>
            <a:r>
              <a:rPr lang="en-US" dirty="0" err="1" smtClean="0"/>
              <a:t>OpenEMR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455676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Patient records encrypted.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User access controls.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/>
              <a:t>R</a:t>
            </a:r>
            <a:r>
              <a:rPr lang="en-US" sz="3200" dirty="0" smtClean="0"/>
              <a:t>emote access from a web browser.</a:t>
            </a:r>
          </a:p>
        </p:txBody>
      </p:sp>
    </p:spTree>
    <p:extLst>
      <p:ext uri="{BB962C8B-B14F-4D97-AF65-F5344CB8AC3E}">
        <p14:creationId xmlns:p14="http://schemas.microsoft.com/office/powerpoint/2010/main" val="26190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Where We are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7091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Successfully Login as Admin or </a:t>
            </a:r>
            <a:r>
              <a:rPr lang="en-US" sz="2800" dirty="0" smtClean="0"/>
              <a:t>Physician.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 smtClean="0"/>
              <a:t>Logout and return to login </a:t>
            </a:r>
            <a:r>
              <a:rPr lang="en-US" sz="2800" dirty="0" smtClean="0"/>
              <a:t>screen. 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 smtClean="0"/>
              <a:t>Add/Remove </a:t>
            </a:r>
            <a:r>
              <a:rPr lang="en-US" sz="2800" dirty="0" smtClean="0"/>
              <a:t>users. 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 smtClean="0"/>
              <a:t>Add </a:t>
            </a:r>
            <a:r>
              <a:rPr lang="en-US" sz="2800" dirty="0" smtClean="0"/>
              <a:t>Patients.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Store patient photos on server file system.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0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Still Needs to be Done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Successful Login for all User Account types.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Encrypting information in database</a:t>
            </a:r>
            <a:r>
              <a:rPr lang="en-US" sz="28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Associate Image with patient. </a:t>
            </a:r>
          </a:p>
          <a:p>
            <a:pPr>
              <a:lnSpc>
                <a:spcPct val="200000"/>
              </a:lnSpc>
            </a:pPr>
            <a:endParaRPr lang="en-US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56" y="4191000"/>
            <a:ext cx="2821018" cy="25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References for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1"/>
            <a:ext cx="7315200" cy="44043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http://en.wikipedia.org/wiki/List_of_open-source_healthcare_software#Electronic_health_or_medical_record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48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416</TotalTime>
  <Words>487</Words>
  <Application>Microsoft Office PowerPoint</Application>
  <PresentationFormat>On-screen Show (4:3)</PresentationFormat>
  <Paragraphs>75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SEMRS:  Secure Electronic Medical Records System</vt:lpstr>
      <vt:lpstr>Summary of SEMRS</vt:lpstr>
      <vt:lpstr>Medical Databases Overview </vt:lpstr>
      <vt:lpstr>History of Past EMR Systems</vt:lpstr>
      <vt:lpstr>How SEMRS is Different?</vt:lpstr>
      <vt:lpstr>Concepts Incorporated from OpenEMR</vt:lpstr>
      <vt:lpstr>Where We are Today</vt:lpstr>
      <vt:lpstr>What Still Needs to be Done </vt:lpstr>
      <vt:lpstr>References for this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Ricky</cp:lastModifiedBy>
  <cp:revision>42</cp:revision>
  <dcterms:created xsi:type="dcterms:W3CDTF">2012-03-25T17:17:34Z</dcterms:created>
  <dcterms:modified xsi:type="dcterms:W3CDTF">2012-03-29T02:25:35Z</dcterms:modified>
</cp:coreProperties>
</file>