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5" r:id="rId3"/>
    <p:sldId id="266" r:id="rId4"/>
    <p:sldId id="257" r:id="rId5"/>
    <p:sldId id="258" r:id="rId6"/>
    <p:sldId id="259" r:id="rId7"/>
    <p:sldId id="261" r:id="rId8"/>
    <p:sldId id="269" r:id="rId9"/>
    <p:sldId id="260" r:id="rId10"/>
    <p:sldId id="267" r:id="rId11"/>
    <p:sldId id="268" r:id="rId12"/>
    <p:sldId id="263" r:id="rId13"/>
    <p:sldId id="264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657" autoAdjust="0"/>
  </p:normalViewPr>
  <p:slideViewPr>
    <p:cSldViewPr>
      <p:cViewPr>
        <p:scale>
          <a:sx n="50" d="100"/>
          <a:sy n="50" d="100"/>
        </p:scale>
        <p:origin x="-19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A13CF6-5412-437F-BBE9-70CB654C0E12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38AC3F-63CE-4DD6-92CD-9B13526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open-source_healthcare_softwar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rinata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94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***********May need a re-write on the caption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2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smtClean="0"/>
              <a:t>References:</a:t>
            </a:r>
            <a:endParaRPr lang="en-US" dirty="0">
              <a:hlinkClick r:id="rId3"/>
            </a:endParaRPr>
          </a:p>
          <a:p>
            <a:pPr defTabSz="931774">
              <a:defRPr/>
            </a:pPr>
            <a:r>
              <a:rPr lang="en-US" dirty="0">
                <a:hlinkClick r:id="rId3"/>
              </a:rPr>
              <a:t>http://en.wikipedia.org/wiki/List_of_open-source_healthcare_software#Electronic_health_or_medical_record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-MCHC is one of the few public health clinics</a:t>
            </a:r>
            <a:r>
              <a:rPr lang="en-US" baseline="0" dirty="0" smtClean="0"/>
              <a:t> in South Africa, </a:t>
            </a:r>
          </a:p>
          <a:p>
            <a:r>
              <a:rPr lang="en-US" baseline="0" dirty="0" smtClean="0"/>
              <a:t>-Only 2 physicians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 smtClean="0"/>
              <a:t>Why -</a:t>
            </a:r>
            <a:r>
              <a:rPr lang="en-US" dirty="0" smtClean="0"/>
              <a:t> </a:t>
            </a:r>
          </a:p>
          <a:p>
            <a:pPr defTabSz="931774">
              <a:defRPr/>
            </a:pPr>
            <a:r>
              <a:rPr lang="en-US" dirty="0" smtClean="0"/>
              <a:t>This project is for Mitchells</a:t>
            </a:r>
            <a:r>
              <a:rPr lang="en-US" baseline="0" dirty="0" smtClean="0"/>
              <a:t> Plain Community H</a:t>
            </a:r>
            <a:r>
              <a:rPr lang="en-US" dirty="0" smtClean="0"/>
              <a:t>ealthcare</a:t>
            </a:r>
            <a:r>
              <a:rPr lang="en-US" baseline="0" dirty="0" smtClean="0"/>
              <a:t> </a:t>
            </a:r>
            <a:r>
              <a:rPr lang="en-US" dirty="0" smtClean="0"/>
              <a:t>Center in Cape</a:t>
            </a:r>
            <a:r>
              <a:rPr lang="en-US" baseline="0" dirty="0" smtClean="0"/>
              <a:t> Town, South </a:t>
            </a:r>
            <a:r>
              <a:rPr lang="en-US" dirty="0" smtClean="0"/>
              <a:t>Africa that treats patients for HIV/AIDS. All</a:t>
            </a:r>
            <a:r>
              <a:rPr lang="en-US" baseline="0" dirty="0" smtClean="0"/>
              <a:t> patients records are currently hard copy only, and patients’ records get displaced and damaged. </a:t>
            </a:r>
            <a:r>
              <a:rPr lang="en-US" dirty="0" smtClean="0"/>
              <a:t>Ultimately, a “hassle</a:t>
            </a:r>
            <a:r>
              <a:rPr lang="en-US" baseline="0" dirty="0" smtClean="0"/>
              <a:t> free treatment process”</a:t>
            </a:r>
          </a:p>
          <a:p>
            <a:endParaRPr lang="en-US" b="1" dirty="0" smtClean="0"/>
          </a:p>
          <a:p>
            <a:r>
              <a:rPr lang="en-US" b="1" dirty="0" smtClean="0"/>
              <a:t>What - </a:t>
            </a:r>
          </a:p>
          <a:p>
            <a:r>
              <a:rPr lang="en-US" dirty="0" smtClean="0"/>
              <a:t>Solve the problem of</a:t>
            </a:r>
            <a:r>
              <a:rPr lang="en-US" baseline="0" dirty="0" smtClean="0"/>
              <a:t> displacement and damage to patients’ files</a:t>
            </a:r>
          </a:p>
          <a:p>
            <a:r>
              <a:rPr lang="en-US" baseline="0" dirty="0" smtClean="0"/>
              <a:t> - Eliminate identity theft</a:t>
            </a:r>
          </a:p>
          <a:p>
            <a:r>
              <a:rPr lang="en-US" baseline="0" dirty="0" smtClean="0"/>
              <a:t> - Ensure patient stays on the right regiment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How -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software system that backs up patients’ files securely so that they can be readily available when needed </a:t>
            </a:r>
          </a:p>
          <a:p>
            <a:r>
              <a:rPr lang="en-US" baseline="0" dirty="0" smtClean="0"/>
              <a:t> - I</a:t>
            </a:r>
            <a:r>
              <a:rPr lang="en-US" dirty="0" smtClean="0"/>
              <a:t>dentity</a:t>
            </a:r>
            <a:r>
              <a:rPr lang="en-US" baseline="0" dirty="0" smtClean="0"/>
              <a:t> theft eliminated by integrating a photo into the system for each patient so that they can be identified through facial recognition and name, eliminating the need for a patient ID card, making the overall process smoother and easier for patients’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important to weigh patient confidentiality against a public responsibility to support national priorities.</a:t>
            </a:r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r>
              <a:rPr lang="en-US" dirty="0"/>
              <a:t> - Hospitals/Clinics more efficient</a:t>
            </a:r>
          </a:p>
          <a:p>
            <a:r>
              <a:rPr lang="en-US" dirty="0"/>
              <a:t> - Reduce medical errors</a:t>
            </a:r>
          </a:p>
          <a:p>
            <a:r>
              <a:rPr lang="en-US" dirty="0"/>
              <a:t> - Lower healthcare costs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info on 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- Veterans health info systems and technology</a:t>
            </a:r>
            <a:r>
              <a:rPr lang="en-US" baseline="0" dirty="0" smtClean="0"/>
              <a:t> Architecture </a:t>
            </a:r>
          </a:p>
          <a:p>
            <a:r>
              <a:rPr lang="en-US" baseline="0" dirty="0" smtClean="0"/>
              <a:t>Used throughout the US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Veteran Affairs </a:t>
            </a:r>
          </a:p>
          <a:p>
            <a:r>
              <a:rPr lang="en-US" baseline="0" dirty="0" smtClean="0"/>
              <a:t>80 different clinical </a:t>
            </a:r>
            <a:r>
              <a:rPr lang="en-US" baseline="0" dirty="0" err="1" smtClean="0"/>
              <a:t>fxns</a:t>
            </a:r>
            <a:r>
              <a:rPr lang="en-US" baseline="0" dirty="0" smtClean="0"/>
              <a:t>, including: Mental Health, Blind Rehab, Ambulatory care, Radiology, Pharmaceutical,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Software modules for clinical care and financial </a:t>
            </a:r>
            <a:r>
              <a:rPr lang="en-US" baseline="0" dirty="0" err="1" smtClean="0"/>
              <a:t>fxns</a:t>
            </a:r>
            <a:endParaRPr lang="en-US" baseline="0" dirty="0" smtClean="0"/>
          </a:p>
          <a:p>
            <a:r>
              <a:rPr lang="en-US" baseline="0" dirty="0" smtClean="0"/>
              <a:t>Currently the largest medical system in the US, provides care to 8 million veterans</a:t>
            </a:r>
          </a:p>
          <a:p>
            <a:r>
              <a:rPr lang="en-US" baseline="0" dirty="0" smtClean="0"/>
              <a:t>Already had automated data processing previously, but added a GUI in 1997. </a:t>
            </a:r>
          </a:p>
          <a:p>
            <a:r>
              <a:rPr lang="en-US" baseline="0" dirty="0" smtClean="0"/>
              <a:t>One of the first client-server architectures, that allowed health care providers to review and update a patient’s electronic medical record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THIRRA-  </a:t>
            </a:r>
            <a:r>
              <a:rPr lang="en-US" dirty="0"/>
              <a:t> project title Portable System </a:t>
            </a:r>
            <a:r>
              <a:rPr lang="en-US" dirty="0" err="1"/>
              <a:t>for</a:t>
            </a:r>
            <a:r>
              <a:rPr lang="en-US" b="1" dirty="0" err="1"/>
              <a:t>T</a:t>
            </a:r>
            <a:r>
              <a:rPr lang="en-US" dirty="0" err="1"/>
              <a:t>eleHealth</a:t>
            </a:r>
            <a:r>
              <a:rPr lang="en-US" dirty="0"/>
              <a:t> and </a:t>
            </a:r>
            <a:r>
              <a:rPr lang="en-US" b="1" dirty="0"/>
              <a:t>H</a:t>
            </a:r>
            <a:r>
              <a:rPr lang="en-US" dirty="0"/>
              <a:t>ealth </a:t>
            </a:r>
            <a:r>
              <a:rPr lang="en-US" b="1" dirty="0"/>
              <a:t>I</a:t>
            </a:r>
            <a:r>
              <a:rPr lang="en-US" dirty="0"/>
              <a:t>nformatics for </a:t>
            </a:r>
            <a:r>
              <a:rPr lang="en-US" b="1" dirty="0"/>
              <a:t>R</a:t>
            </a:r>
            <a:r>
              <a:rPr lang="en-US" dirty="0"/>
              <a:t>ural and </a:t>
            </a:r>
            <a:r>
              <a:rPr lang="en-US" b="1" dirty="0"/>
              <a:t>R</a:t>
            </a:r>
            <a:r>
              <a:rPr lang="en-US" dirty="0"/>
              <a:t>emote </a:t>
            </a:r>
            <a:r>
              <a:rPr lang="en-US" b="1" dirty="0"/>
              <a:t>A</a:t>
            </a:r>
            <a:r>
              <a:rPr lang="en-US" dirty="0"/>
              <a:t>reas. </a:t>
            </a:r>
          </a:p>
          <a:p>
            <a:r>
              <a:rPr lang="en-US" dirty="0"/>
              <a:t>Started in 2007, Written in PHP, with a </a:t>
            </a:r>
            <a:r>
              <a:rPr lang="en-US" dirty="0" err="1"/>
              <a:t>PostgreSQL</a:t>
            </a:r>
            <a:r>
              <a:rPr lang="en-US" dirty="0"/>
              <a:t> database backend. </a:t>
            </a:r>
          </a:p>
          <a:p>
            <a:endParaRPr lang="en-US" dirty="0" smtClean="0"/>
          </a:p>
          <a:p>
            <a:r>
              <a:rPr lang="en-US" baseline="0" dirty="0" smtClean="0"/>
              <a:t>ZEPRS- </a:t>
            </a:r>
            <a:r>
              <a:rPr lang="en-US" dirty="0"/>
              <a:t>The </a:t>
            </a:r>
            <a:r>
              <a:rPr lang="en-US" b="1" dirty="0"/>
              <a:t>Zambia Electronic </a:t>
            </a:r>
            <a:r>
              <a:rPr lang="en-US" b="1" dirty="0">
                <a:hlinkClick r:id="rId3" tooltip="Perinatal"/>
              </a:rPr>
              <a:t>Perinatal</a:t>
            </a:r>
            <a:r>
              <a:rPr lang="en-US" b="1" dirty="0"/>
              <a:t> Record System</a:t>
            </a:r>
            <a:r>
              <a:rPr lang="en-US" dirty="0"/>
              <a:t> (</a:t>
            </a:r>
            <a:r>
              <a:rPr lang="en-US" b="1" dirty="0"/>
              <a:t>ZEPRS</a:t>
            </a:r>
            <a:r>
              <a:rPr lang="en-US" dirty="0"/>
              <a:t>) </a:t>
            </a:r>
          </a:p>
          <a:p>
            <a:r>
              <a:rPr lang="en-US" dirty="0"/>
              <a:t>- For an obesity clinic</a:t>
            </a:r>
            <a:endParaRPr lang="en-US" dirty="0" smtClean="0"/>
          </a:p>
          <a:p>
            <a:r>
              <a:rPr lang="en-US" dirty="0" smtClean="0"/>
              <a:t>-lacks security measures</a:t>
            </a:r>
            <a:r>
              <a:rPr lang="en-US" baseline="0" dirty="0" smtClean="0"/>
              <a:t> (i.e. encryption)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OpenEMR</a:t>
            </a:r>
            <a:r>
              <a:rPr lang="en-US" dirty="0" smtClean="0"/>
              <a:t> V 1.0 released in June 2001</a:t>
            </a:r>
          </a:p>
          <a:p>
            <a:r>
              <a:rPr lang="en-US" dirty="0" smtClean="0"/>
              <a:t>-3700 downloads p/month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3 ‘big’ things the “state of the art” software</a:t>
            </a:r>
            <a:r>
              <a:rPr lang="en-US" baseline="0" dirty="0" smtClean="0"/>
              <a:t> </a:t>
            </a:r>
            <a:r>
              <a:rPr lang="en-US" baseline="0" dirty="0" smtClean="0"/>
              <a:t>uses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Closing Comment: “So if </a:t>
            </a:r>
            <a:r>
              <a:rPr lang="en-US" baseline="0" dirty="0" err="1" smtClean="0"/>
              <a:t>OpenEMR</a:t>
            </a:r>
            <a:r>
              <a:rPr lang="en-US" baseline="0" dirty="0" smtClean="0"/>
              <a:t> is so great, why is it not a good fit for our specific application?” (go to next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-Too</a:t>
            </a:r>
            <a:r>
              <a:rPr lang="en-US" baseline="0" dirty="0" smtClean="0"/>
              <a:t> much going on, could be complicated.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Taken out financial data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Safeguard</a:t>
            </a:r>
            <a:r>
              <a:rPr lang="en-US" baseline="0" dirty="0" smtClean="0"/>
              <a:t>, (electronic paper trail) 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SHA1 for message Authentication, DHE_RSA as the key exchange mechanism, allows for HTTPS Protocol, ( combination of hypertext transfer </a:t>
            </a:r>
            <a:r>
              <a:rPr lang="en-US" baseline="0" dirty="0" err="1" smtClean="0"/>
              <a:t>protocal</a:t>
            </a:r>
            <a:r>
              <a:rPr lang="en-US" baseline="0" dirty="0" smtClean="0"/>
              <a:t> and SSL/TLS </a:t>
            </a:r>
            <a:r>
              <a:rPr lang="en-US" baseline="0" dirty="0" err="1" smtClean="0"/>
              <a:t>protocal</a:t>
            </a:r>
            <a:r>
              <a:rPr lang="en-US" baseline="0" dirty="0" smtClean="0"/>
              <a:t>.) Provides encrypted communication to allow for secure identification of a network web server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560-75BB-4DDF-8B63-A975FA1C797F}" type="datetime1">
              <a:rPr lang="en-US" smtClean="0"/>
              <a:t>5/7/2012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4B5B-3CC6-4E48-8F80-7D599914EF89}" type="datetime1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6EC1-A62E-41C8-88AD-A2D7337832AA}" type="datetime1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C78-3ACF-46D8-8BB2-57E2D7F6FC19}" type="datetime1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451-9590-4A1C-9976-5B991B64B9EA}" type="datetime1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6219-B328-42D7-AAAF-98D7A5F4B509}" type="datetime1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5DBB-887A-43C7-AF91-EDD9C8BD0F87}" type="datetime1">
              <a:rPr lang="en-US" smtClean="0"/>
              <a:t>5/7/2012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12F-08FD-4A00-8761-87402F2FB62E}" type="datetime1">
              <a:rPr lang="en-US" smtClean="0"/>
              <a:t>5/7/2012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BF8C-E852-4416-8043-D9509D71997B}" type="datetime1">
              <a:rPr lang="en-US" smtClean="0"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31C-0A04-47AB-95E7-C4B7280CE3EF}" type="datetime1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A764-0912-4B71-AEAC-C5429135FCA3}" type="datetime1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F326007-896C-49C9-B074-1A1918D84138}" type="datetime1">
              <a:rPr lang="en-US" smtClean="0"/>
              <a:t>5/7/2012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419" y="573807"/>
            <a:ext cx="574581" cy="572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fld id="{85816456-AF90-4826-9770-6E0598D9C3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SEMRS: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Secure Electronic Medical Records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981200"/>
          </a:xfrm>
        </p:spPr>
        <p:txBody>
          <a:bodyPr/>
          <a:lstStyle/>
          <a:p>
            <a:pPr algn="ctr"/>
            <a:r>
              <a:rPr lang="en-US" dirty="0" smtClean="0"/>
              <a:t>Ryan Kane and Ricky Orndorff </a:t>
            </a:r>
          </a:p>
          <a:p>
            <a:pPr algn="ctr"/>
            <a:r>
              <a:rPr lang="en-US" dirty="0" smtClean="0"/>
              <a:t>Department of Computer Science</a:t>
            </a:r>
            <a:endParaRPr lang="en-US" dirty="0" smtClean="0"/>
          </a:p>
          <a:p>
            <a:pPr algn="ctr"/>
            <a:r>
              <a:rPr lang="en-US" dirty="0" smtClean="0"/>
              <a:t>Spring</a:t>
            </a:r>
            <a:r>
              <a:rPr lang="en-US" dirty="0" smtClean="0"/>
              <a:t>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System Context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This diagram depicts the basic input, output, and processing of the SEMRS system. &#10;" title="System Context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4141"/>
            <a:ext cx="6553200" cy="388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5638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system context diagram depicts the basic input, output, and processing of the SEMRS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76256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5638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use case diagram depicts the different user account types and what they have access to within the SEMRS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5567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Ability to upload Patient files</a:t>
            </a:r>
            <a:endParaRPr lang="en-US" sz="2800" dirty="0" smtClean="0"/>
          </a:p>
          <a:p>
            <a:pPr>
              <a:lnSpc>
                <a:spcPct val="200000"/>
              </a:lnSpc>
            </a:pPr>
            <a:endParaRPr lang="en-US" sz="2800" dirty="0" smtClean="0"/>
          </a:p>
          <a:p>
            <a:pPr>
              <a:lnSpc>
                <a:spcPct val="200000"/>
              </a:lnSpc>
            </a:pPr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fin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315200" cy="353952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sz="3000" dirty="0" smtClean="0"/>
              <a:t>Designed Specifically for MCHC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Loss/Damage to Patient’s files</a:t>
            </a:r>
            <a:endParaRPr lang="en-US" sz="3000" dirty="0"/>
          </a:p>
          <a:p>
            <a:pPr lvl="1">
              <a:lnSpc>
                <a:spcPct val="150000"/>
              </a:lnSpc>
            </a:pPr>
            <a:r>
              <a:rPr lang="en-US" sz="3000" dirty="0"/>
              <a:t>Delay or hinder treatment </a:t>
            </a:r>
            <a:r>
              <a:rPr lang="en-US" sz="3000" dirty="0" smtClean="0"/>
              <a:t>progress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Issue of identity theft</a:t>
            </a:r>
            <a:endParaRPr lang="en-US" sz="30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303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1148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MCHC needs a better medical records system</a:t>
            </a:r>
          </a:p>
          <a:p>
            <a:r>
              <a:rPr lang="en-US" sz="3200" dirty="0" smtClean="0"/>
              <a:t>This system can improve the overall treatment process</a:t>
            </a:r>
          </a:p>
          <a:p>
            <a:r>
              <a:rPr lang="en-US" sz="3200" dirty="0" smtClean="0"/>
              <a:t>Want to provide a system that is: </a:t>
            </a:r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-Easy to use </a:t>
            </a:r>
          </a:p>
          <a:p>
            <a:pPr marL="4572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-Secure </a:t>
            </a:r>
          </a:p>
          <a:p>
            <a:pPr marL="4572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-Without unnecessary features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8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" y="533400"/>
            <a:ext cx="8430491" cy="634552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Summary of SEMRS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47091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Motivation - Why we chose this project?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Record backup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Problem - What we are solving?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Identity theft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Delay or hinder treatment progress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Solution - How we are fixing it?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7309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Medical Databases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76401"/>
            <a:ext cx="7315200" cy="3505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Healthcare world moving away from paper records.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Patient confidentiality &gt; National priorities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How private are these records and who has access ? </a:t>
            </a:r>
          </a:p>
        </p:txBody>
      </p:sp>
      <p:pic>
        <p:nvPicPr>
          <p:cNvPr id="2050" name="Picture 2" descr="C:\Users\Ryan\AppData\Local\Microsoft\Windows\Temporary Internet Files\Content.IE5\HLIERN46\MP90042218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83041"/>
            <a:ext cx="2057400" cy="13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History of Past EMR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Earliest dates back to 1995; </a:t>
            </a:r>
            <a:r>
              <a:rPr lang="en-US" sz="2800" dirty="0" err="1" smtClean="0"/>
              <a:t>VistA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Few web enabled EMR systems: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ZEPRS - 2001</a:t>
            </a:r>
          </a:p>
          <a:p>
            <a:pPr lvl="1">
              <a:lnSpc>
                <a:spcPct val="150000"/>
              </a:lnSpc>
            </a:pPr>
            <a:r>
              <a:rPr lang="en-US" sz="2600" dirty="0" err="1" smtClean="0"/>
              <a:t>OpenEMR</a:t>
            </a:r>
            <a:r>
              <a:rPr lang="en-US" sz="2600" dirty="0" smtClean="0"/>
              <a:t> – 2001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THIRRA - </a:t>
            </a:r>
            <a:r>
              <a:rPr lang="en-US" sz="2400" dirty="0" smtClean="0"/>
              <a:t>2007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6968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Concepts Incorporated from </a:t>
            </a:r>
            <a:r>
              <a:rPr lang="en-US" dirty="0" err="1" smtClean="0"/>
              <a:t>OpenEMR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5200" cy="455676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Patient records encrypted.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User access controls.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/>
              <a:t>R</a:t>
            </a:r>
            <a:r>
              <a:rPr lang="en-US" sz="3200" dirty="0" smtClean="0"/>
              <a:t>emote access from a web browser.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pPr algn="ctr"/>
            <a:r>
              <a:rPr lang="en-US" dirty="0" err="1" smtClean="0"/>
              <a:t>OpenEMR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568696"/>
            <a:ext cx="7315200" cy="740664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 smtClean="0"/>
              <a:t>A screenshot of </a:t>
            </a:r>
            <a:r>
              <a:rPr lang="en-US" dirty="0" err="1" smtClean="0"/>
              <a:t>OpenEMR’s</a:t>
            </a:r>
            <a:r>
              <a:rPr lang="en-US" dirty="0" smtClean="0"/>
              <a:t> </a:t>
            </a:r>
            <a:r>
              <a:rPr lang="en-US" dirty="0" err="1" smtClean="0"/>
              <a:t>mainscreen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48600" cy="3968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6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6329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Much </a:t>
            </a:r>
            <a:r>
              <a:rPr lang="en-US" sz="2800" dirty="0" smtClean="0"/>
              <a:t>simpler than </a:t>
            </a:r>
            <a:r>
              <a:rPr lang="en-US" sz="2800" dirty="0" err="1" smtClean="0"/>
              <a:t>OpenEMR</a:t>
            </a:r>
            <a:r>
              <a:rPr lang="en-US" sz="2800" dirty="0" smtClean="0"/>
              <a:t>, </a:t>
            </a:r>
            <a:r>
              <a:rPr lang="en-US" sz="2800" dirty="0" smtClean="0"/>
              <a:t>removed </a:t>
            </a:r>
            <a:r>
              <a:rPr lang="en-US" sz="2800" dirty="0" smtClean="0"/>
              <a:t>many unneeded features.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Onsite Access through intranet (LAN</a:t>
            </a:r>
            <a:r>
              <a:rPr lang="en-US" sz="2800" dirty="0" smtClean="0"/>
              <a:t>).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SSL Encryption 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953000"/>
            <a:ext cx="1773418" cy="15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1034</TotalTime>
  <Words>686</Words>
  <Application>Microsoft Office PowerPoint</Application>
  <PresentationFormat>On-screen Show (4:3)</PresentationFormat>
  <Paragraphs>126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SEMRS:  Secure Electronic Medical Records System</vt:lpstr>
      <vt:lpstr>Problem Statement</vt:lpstr>
      <vt:lpstr>Motivation</vt:lpstr>
      <vt:lpstr>Summary of SEMRS</vt:lpstr>
      <vt:lpstr>Medical Databases Overview </vt:lpstr>
      <vt:lpstr>History of Past EMR Systems</vt:lpstr>
      <vt:lpstr>Concepts Incorporated from OpenEMR</vt:lpstr>
      <vt:lpstr>OpenEMR</vt:lpstr>
      <vt:lpstr>Solution</vt:lpstr>
      <vt:lpstr>System Context Diagram</vt:lpstr>
      <vt:lpstr>Use Case Diagram</vt:lpstr>
      <vt:lpstr>Future Work</vt:lpstr>
      <vt:lpstr>fin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SEMRS:  Secure Electronic Medical Records System</dc:title>
  <dc:creator>Ricky</dc:creator>
  <cp:lastModifiedBy>Ricky</cp:lastModifiedBy>
  <cp:revision>94</cp:revision>
  <cp:lastPrinted>2012-03-29T20:33:40Z</cp:lastPrinted>
  <dcterms:created xsi:type="dcterms:W3CDTF">2012-03-25T17:17:34Z</dcterms:created>
  <dcterms:modified xsi:type="dcterms:W3CDTF">2012-05-08T02:28:25Z</dcterms:modified>
</cp:coreProperties>
</file>