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84" autoAdjust="0"/>
  </p:normalViewPr>
  <p:slideViewPr>
    <p:cSldViewPr>
      <p:cViewPr varScale="1">
        <p:scale>
          <a:sx n="55" d="100"/>
          <a:sy n="55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Why-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project is for a healthcare facility in Africa that treats patients’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r>
              <a:rPr lang="en-US" b="1" dirty="0" smtClean="0"/>
              <a:t>What- </a:t>
            </a:r>
          </a:p>
          <a:p>
            <a:r>
              <a:rPr lang="en-US" dirty="0" smtClean="0"/>
              <a:t> 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-eliminate identity theft</a:t>
            </a:r>
            <a:endParaRPr lang="en-US" dirty="0" smtClean="0"/>
          </a:p>
          <a:p>
            <a:r>
              <a:rPr lang="en-US" b="1" dirty="0" smtClean="0"/>
              <a:t>How-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dirty="0" smtClean="0"/>
              <a:t>-identity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r>
              <a:rPr lang="en-US" dirty="0" smtClean="0"/>
              <a:t>THIRRA-  </a:t>
            </a:r>
          </a:p>
          <a:p>
            <a:r>
              <a:rPr lang="en-US" baseline="0" dirty="0" smtClean="0"/>
              <a:t>ZEPRS-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2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349C-A996-4252-BAF6-D47DEF27549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pen-source_healthcare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05051"/>
          </a:xfrm>
        </p:spPr>
        <p:txBody>
          <a:bodyPr>
            <a:noAutofit/>
          </a:bodyPr>
          <a:lstStyle/>
          <a:p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r>
              <a:rPr lang="en-US" dirty="0" smtClean="0"/>
              <a:t>Ryan Kane and Ricky Orndorff </a:t>
            </a:r>
          </a:p>
          <a:p>
            <a:r>
              <a:rPr lang="en-US" dirty="0" smtClean="0"/>
              <a:t>CS475 Senior Project 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Motivation- Why we chose this project </a:t>
            </a:r>
          </a:p>
          <a:p>
            <a:r>
              <a:rPr lang="en-US" dirty="0" smtClean="0"/>
              <a:t>Problem- What we are solving </a:t>
            </a:r>
          </a:p>
          <a:p>
            <a:r>
              <a:rPr lang="en-US" dirty="0" smtClean="0"/>
              <a:t>Solution- How we are fixing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 world no longer using paper records </a:t>
            </a:r>
          </a:p>
          <a:p>
            <a:r>
              <a:rPr lang="en-US" dirty="0" smtClean="0"/>
              <a:t>Medical data is now computerized </a:t>
            </a:r>
          </a:p>
          <a:p>
            <a:r>
              <a:rPr lang="en-US" dirty="0" smtClean="0"/>
              <a:t>How private are these records? </a:t>
            </a:r>
          </a:p>
          <a:p>
            <a:r>
              <a:rPr lang="en-US" dirty="0" smtClean="0"/>
              <a:t>Who has access to these records?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dates back to 1995; </a:t>
            </a:r>
            <a:r>
              <a:rPr lang="en-US" dirty="0" err="1" smtClean="0"/>
              <a:t>VistA</a:t>
            </a:r>
            <a:endParaRPr lang="en-US" dirty="0" smtClean="0"/>
          </a:p>
          <a:p>
            <a:r>
              <a:rPr lang="en-US" dirty="0" smtClean="0"/>
              <a:t>Few web enabled EMR systems; THIRRA and ZEPRS</a:t>
            </a:r>
          </a:p>
          <a:p>
            <a:r>
              <a:rPr lang="en-US" dirty="0" err="1" smtClean="0"/>
              <a:t>OpenEMR</a:t>
            </a:r>
            <a:r>
              <a:rPr lang="en-US" dirty="0" smtClean="0"/>
              <a:t>- one of the most widely used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SEMRS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 backup, not meant to replace paper files </a:t>
            </a:r>
          </a:p>
          <a:p>
            <a:r>
              <a:rPr lang="en-US" dirty="0" smtClean="0"/>
              <a:t>Much simpler then </a:t>
            </a:r>
            <a:r>
              <a:rPr lang="en-US" dirty="0" err="1" smtClean="0"/>
              <a:t>OpenEMR</a:t>
            </a:r>
            <a:r>
              <a:rPr lang="en-US" dirty="0" smtClean="0"/>
              <a:t>, took out many unneeded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Patient records encrypted</a:t>
            </a:r>
          </a:p>
          <a:p>
            <a:pPr marL="0" indent="0">
              <a:buNone/>
            </a:pPr>
            <a:r>
              <a:rPr lang="en-US" dirty="0" smtClean="0"/>
              <a:t>- User access controls </a:t>
            </a:r>
          </a:p>
          <a:p>
            <a:pPr marL="0" indent="0">
              <a:buNone/>
            </a:pPr>
            <a:r>
              <a:rPr lang="en-US" dirty="0" smtClean="0"/>
              <a:t>- Remote access from a web browser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Login as Admin</a:t>
            </a:r>
          </a:p>
          <a:p>
            <a:r>
              <a:rPr lang="en-US" dirty="0" smtClean="0"/>
              <a:t>Logout and return to login screen </a:t>
            </a:r>
          </a:p>
          <a:p>
            <a:r>
              <a:rPr lang="en-US" dirty="0" smtClean="0"/>
              <a:t>Add/Remove users </a:t>
            </a:r>
          </a:p>
          <a:p>
            <a:r>
              <a:rPr lang="en-US" dirty="0" smtClean="0"/>
              <a:t>Add Patients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Login for all User Account types</a:t>
            </a:r>
          </a:p>
          <a:p>
            <a:r>
              <a:rPr lang="en-US" dirty="0" smtClean="0"/>
              <a:t>Encrypting information in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http://en.wikipedia.org/wiki/List_of_open-source_healthcare_software#Electronic_health_or_medical_record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443</Words>
  <Application>Microsoft Office PowerPoint</Application>
  <PresentationFormat>On-screen Show (4:3)</PresentationFormat>
  <Paragraphs>63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</vt:lpstr>
      <vt:lpstr>Concepts Incorporated from OpenEMR</vt:lpstr>
      <vt:lpstr>Where We are Today</vt:lpstr>
      <vt:lpstr>What Still Needs to be Done </vt:lpstr>
      <vt:lpstr>References for this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Ricky</cp:lastModifiedBy>
  <cp:revision>12</cp:revision>
  <dcterms:created xsi:type="dcterms:W3CDTF">2012-03-25T17:17:34Z</dcterms:created>
  <dcterms:modified xsi:type="dcterms:W3CDTF">2012-03-25T19:16:42Z</dcterms:modified>
</cp:coreProperties>
</file>