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58" r:id="rId6"/>
    <p:sldId id="260" r:id="rId7"/>
    <p:sldId id="267" r:id="rId8"/>
    <p:sldId id="268" r:id="rId9"/>
    <p:sldId id="263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****Need Pro’s and Con’s****</a:t>
            </a:r>
          </a:p>
          <a:p>
            <a:r>
              <a:rPr lang="en-US" dirty="0" smtClean="0"/>
              <a:t>****table/chart****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weigh patient confidentiality against a public responsibility to support national priorities.</a:t>
            </a:r>
          </a:p>
          <a:p>
            <a:endParaRPr lang="en-US" dirty="0" smtClean="0"/>
          </a:p>
          <a:p>
            <a:r>
              <a:rPr lang="en-US" dirty="0" smtClean="0"/>
              <a:t>HIPAA</a:t>
            </a:r>
            <a:r>
              <a:rPr lang="en-US" baseline="0" dirty="0" smtClean="0"/>
              <a:t> – Health Insurance Portability &amp; Accountability Act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r>
              <a:rPr lang="en-US" dirty="0"/>
              <a:t> - Hospitals/Clinics more efficient</a:t>
            </a:r>
          </a:p>
          <a:p>
            <a:r>
              <a:rPr lang="en-US" dirty="0"/>
              <a:t> - Reduce medical errors</a:t>
            </a:r>
          </a:p>
          <a:p>
            <a:r>
              <a:rPr lang="en-US" dirty="0"/>
              <a:t> - Lower healthcare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3810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/>
              <a:t>Designed Specifically for MCHC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Patient’s files</a:t>
            </a:r>
            <a:endParaRPr lang="en-US" sz="3000" dirty="0"/>
          </a:p>
          <a:p>
            <a:pPr lvl="1">
              <a:lnSpc>
                <a:spcPct val="150000"/>
              </a:lnSpc>
            </a:pPr>
            <a:r>
              <a:rPr lang="en-US" sz="3000" dirty="0"/>
              <a:t>Delay or hinder treatment </a:t>
            </a:r>
            <a:r>
              <a:rPr lang="en-US" sz="3000" dirty="0" smtClean="0"/>
              <a:t>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  <a:endParaRPr lang="en-US" sz="30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343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MCHC needs a better medical records management system</a:t>
            </a:r>
          </a:p>
          <a:p>
            <a:r>
              <a:rPr lang="en-US" sz="3200" dirty="0" smtClean="0"/>
              <a:t>This system can improve the overall treatment process</a:t>
            </a:r>
          </a:p>
          <a:p>
            <a:r>
              <a:rPr lang="en-US" sz="3200" dirty="0" smtClean="0"/>
              <a:t>Want to provide a system that is: 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-Easy to use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-Secure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History of Past EMR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321385"/>
              </p:ext>
            </p:extLst>
          </p:nvPr>
        </p:nvGraphicFramePr>
        <p:xfrm>
          <a:off x="914400" y="1600200"/>
          <a:ext cx="7315200" cy="42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49632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4518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Year Introduced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Pros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/>
                    </a:p>
                  </a:txBody>
                  <a:tcPr/>
                </a:tc>
              </a:tr>
              <a:tr h="148619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Cons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Electronic Medical Records Management Systems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7315200" cy="38099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HIPAA 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Enforce </a:t>
            </a:r>
            <a:r>
              <a:rPr lang="en-US" sz="3200" dirty="0"/>
              <a:t>p</a:t>
            </a:r>
            <a:r>
              <a:rPr lang="en-US" sz="3200" dirty="0" smtClean="0"/>
              <a:t>atient confidentiality</a:t>
            </a:r>
          </a:p>
          <a:p>
            <a:pPr>
              <a:lnSpc>
                <a:spcPct val="200000"/>
              </a:lnSpc>
            </a:pPr>
            <a:r>
              <a:rPr lang="en-US" sz="3200" dirty="0" smtClean="0"/>
              <a:t>Ensure data </a:t>
            </a:r>
            <a:r>
              <a:rPr lang="en-US" sz="3200" dirty="0" smtClean="0"/>
              <a:t>integrity</a:t>
            </a:r>
            <a:endParaRPr lang="en-US" sz="3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6329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Much simpler than </a:t>
            </a:r>
            <a:r>
              <a:rPr lang="en-US" sz="2800" dirty="0" err="1" smtClean="0"/>
              <a:t>OpenEMR</a:t>
            </a:r>
            <a:r>
              <a:rPr lang="en-US" sz="2800" dirty="0" smtClean="0"/>
              <a:t>, removed many unneeded features.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Onsite Access through intranet (LAN).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SSL Encryption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1773418" cy="15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Context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This diagram depicts the basic input, output, and processing of the SEMRS system. &#10;" title="System Contex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4141"/>
            <a:ext cx="6553200" cy="388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account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556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Ability to upload Patient files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Set up a server to host the application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Be able to add/update prescriptions</a:t>
            </a: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1152</TotalTime>
  <Words>570</Words>
  <Application>Microsoft Office PowerPoint</Application>
  <PresentationFormat>On-screen Show (4:3)</PresentationFormat>
  <Paragraphs>112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SEMRS:  Secure Electronic Medical Records System</vt:lpstr>
      <vt:lpstr>Problem Statement</vt:lpstr>
      <vt:lpstr>Motivation</vt:lpstr>
      <vt:lpstr>History of Past EMR Systems</vt:lpstr>
      <vt:lpstr>Electronic Medical Records Management Systems Overview </vt:lpstr>
      <vt:lpstr>Solution</vt:lpstr>
      <vt:lpstr>System Context Diagram</vt:lpstr>
      <vt:lpstr>Use Case Diagram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102</cp:revision>
  <cp:lastPrinted>2012-03-29T20:33:40Z</cp:lastPrinted>
  <dcterms:created xsi:type="dcterms:W3CDTF">2012-03-25T17:17:34Z</dcterms:created>
  <dcterms:modified xsi:type="dcterms:W3CDTF">2012-05-09T00:58:31Z</dcterms:modified>
</cp:coreProperties>
</file>