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57" autoAdjust="0"/>
  </p:normalViewPr>
  <p:slideViewPr>
    <p:cSldViewPr>
      <p:cViewPr varScale="1">
        <p:scale>
          <a:sx n="72" d="100"/>
          <a:sy n="72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open-source_healthcare_softwa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</a:t>
            </a:r>
            <a:r>
              <a:rPr lang="en-US" dirty="0" smtClean="0"/>
              <a:t>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</a:t>
            </a:r>
            <a:r>
              <a:rPr lang="en-US" dirty="0" smtClean="0"/>
              <a:t>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 smtClean="0"/>
              <a:t>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How 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</a:t>
            </a:r>
            <a:r>
              <a:rPr lang="en-US" baseline="0" dirty="0" smtClean="0"/>
              <a:t>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weigh patient confidentiality against a public responsibility to support national priorities.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Hospitals/Clinics more efficient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Reduce medical errors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Lower healthcare costs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project title Portable System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eleHealth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ealth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nformatics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ural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emote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in 2007,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Written in PHP, with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Zambia Electronic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natal"/>
              </a:rPr>
              <a:t>Perinatal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Record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</a:t>
            </a:r>
            <a:r>
              <a:rPr lang="en-US" dirty="0" smtClean="0"/>
              <a:t>out financial data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 Safeguard</a:t>
            </a:r>
            <a:r>
              <a:rPr lang="en-US" baseline="0" dirty="0" smtClean="0"/>
              <a:t>, (electronic paper trail)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References:</a:t>
            </a:r>
            <a:endParaRPr lang="en-US" sz="1200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hlinkClick r:id="rId3"/>
              </a:rPr>
              <a:t>http://en.wikipedia.org/wiki/List_of_open-source_healthcare_software#Electronic_health_or_medical_record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CS475 - Senior Project </a:t>
            </a:r>
          </a:p>
          <a:p>
            <a:pPr algn="ctr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7091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Motivation - Why we chose this project?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Problem - What we are solving?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Solution - How we are fixing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4444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records.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Medical data is now computerized.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private are these records?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Who has access to these records? </a:t>
            </a:r>
            <a:endParaRPr lang="en-US" sz="2800" dirty="0"/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THIRRA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</a:t>
            </a:r>
          </a:p>
          <a:p>
            <a:pPr lvl="1">
              <a:lnSpc>
                <a:spcPct val="150000"/>
              </a:lnSpc>
            </a:pPr>
            <a:r>
              <a:rPr lang="en-US" sz="2600" dirty="0" err="1" smtClean="0"/>
              <a:t>OpenEMR</a:t>
            </a:r>
            <a:r>
              <a:rPr lang="en-US" sz="2600" dirty="0" smtClean="0"/>
              <a:t>- one of the most widely used</a:t>
            </a:r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SEMRS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Simply a backup, not meant to replace paper files.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took out many unneeded features.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091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Successfully Login as Admin or Physician.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Logout and return to login screen.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Add/Remove users.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Add </a:t>
            </a:r>
            <a:r>
              <a:rPr lang="en-US" sz="2800" dirty="0" smtClean="0"/>
              <a:t>Patients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Search Patients.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 Login for all User Account types.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Encrypting information in database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Associate images </a:t>
            </a:r>
            <a:r>
              <a:rPr lang="en-US" sz="2800" dirty="0"/>
              <a:t>with </a:t>
            </a:r>
            <a:r>
              <a:rPr lang="en-US" sz="2800" dirty="0" smtClean="0"/>
              <a:t>patients by storing patient </a:t>
            </a:r>
            <a:r>
              <a:rPr lang="en-US" sz="2800" dirty="0"/>
              <a:t>photos on server file system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Audit </a:t>
            </a:r>
            <a:r>
              <a:rPr lang="en-US" sz="2800" dirty="0" smtClean="0"/>
              <a:t>(Log) Table.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694</TotalTime>
  <Words>545</Words>
  <Application>Microsoft Office PowerPoint</Application>
  <PresentationFormat>On-screen Show (4:3)</PresentationFormat>
  <Paragraphs>92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SEMRS:  Secure Electronic Medical Records System</vt:lpstr>
      <vt:lpstr>Summary of SEMRS</vt:lpstr>
      <vt:lpstr>Medical Databases Overview </vt:lpstr>
      <vt:lpstr>History of Past EMR Systems</vt:lpstr>
      <vt:lpstr>How SEMRS is Different?</vt:lpstr>
      <vt:lpstr>Concepts Incorporated from OpenEMR</vt:lpstr>
      <vt:lpstr>Where We are Today</vt:lpstr>
      <vt:lpstr>What Still Needs to be Done </vt:lpstr>
      <vt:lpstr>fin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68</cp:revision>
  <dcterms:created xsi:type="dcterms:W3CDTF">2012-03-25T17:17:34Z</dcterms:created>
  <dcterms:modified xsi:type="dcterms:W3CDTF">2012-03-29T19:57:27Z</dcterms:modified>
</cp:coreProperties>
</file>