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761" autoAdjust="0"/>
  </p:normalViewPr>
  <p:slideViewPr>
    <p:cSldViewPr>
      <p:cViewPr varScale="1">
        <p:scale>
          <a:sx n="70" d="100"/>
          <a:sy n="70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r>
              <a:rPr lang="en-US" b="1" dirty="0" smtClean="0"/>
              <a:t>What - </a:t>
            </a:r>
            <a:endParaRPr lang="en-US" b="1" dirty="0" smtClean="0"/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dirty="0" smtClean="0"/>
              <a:t>-identity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weigh patient confidentiality against a public responsibility to support national priorities.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Hospitals/Clinics more efficient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Reduce medical errors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Lower healthcare costs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project title Portable System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eleHealth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ealth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nformatics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ural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in 2007,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Written in PHP, with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Zambia Electronic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natal"/>
              </a:rPr>
              <a:t>Perinatal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Record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-Taken out financial data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-Safeguard, (electronic paper trail)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4349C-A996-4252-BAF6-D47DEF27549E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pen-source_healthcar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Motivation - Why we chose this project?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Problem - What we are solving?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Solution - How we are fixing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444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Medical data is now computerized.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records?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Who has access to these records? </a:t>
            </a:r>
            <a:endParaRPr lang="en-US" sz="2800" dirty="0"/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THIRRA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OpenEMR</a:t>
            </a:r>
            <a:r>
              <a:rPr lang="en-US" sz="2800" dirty="0" smtClean="0"/>
              <a:t>- one of the most widely used</a:t>
            </a:r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Login as Admin or Physician.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Logout and return to login screen.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Add/Remove users.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 Patients.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Store patient photos on server file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Encrypting information in database.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Associate Image with patient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Audit (Log) Table.</a:t>
            </a:r>
            <a:endParaRPr lang="en-US" sz="2800" dirty="0" smtClean="0"/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56" y="4191000"/>
            <a:ext cx="2821018" cy="25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References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http://en.wikipedia.org/wiki/List_of_open-source_healthcare_software#Electronic_health_or_medical_record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526</TotalTime>
  <Words>529</Words>
  <Application>Microsoft Office PowerPoint</Application>
  <PresentationFormat>On-screen Show (4:3)</PresentationFormat>
  <Paragraphs>86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References for this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48</cp:revision>
  <dcterms:created xsi:type="dcterms:W3CDTF">2012-03-25T17:17:34Z</dcterms:created>
  <dcterms:modified xsi:type="dcterms:W3CDTF">2012-03-29T17:03:36Z</dcterms:modified>
</cp:coreProperties>
</file>