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65" r:id="rId4"/>
    <p:sldId id="266" r:id="rId5"/>
    <p:sldId id="259" r:id="rId6"/>
    <p:sldId id="258" r:id="rId7"/>
    <p:sldId id="260" r:id="rId8"/>
    <p:sldId id="267" r:id="rId9"/>
    <p:sldId id="268" r:id="rId10"/>
    <p:sldId id="270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blood samples, other types of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 smtClean="0"/>
          </a:p>
          <a:p>
            <a:r>
              <a:rPr lang="en-US" dirty="0" smtClean="0"/>
              <a:t>HIPAA</a:t>
            </a:r>
            <a:r>
              <a:rPr lang="en-US" baseline="0" dirty="0" smtClean="0"/>
              <a:t> – Health Insurance Portability &amp; Accountability Act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L</a:t>
            </a:r>
            <a:r>
              <a:rPr lang="en-US" sz="2800" dirty="0" smtClean="0"/>
              <a:t>ightweight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Secure EMR System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[Reiterate our main points]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2]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3]</a:t>
            </a:r>
            <a:endParaRPr lang="en-US" sz="26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Portability of a streamlined secure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existing hardcopy files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Prescriptions: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Add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Update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Control dispensing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 smtClean="0"/>
              <a:t>Know the geographical area</a:t>
            </a:r>
          </a:p>
          <a:p>
            <a:r>
              <a:rPr lang="en-US" dirty="0" smtClean="0"/>
              <a:t>Their HIPAA standards</a:t>
            </a:r>
          </a:p>
          <a:p>
            <a:r>
              <a:rPr lang="en-US" dirty="0" smtClean="0"/>
              <a:t>General Income</a:t>
            </a:r>
          </a:p>
          <a:p>
            <a:r>
              <a:rPr lang="en-US" dirty="0" smtClean="0"/>
              <a:t>HIV/AIDS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[See notes]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Improved medical records management system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Secure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Easy </a:t>
            </a:r>
            <a:r>
              <a:rPr lang="en-US" sz="2600" dirty="0"/>
              <a:t>to </a:t>
            </a:r>
            <a:r>
              <a:rPr lang="en-US" sz="2600" dirty="0" smtClean="0"/>
              <a:t>use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Proposed Solution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Enforce </a:t>
            </a:r>
            <a:r>
              <a:rPr lang="en-US" sz="2600" dirty="0"/>
              <a:t>patient confidentiality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Ensure data integrity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EMR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11543"/>
              </p:ext>
            </p:extLst>
          </p:nvPr>
        </p:nvGraphicFramePr>
        <p:xfrm>
          <a:off x="914400" y="1600200"/>
          <a:ext cx="7315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49632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451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Introduced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Perinatal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Lacks Security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Too Broad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Medical Records Management Systems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Enforce </a:t>
            </a:r>
            <a:r>
              <a:rPr lang="en-US" sz="3200" dirty="0"/>
              <a:t>p</a:t>
            </a:r>
            <a:r>
              <a:rPr lang="en-US" sz="3200" dirty="0" smtClean="0"/>
              <a:t>atient confidentiality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Ensure data integrity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HIPAA </a:t>
            </a: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removed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1256</TotalTime>
  <Words>665</Words>
  <Application>Microsoft Office PowerPoint</Application>
  <PresentationFormat>On-screen Show (4:3)</PresentationFormat>
  <Paragraphs>146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SEMRS:  Secure Electronic Medical Records System</vt:lpstr>
      <vt:lpstr>Context</vt:lpstr>
      <vt:lpstr>Problem Statement</vt:lpstr>
      <vt:lpstr>Motivation</vt:lpstr>
      <vt:lpstr>EMR Systems</vt:lpstr>
      <vt:lpstr>Electronic Medical Records Management Systems Overview </vt:lpstr>
      <vt:lpstr>Proposed Implementation</vt:lpstr>
      <vt:lpstr>System Architecture Diagram</vt:lpstr>
      <vt:lpstr>Use Case Diagram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109</cp:revision>
  <cp:lastPrinted>2012-03-29T20:33:40Z</cp:lastPrinted>
  <dcterms:created xsi:type="dcterms:W3CDTF">2012-03-25T17:17:34Z</dcterms:created>
  <dcterms:modified xsi:type="dcterms:W3CDTF">2012-05-09T17:11:10Z</dcterms:modified>
</cp:coreProperties>
</file>