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003366"/>
                </a:solidFill>
              </a:defRPr>
            </a:pPr>
            <a:r>
              <a:t>AI in Education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333333"/>
                </a:solidFill>
              </a:defRPr>
            </a:pPr>
            <a:r>
              <a:t>Benefits, challenges, and future trends overview. | Strategies for responsible, effective adoption.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AI Overview in Education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Definition: AI tools supporting teaching, learning, and administration.</a:t>
            </a:r>
          </a:p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Common applications: tutoring, grading, analytics, content creation, accessibility.</a:t>
            </a:r>
          </a:p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Stakeholders: students, educators, administrators, policymakers, edtech providers.</a:t>
            </a:r>
          </a:p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Goals: improve outcomes, efficiency, equity, engagement, and personalization.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Key Benefits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Personalized learning paths based on performance, preferences, and pace.</a:t>
            </a:r>
          </a:p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Timely feedback through automated assessment and intelligent tutoring systems.</a:t>
            </a:r>
          </a:p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Efficiency gains in grading, scheduling, and administrative workflows.</a:t>
            </a:r>
          </a:p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Data-driven insights for intervention, curriculum design, and resource allocation.</a:t>
            </a:r>
          </a:p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Enhanced accessibility via speech, translation, and assistive technologies.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Challenges and Risks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Bias and fairness issues affecting assessments and recommendations.</a:t>
            </a:r>
          </a:p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Privacy and security concerns around student data collection and use.</a:t>
            </a:r>
          </a:p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Digital divide limiting equitable access to devices and connectivity.</a:t>
            </a:r>
          </a:p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Overreliance on automation reducing critical thinking and teacher judgment.</a:t>
            </a:r>
          </a:p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Ethical governance and transparency requirements for AI decision-making.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Implementation Strategies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Align AI adoption with instructional goals and learning outcomes.</a:t>
            </a:r>
          </a:p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Establish policies for data privacy, security, and responsible use.</a:t>
            </a:r>
          </a:p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Invest in infrastructure, high-quality content, and interoperable platforms.</a:t>
            </a:r>
          </a:p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Provide educator training, support, and change management resources.</a:t>
            </a:r>
          </a:p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Pilot, evaluate, and iterate using evidence and stakeholder feedback.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Future Trends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Generative AI tutors offering personalized explanations and practice.</a:t>
            </a:r>
          </a:p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Adaptive assessments measuring skills continuously across modalities.</a:t>
            </a:r>
          </a:p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Multimodal learning with text, voice, images, and interactive simulations.</a:t>
            </a:r>
          </a:p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Augmented and virtual reality enriched by AI-driven guidance.</a:t>
            </a:r>
          </a:p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Lifelong learning platforms integrating skills, credentials, and career pathways.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Conclusion and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AI can enhance learning outcomes, access, and institutional efficiency.</a:t>
            </a:r>
          </a:p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Address risks through governance, ethics, and equitable implementation.</a:t>
            </a:r>
          </a:p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Start small: pilot, measure impact, and scale proven approaches.</a:t>
            </a:r>
          </a:p>
          <a:p>
            <a:pPr>
              <a:spcBef>
                <a:spcPts val="1200"/>
              </a:spcBef>
              <a:defRPr sz="1800">
                <a:solidFill>
                  <a:srgbClr val="333333"/>
                </a:solidFill>
              </a:defRPr>
            </a:pPr>
            <a:r>
              <a:t>Engage stakeholders to co-design responsible, future-ready learning ecosystems.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