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E65100"/>
                </a:solidFill>
              </a:defRPr>
            </a:pPr>
            <a:r>
              <a:t>5 Tips for Productivity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333333"/>
                </a:solidFill>
              </a:defRPr>
            </a:pPr>
            <a:r>
              <a:t>Practical strategies to work smarter, not harder | Actionable steps you can apply today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5100"/>
                </a:solidFill>
              </a:defRPr>
            </a:pPr>
            <a:r>
              <a:t>Tip 1: Prioritize with the 3-3-3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Identify three big tasks for the day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Schedule three 30-minute focus blocks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Tackle three quick wins for momentum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Say no to misaligned requests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5100"/>
                </a:solidFill>
              </a:defRPr>
            </a:pPr>
            <a:r>
              <a:t>Tip 2: Time-Block Your Calendar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Group similar tasks into dedicated blocks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Protect deep-work time from meetings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Add buffers between tasks to reset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Review and adjust blocks weekly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5100"/>
                </a:solidFill>
              </a:defRPr>
            </a:pPr>
            <a:r>
              <a:t>Tip 3: Minimize Distractions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Silence notifications during focus sessions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Use website blockers for temptations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Keep a capture list for thoughts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Set clear boundaries with coworkers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5100"/>
                </a:solidFill>
              </a:defRPr>
            </a:pPr>
            <a:r>
              <a:t>Tip 4: Optimize Your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Automate repetitive steps with tools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Create templates for recurring tasks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Standardize processes to reduce decisions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Batch communications twice daily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5100"/>
                </a:solidFill>
              </a:defRPr>
            </a:pPr>
            <a:r>
              <a:t>Tip 5: Recharge Intentionally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Take microbreaks every 60-90 minutes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Move, hydrate, and breathe deeply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Set a clear shutdown routine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Sleep and nutrition fuel productivity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5100"/>
                </a:solidFill>
              </a:defRPr>
            </a:pPr>
            <a:r>
              <a:t>Summary and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Prioritize, time-block, and protect focus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Streamline workflows and reduce friction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Rest deliberately to sustain performance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Start small, iterate weekly, track progress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Celebrate wins to reinforce habits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