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28B22"/>
                </a:solidFill>
              </a:defRPr>
            </a:pPr>
            <a:r>
              <a:t>Renewable Energy: Focus on Solar and Wind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404040"/>
                </a:solidFill>
              </a:defRPr>
            </a:pPr>
            <a:r>
              <a:t>Harnessing clean, abundant energy sources | Opportunities and challenges for adoption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28B22"/>
                </a:solidFill>
              </a:defRPr>
            </a:pPr>
            <a:r>
              <a:t>Why Renewable Energy Matters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Cuts greenhouse gas emissions and improves air quality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Enhances energy security with diverse, domestic resources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Drives innovation, jobs, and local economic development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Reduces reliance on volatile fossil fuel markets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28B22"/>
                </a:solidFill>
              </a:defRPr>
            </a:pPr>
            <a:r>
              <a:t>Solar Power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Photovoltaics convert sunlight into electricity using semiconductor cells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Concentrated solar power uses mirrors to generate thermal energy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Key components: modules, inverters, racking, wiring, monitoring systems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Output peaks midday; seasonality varies by latitude and climate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Siting requires sun exposure, minimal shading, and structural suitability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28B22"/>
                </a:solidFill>
              </a:defRPr>
            </a:pPr>
            <a:r>
              <a:t>Wind Power Basics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Turbines capture kinetic energy from moving air masses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Onshore is widespread; offshore offers stronger, steadier winds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Major parts: rotor, nacelle, gearbox, generator, tower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Capacity factor depends on wind resource and turbine design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Siting considers setbacks, noise, wildlife, and community acceptance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28B22"/>
                </a:solidFill>
              </a:defRPr>
            </a:pPr>
            <a:r>
              <a:t>Integration and Storage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Variable output needs flexible grids and smart controls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Battery storage smooths fluctuations and supports reliability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Other storage: pumped hydro, hydrogen, thermal energy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Demand response shifts consumption to match generation profiles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Hybrid plants combine solar, wind, storage, and advanced forecasting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28B22"/>
                </a:solidFill>
              </a:defRPr>
            </a:pPr>
            <a:r>
              <a:t>Economics and Policy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Costs have fallen dramatically for wind and solar technologies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Incentives and market design accelerate deployment and investment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Streamlined permitting and grid upgrades reduce project timelines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Corporate procurement and PPAs drive large-scale renewable adoption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28B22"/>
                </a:solidFill>
              </a:defRPr>
            </a:pPr>
            <a:r>
              <a:t>Conclusion and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Solar and wind are complementary, scalable, and increasingly affordable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Invest in storage, transmission, and digital grid modernization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Enable supportive policies, financing, and streamlined permitting</a:t>
            </a:r>
          </a:p>
          <a:p>
            <a:pPr>
              <a:spcBef>
                <a:spcPts val="1200"/>
              </a:spcBef>
              <a:defRPr sz="1800">
                <a:solidFill>
                  <a:srgbClr val="404040"/>
                </a:solidFill>
              </a:defRPr>
            </a:pPr>
            <a:r>
              <a:t>Engage communities with transparency, benefits, and responsible siting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