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16" autoAdjust="0"/>
  </p:normalViewPr>
  <p:slideViewPr>
    <p:cSldViewPr snapToGrid="0" snapToObjects="1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#0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4000" dirty="0"/>
              <a:t>MA 615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1" dirty="0"/>
              <a:t>Image source for Key Facts: </a:t>
            </a:r>
          </a:p>
          <a:p>
            <a:r>
              <a:rPr lang="en-US" sz="800" dirty="0"/>
              <a:t>Government: </a:t>
            </a:r>
            <a:r>
              <a:rPr lang="en-US" sz="800" dirty="0">
                <a:hlinkClick r:id="rId2"/>
              </a:rPr>
              <a:t>https://encrypted-tbn2.gstatic.com/images?q=tbn:ANd9GcTL6sBDS3B_FC6oclaGT-2kV1iA0leET1q2XAhFgzvDKwhFhLie</a:t>
            </a: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/>
              <a:t>Economy: </a:t>
            </a:r>
            <a:r>
              <a:rPr lang="en-US" sz="800" dirty="0">
                <a:hlinkClick r:id="rId2"/>
              </a:rPr>
              <a:t>https://www.google.com/imgres?q=dominican%20republic%20economy&amp;imgurl=https%3A%2F%2Fupload.wikimedia.org%2Fwikipedia%2Fcommons%2Fe%2Fe3%2FSantoDomingoedit.JPG&amp;imgrefurl=https%3A%2F%2Fen.wikipedia.org%2Fwiki%2FEconomy_of_the_Dominican_Republic&amp;docid=yciL9Oq5THjl_M&amp;tbnid=dlBOFVcPm2D1KM&amp;vet=12ahUKEwjW5sH_r6GKAxV7MlkFHaIjJYIQM3oECF0QAA..i&amp;w=2359&amp;h=1325&amp;hcb=2&amp;ved=2ahUKEwjW5sH_r6GKAxV7MlkFHaIjJYIQM3oECF0QAA</a:t>
            </a: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/>
              <a:t>People: </a:t>
            </a:r>
            <a:r>
              <a:rPr lang="en-US" sz="800" dirty="0">
                <a:hlinkClick r:id="rId2"/>
              </a:rPr>
              <a:t>https://www.google.com/imgres?q=dominican%20republic%20people&amp;imgurl=https%3A%2F%2Fupload.wikimedia.org%2Fwikipedia%2Fcommons%2Fthumb%2F0%2F06%2FDominican_Republic_People.JPG%2F300px-Dominican_Republic_People.JPG&amp;imgrefurl=https%3A%2F%2Fen.wikipedia.org%2Fwiki%2FDominicans&amp;docid=phd7j0kaRavQKM&amp;tbnid=svCT_YZkKYqP4M&amp;vet=12ahUKEwiav4KmsKGKAxVbMVkFHUsWNGoQM3oECB0QAA..i&amp;w=300&amp;h=225&amp;hcb=2&amp;ved=2ahUKEwiav4KmsKGKAxVbMVkFHUsWNGoQM3oECB0QAA</a:t>
            </a: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/>
              <a:t>Natural Environment: </a:t>
            </a:r>
            <a:r>
              <a:rPr lang="en-US" sz="800" dirty="0">
                <a:hlinkClick r:id="rId2"/>
              </a:rPr>
              <a:t>https://www.google.com/imgres?q=dominican%20republic%20natural%20environment&amp;imgurl=https%3A%2F%2Fsimplydominican.com%2Fwp-content%2Fuploads%2F2024%2F07%2FDiscover-the-national-parks-and-natural-wonders-of-the-Dominican-Republic.-275966484.jpg&amp;imgrefurl=https%3A%2F%2Fsimplydominican.com%2Fdiscover-national-parks-natural-wonders-dominican-republic%2F&amp;docid=Y447fw3Vvfvp3M&amp;tbnid=BwE702EIkgnO0M&amp;vet=12ahUKEwiz__2xsKGKAxUxFFkFHfi4Ei0QM3oECEkQAA..i&amp;w=1344&amp;h=768&amp;hcb=2&amp;ved=2ahUKEwiz__2xsKGKAxUxFFkFHfi4Ei0QM3oECEkQAA",</a:t>
            </a:r>
            <a:r>
              <a:rPr lang="en-US" sz="800" dirty="0"/>
              <a:t> History: </a:t>
            </a:r>
            <a:r>
              <a:rPr lang="en-US" sz="800" dirty="0">
                <a:hlinkClick r:id="rId2"/>
              </a:rPr>
              <a:t>https://www.google.com/imgres?q=dominican%20republic%20natural%20history&amp;imgurl=https%3A%2F%2Fupload.wikimedia.org%2Fwikipedia%2Fcommons%2F4%2F43%2FDesangles_Colon_engrillado.jpg&amp;imgrefurl=https%3A%2F%2Fen.wikipedia.org%2Fwiki%2FHistory_of_the_Dominican_Republic&amp;docid=27II5zZ--50ftM&amp;tbnid=uAFvRHC7mBo-5M&amp;vet=12ahUKEwjUj9jCsKGKAxVRFFkFHc-WA-AQM3oECHkQAA..i&amp;w=708&amp;h=532&amp;hcb=2&amp;ved=2ahUKEwjUj9jCsKGKAxVRFFkFHc-WA-AQM3oECHkQAA"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b="1" dirty="0"/>
              <a:t>SWOT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/>
              <a:t>Strengths: </a:t>
            </a:r>
            <a:r>
              <a:rPr lang="en-US" sz="800" dirty="0">
                <a:hlinkClick r:id="rId2"/>
              </a:rPr>
              <a:t>https://www.worldbank.org/en/country/dominicanrepublic/overview</a:t>
            </a: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/>
              <a:t>Weaknesses: </a:t>
            </a:r>
            <a:r>
              <a:rPr lang="en-US" sz="800" dirty="0">
                <a:hlinkClick r:id="rId2"/>
              </a:rPr>
              <a:t>https://www.undrr.org/</a:t>
            </a: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/>
              <a:t>Opportunities: </a:t>
            </a:r>
            <a:r>
              <a:rPr lang="en-US" sz="800" dirty="0">
                <a:hlinkClick r:id="rId2"/>
              </a:rPr>
              <a:t>https://www.irena.org/</a:t>
            </a: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/>
              <a:t>Threats: </a:t>
            </a:r>
            <a:r>
              <a:rPr lang="en-US" sz="800" dirty="0">
                <a:hlinkClick r:id="rId2"/>
              </a:rPr>
              <a:t>https://unfccc.int/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MA-615-Final-Projec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462232"/>
            <a:ext cx="7362536" cy="36812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1055"/>
            <a:ext cx="8216899" cy="6052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General Description of the Dominican Republic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900" y="1177528"/>
            <a:ext cx="8216899" cy="3518297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Location of the Dominican Republic</a:t>
            </a:r>
          </a:p>
          <a:p>
            <a:pPr marL="0" lvl="0" indent="0">
              <a:buNone/>
            </a:pPr>
            <a:r>
              <a:rPr sz="1200" dirty="0"/>
              <a:t>Here is a map showing where the Dominican Republic is located in the world: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sz="2600" b="1" dirty="0"/>
              <a:t>Key Facts About the Dominican Republic</a:t>
            </a:r>
            <a:endParaRPr lang="en-US" sz="2600" b="1" dirty="0"/>
          </a:p>
          <a:p>
            <a:pPr marL="0" lvl="0" indent="0">
              <a:buNone/>
            </a:pPr>
            <a:endParaRPr b="1" dirty="0"/>
          </a:p>
          <a:p>
            <a:pPr lvl="0"/>
            <a:r>
              <a:rPr b="1" dirty="0"/>
              <a:t>Government:</a:t>
            </a:r>
            <a:r>
              <a:rPr dirty="0"/>
              <a:t> The Dominican Republic is a democratic republic with a president as both the head of state and government.</a:t>
            </a:r>
          </a:p>
          <a:p>
            <a:pPr lvl="0"/>
            <a:r>
              <a:rPr b="1" dirty="0"/>
              <a:t>Economy:</a:t>
            </a:r>
            <a:r>
              <a:rPr dirty="0"/>
              <a:t> The Dominican Republic has one of the largest economies in the Caribbean, with key industries such as tourism, agriculture (e.g., sugar, coffee), and mining.</a:t>
            </a:r>
          </a:p>
          <a:p>
            <a:pPr lvl="0"/>
            <a:r>
              <a:rPr b="1" dirty="0"/>
              <a:t>People:</a:t>
            </a:r>
            <a:r>
              <a:rPr dirty="0"/>
              <a:t> The country has a population of approximately 11 million people, with a rich cultural heritage combining African, European, and indigenous influences.</a:t>
            </a:r>
          </a:p>
          <a:p>
            <a:pPr lvl="0"/>
            <a:r>
              <a:rPr b="1" dirty="0"/>
              <a:t>Natural Environment:</a:t>
            </a:r>
            <a:r>
              <a:rPr dirty="0"/>
              <a:t> The Dominican Republic is home to tropical rainforests, beautiful beaches, and the Caribbean’s highest mountain peak, Pico Duarte.</a:t>
            </a:r>
          </a:p>
          <a:p>
            <a:pPr lvl="0"/>
            <a:r>
              <a:rPr b="1" dirty="0"/>
              <a:t>History:</a:t>
            </a:r>
            <a:r>
              <a:rPr dirty="0"/>
              <a:t> It was the first European colony in the Americas, founded by Christopher Columbus in 1492.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999"/>
            <a:ext cx="8229600" cy="555229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400" b="1" dirty="0"/>
              <a:t>Projection of a Key Variable: GDP of the Dominican Republic</a:t>
            </a:r>
          </a:p>
        </p:txBody>
      </p:sp>
      <p:pic>
        <p:nvPicPr>
          <p:cNvPr id="3" name="Picture 1" descr="MA-615-Final-Project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244601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b="1" dirty="0"/>
              <a:t>Comparison of the Dominican Republic with Other Caribbean Island States</a:t>
            </a:r>
          </a:p>
        </p:txBody>
      </p:sp>
      <p:pic>
        <p:nvPicPr>
          <p:cNvPr id="3" name="Picture 1" descr="MA-615-Final-Project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2538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-615-Final-Project_files/figure-pptx/unnamed-chunk-3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8763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-615-Final-Project_files/figure-pptx/unnamed-chunk-3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8763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8729"/>
            <a:ext cx="8229600" cy="312604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The Dominican Republic, with a population of 10.9 million and a GDP of $94.3 billion, stands out as one of the largest economies in the Caribbean.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Summary and Insights:</a:t>
            </a:r>
          </a:p>
          <a:p>
            <a:pPr lvl="0"/>
            <a:r>
              <a:rPr sz="1800" b="1" dirty="0"/>
              <a:t>GDP</a:t>
            </a:r>
            <a:r>
              <a:rPr sz="1800" dirty="0"/>
              <a:t>: The Dominican Republic has the second-largest GDP in the Caribbean, following Puerto Rico.</a:t>
            </a:r>
          </a:p>
          <a:p>
            <a:pPr lvl="0"/>
            <a:r>
              <a:rPr sz="1800" b="1" dirty="0"/>
              <a:t>Population</a:t>
            </a:r>
            <a:r>
              <a:rPr sz="1800" dirty="0"/>
              <a:t>: It also has the third-largest population among Caribbean island nations in the dataset.</a:t>
            </a:r>
          </a:p>
          <a:p>
            <a:pPr lvl="0"/>
            <a:r>
              <a:rPr sz="1800" b="1" dirty="0"/>
              <a:t>Tourism</a:t>
            </a:r>
            <a:r>
              <a:rPr sz="1800" dirty="0"/>
              <a:t>: The Dominican Republic leads in tourism in the Caribbean, with 7 million visitors annually.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400" b="1" dirty="0"/>
              <a:t>SWOT Analysis of the Dominican Republic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400" b="1" dirty="0"/>
              <a:t>Strengths</a:t>
            </a:r>
          </a:p>
          <a:p>
            <a:pPr lvl="0"/>
            <a:r>
              <a:rPr sz="1400" dirty="0"/>
              <a:t>Rich cultural heritage and tourism resources.</a:t>
            </a:r>
          </a:p>
          <a:p>
            <a:pPr lvl="0"/>
            <a:r>
              <a:rPr sz="1400" dirty="0"/>
              <a:t>Growing economy, especially in the tourism sector.</a:t>
            </a:r>
          </a:p>
          <a:p>
            <a:pPr lvl="0"/>
            <a:r>
              <a:rPr sz="1400" dirty="0"/>
              <a:t>Strategic location for trade.</a:t>
            </a:r>
          </a:p>
          <a:p>
            <a:pPr marL="0" lvl="0" indent="0">
              <a:buNone/>
            </a:pPr>
            <a:r>
              <a:rPr sz="1400" b="1" dirty="0"/>
              <a:t>Weaknesses</a:t>
            </a:r>
          </a:p>
          <a:p>
            <a:pPr lvl="0"/>
            <a:r>
              <a:rPr sz="1400" dirty="0"/>
              <a:t>Income inequality.</a:t>
            </a:r>
          </a:p>
          <a:p>
            <a:pPr lvl="0"/>
            <a:r>
              <a:rPr sz="1400" dirty="0"/>
              <a:t>Vulnerability to natural disasters, particularly hurricanes.</a:t>
            </a:r>
          </a:p>
          <a:p>
            <a:pPr marL="0" lvl="0" indent="0">
              <a:buNone/>
            </a:pPr>
            <a:r>
              <a:rPr sz="1400" b="1" dirty="0"/>
              <a:t>Opportunities</a:t>
            </a:r>
          </a:p>
          <a:p>
            <a:pPr lvl="0"/>
            <a:r>
              <a:rPr sz="1400" dirty="0"/>
              <a:t>Expansion of renewable energy projects.</a:t>
            </a:r>
          </a:p>
          <a:p>
            <a:pPr lvl="0"/>
            <a:r>
              <a:rPr sz="1400" dirty="0"/>
              <a:t>Growth in international trade and investment.</a:t>
            </a:r>
          </a:p>
          <a:p>
            <a:pPr marL="0" lvl="0" indent="0">
              <a:buNone/>
            </a:pPr>
            <a:r>
              <a:rPr sz="1400" b="1" dirty="0"/>
              <a:t>Threats</a:t>
            </a:r>
          </a:p>
          <a:p>
            <a:pPr lvl="0"/>
            <a:r>
              <a:rPr sz="1400" dirty="0"/>
              <a:t>Climate change and its impact on agriculture.</a:t>
            </a:r>
          </a:p>
          <a:p>
            <a:pPr lvl="0"/>
            <a:r>
              <a:rPr sz="1400" dirty="0"/>
              <a:t>Political instability and corruption risks.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Macintosh PowerPoint</Application>
  <PresentationFormat>On-screen Show (16:9)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MA 615 Final Project</vt:lpstr>
      <vt:lpstr>General Description of the Dominican Republic</vt:lpstr>
      <vt:lpstr>PowerPoint Presentation</vt:lpstr>
      <vt:lpstr>Projection of a Key Variable: GDP of the Dominican Republic</vt:lpstr>
      <vt:lpstr>Comparison of the Dominican Republic with Other Caribbean Island States</vt:lpstr>
      <vt:lpstr>PowerPoint Presentation</vt:lpstr>
      <vt:lpstr>PowerPoint Presentation</vt:lpstr>
      <vt:lpstr>PowerPoint Presentation</vt:lpstr>
      <vt:lpstr>SWOT Analysis of the Dominican Republic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615 Final Project</dc:title>
  <dc:creator/>
  <cp:keywords/>
  <cp:lastModifiedBy>Lin, Ruijian</cp:lastModifiedBy>
  <cp:revision>1</cp:revision>
  <dcterms:created xsi:type="dcterms:W3CDTF">2024-12-12T16:02:01Z</dcterms:created>
  <dcterms:modified xsi:type="dcterms:W3CDTF">2024-12-13T00:56:19Z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