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5E46C1-8EAC-4C50-8BBF-DD9B9B32B1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65F5D-7ACF-4D3C-8030-CDFDCB0FDC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41A70-3912-4AB9-AFD6-255783BA5251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B0833-67D1-4ECC-9A85-F9763E8A8B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7D5FE-CBD8-444C-9549-A6D672A2D3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55BC0-BB60-4F4F-BF4A-EB981E6CDD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91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F07F-B36A-4ACE-AFA1-B088790A3DCB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E0F04-66C2-4CA7-8D91-18E0ED4D59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6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 title="q lines">
            <a:extLst>
              <a:ext uri="{FF2B5EF4-FFF2-40B4-BE49-F238E27FC236}">
                <a16:creationId xmlns:a16="http://schemas.microsoft.com/office/drawing/2014/main" id="{4B8B0E64-F638-410E-B55B-23FF670F97F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832587" y="5777323"/>
            <a:ext cx="0" cy="252000"/>
          </a:xfrm>
          <a:prstGeom prst="line">
            <a:avLst/>
          </a:prstGeom>
          <a:ln w="6350" cmpd="sng">
            <a:solidFill>
              <a:schemeClr val="tx2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 title="q lines">
            <a:extLst>
              <a:ext uri="{FF2B5EF4-FFF2-40B4-BE49-F238E27FC236}">
                <a16:creationId xmlns:a16="http://schemas.microsoft.com/office/drawing/2014/main" id="{35C4D3D7-7424-4459-8D25-38F63FBA31E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568301" y="5777323"/>
            <a:ext cx="0" cy="252000"/>
          </a:xfrm>
          <a:prstGeom prst="line">
            <a:avLst/>
          </a:prstGeom>
          <a:ln w="6350" cmpd="sng">
            <a:solidFill>
              <a:schemeClr val="tx2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 title="Year Bar">
            <a:extLst>
              <a:ext uri="{FF2B5EF4-FFF2-40B4-BE49-F238E27FC236}">
                <a16:creationId xmlns:a16="http://schemas.microsoft.com/office/drawing/2014/main" id="{64E02AE9-6B6C-4B9C-ABBB-1E374B6CA8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85178" y="6191491"/>
            <a:ext cx="2232000" cy="16485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 title="q lines">
            <a:extLst>
              <a:ext uri="{FF2B5EF4-FFF2-40B4-BE49-F238E27FC236}">
                <a16:creationId xmlns:a16="http://schemas.microsoft.com/office/drawing/2014/main" id="{8CEE23F6-603B-4DB5-A968-8F086AA2AF5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93481" y="5777323"/>
            <a:ext cx="0" cy="252000"/>
          </a:xfrm>
          <a:prstGeom prst="line">
            <a:avLst/>
          </a:prstGeom>
          <a:ln w="6350" cmpd="sng">
            <a:solidFill>
              <a:schemeClr val="tx2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 title="q lines">
            <a:extLst>
              <a:ext uri="{FF2B5EF4-FFF2-40B4-BE49-F238E27FC236}">
                <a16:creationId xmlns:a16="http://schemas.microsoft.com/office/drawing/2014/main" id="{662638A0-3098-431F-BE5E-612EF4623E0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8359138" y="5777323"/>
            <a:ext cx="0" cy="252000"/>
          </a:xfrm>
          <a:prstGeom prst="line">
            <a:avLst/>
          </a:prstGeom>
          <a:ln w="6350" cmpd="sng">
            <a:solidFill>
              <a:schemeClr val="tx2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: Rounded Corners 188" title="Year Bar">
            <a:extLst>
              <a:ext uri="{FF2B5EF4-FFF2-40B4-BE49-F238E27FC236}">
                <a16:creationId xmlns:a16="http://schemas.microsoft.com/office/drawing/2014/main" id="{4216F653-445A-48AE-9E7F-2BCB19F164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1424" y="6191491"/>
            <a:ext cx="2232000" cy="16485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6" name="Straight Connector 155" title="q lines">
            <a:extLst>
              <a:ext uri="{FF2B5EF4-FFF2-40B4-BE49-F238E27FC236}">
                <a16:creationId xmlns:a16="http://schemas.microsoft.com/office/drawing/2014/main" id="{AB0F6D18-7A1E-4D91-B120-E2079E0DA1A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620540" y="5777323"/>
            <a:ext cx="0" cy="252000"/>
          </a:xfrm>
          <a:prstGeom prst="line">
            <a:avLst/>
          </a:prstGeom>
          <a:ln w="6350" cmpd="sng">
            <a:solidFill>
              <a:schemeClr val="tx2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: Rounded Corners 189" title="Year Bar">
            <a:extLst>
              <a:ext uri="{FF2B5EF4-FFF2-40B4-BE49-F238E27FC236}">
                <a16:creationId xmlns:a16="http://schemas.microsoft.com/office/drawing/2014/main" id="{A39C3188-7311-466A-8363-02881CE172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16587" y="6191491"/>
            <a:ext cx="2232000" cy="1648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Rectangle: Rounded Corners 190" title="Year Bar">
            <a:extLst>
              <a:ext uri="{FF2B5EF4-FFF2-40B4-BE49-F238E27FC236}">
                <a16:creationId xmlns:a16="http://schemas.microsoft.com/office/drawing/2014/main" id="{45AC82F1-31F7-4BDE-BF7C-2E9A090107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501648" y="6191491"/>
            <a:ext cx="2232000" cy="16485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Connector 123" descr="Time line">
            <a:extLst>
              <a:ext uri="{FF2B5EF4-FFF2-40B4-BE49-F238E27FC236}">
                <a16:creationId xmlns:a16="http://schemas.microsoft.com/office/drawing/2014/main" id="{0ECD7D0F-80D1-4D75-A17F-3E2E46570DE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295875" y="6032500"/>
            <a:ext cx="11600251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 title="q lines">
            <a:extLst>
              <a:ext uri="{FF2B5EF4-FFF2-40B4-BE49-F238E27FC236}">
                <a16:creationId xmlns:a16="http://schemas.microsoft.com/office/drawing/2014/main" id="{D1F1C69D-5F85-8B12-7F5A-B57C857D66C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1760000" y="5777323"/>
            <a:ext cx="0" cy="252000"/>
          </a:xfrm>
          <a:prstGeom prst="line">
            <a:avLst/>
          </a:prstGeom>
          <a:ln w="6350" cmpd="sng">
            <a:solidFill>
              <a:schemeClr val="tx2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 title="Year Bar">
            <a:extLst>
              <a:ext uri="{FF2B5EF4-FFF2-40B4-BE49-F238E27FC236}">
                <a16:creationId xmlns:a16="http://schemas.microsoft.com/office/drawing/2014/main" id="{447BFEE6-BA12-C660-77E7-2C52CEDC02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3386" y="6191491"/>
            <a:ext cx="2232000" cy="164859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9900FB-79A5-7BB6-BDC4-60F439F38BE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75624" y="5904524"/>
            <a:ext cx="256014" cy="256014"/>
            <a:chOff x="1067232" y="6052250"/>
            <a:chExt cx="256014" cy="25601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67232" y="605225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88695" y="611007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W1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B0DA4D-1182-227D-6614-FF4D7AA3235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007262" y="5904524"/>
            <a:ext cx="256014" cy="256014"/>
            <a:chOff x="1699767" y="6055563"/>
            <a:chExt cx="256014" cy="256014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99767" y="6055563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21024" y="611007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W2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111FC-1429-E01A-61A3-0B0FA775D56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138900" y="5904524"/>
            <a:ext cx="256014" cy="256014"/>
            <a:chOff x="2341067" y="6054135"/>
            <a:chExt cx="256014" cy="256014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41067" y="6054135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67056" y="611007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W3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5827B7-4125-CA88-F3C4-F9C2F72BD08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70538" y="5904524"/>
            <a:ext cx="256014" cy="256014"/>
            <a:chOff x="2998335" y="6054069"/>
            <a:chExt cx="256014" cy="256014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98335" y="6054069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15524" y="6106165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W4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01DDF6-BAF6-A0E2-5AEF-D1FDA84A2C9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402176" y="5904524"/>
            <a:ext cx="256014" cy="256014"/>
            <a:chOff x="3641613" y="6058748"/>
            <a:chExt cx="256014" cy="256014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41613" y="6058748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63320" y="6109328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W5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4282B6-BD21-EFC3-1CDE-281D01EC0A6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533814" y="5904524"/>
            <a:ext cx="256014" cy="256014"/>
            <a:chOff x="4292842" y="6052250"/>
            <a:chExt cx="256014" cy="256014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92842" y="605225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13884" y="610821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W6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62A192-95A7-DF6A-5241-FCAC6E58568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665452" y="5904524"/>
            <a:ext cx="256014" cy="256014"/>
            <a:chOff x="4934142" y="6052250"/>
            <a:chExt cx="256014" cy="256014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34142" y="605225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56227" y="6109328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W7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CCF4A7-C24F-6718-EF84-BC59B49436C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797090" y="5904524"/>
            <a:ext cx="256014" cy="256014"/>
            <a:chOff x="5587349" y="6058748"/>
            <a:chExt cx="256014" cy="256014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87349" y="6058748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06531" y="6113321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W8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158968-F841-82BE-8C58-3523987D28E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928728" y="5904524"/>
            <a:ext cx="256014" cy="256014"/>
            <a:chOff x="6230741" y="6058069"/>
            <a:chExt cx="256014" cy="256014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30741" y="6058069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50107" y="6118421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W9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77E718B-2ECD-953B-9B1F-613E009624F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060366" y="5904524"/>
            <a:ext cx="256014" cy="256014"/>
            <a:chOff x="10852128" y="6080891"/>
            <a:chExt cx="256014" cy="256014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852128" y="6080891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874233" y="6134857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W10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BC38B8-7B96-344C-E828-792439919D32}"/>
              </a:ext>
            </a:extLst>
          </p:cNvPr>
          <p:cNvGrpSpPr/>
          <p:nvPr/>
        </p:nvGrpSpPr>
        <p:grpSpPr>
          <a:xfrm>
            <a:off x="65249" y="3942080"/>
            <a:ext cx="1927217" cy="793376"/>
            <a:chOff x="65249" y="3942080"/>
            <a:chExt cx="1927217" cy="793376"/>
          </a:xfrm>
        </p:grpSpPr>
        <p:grpSp>
          <p:nvGrpSpPr>
            <p:cNvPr id="5" name="Group 4" title="Milestone Text">
              <a:extLst>
                <a:ext uri="{FF2B5EF4-FFF2-40B4-BE49-F238E27FC236}">
                  <a16:creationId xmlns:a16="http://schemas.microsoft.com/office/drawing/2014/main" id="{115A178B-57C4-4B9D-B684-21A92431913E}"/>
                </a:ext>
              </a:extLst>
            </p:cNvPr>
            <p:cNvGrpSpPr/>
            <p:nvPr/>
          </p:nvGrpSpPr>
          <p:grpSpPr>
            <a:xfrm>
              <a:off x="697684" y="4007944"/>
              <a:ext cx="1294782" cy="727511"/>
              <a:chOff x="1510892" y="3741332"/>
              <a:chExt cx="1294782" cy="72751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2C9D1-5E8D-4ED2-989C-330D6753B965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Sprint 1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6E28C73-4CCB-4BDB-82CA-BEE3A58D33D9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Planning &amp; Designing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E6E519-8D5B-4E7C-9E35-2BB710F5C3A8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 weeks</a:t>
                </a:r>
              </a:p>
            </p:txBody>
          </p:sp>
        </p:grpSp>
        <p:pic>
          <p:nvPicPr>
            <p:cNvPr id="6" name="Graphic 5" title="Milestone Flag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5249" y="3942080"/>
              <a:ext cx="573660" cy="422383"/>
            </a:xfrm>
            <a:prstGeom prst="rect">
              <a:avLst/>
            </a:prstGeom>
          </p:spPr>
        </p:pic>
        <p:sp>
          <p:nvSpPr>
            <p:cNvPr id="148" name="Rectangle: Rounded Corners 147" title="Year Bar">
              <a:extLst>
                <a:ext uri="{FF2B5EF4-FFF2-40B4-BE49-F238E27FC236}">
                  <a16:creationId xmlns:a16="http://schemas.microsoft.com/office/drawing/2014/main" id="{D20C9B71-C142-AA9E-160C-05DA0C07E3AA}"/>
                </a:ext>
              </a:extLst>
            </p:cNvPr>
            <p:cNvSpPr/>
            <p:nvPr/>
          </p:nvSpPr>
          <p:spPr>
            <a:xfrm>
              <a:off x="682008" y="4682456"/>
              <a:ext cx="873220" cy="53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3E1C5E9-F56E-07DB-AB6F-62C97E9FAE53}"/>
              </a:ext>
            </a:extLst>
          </p:cNvPr>
          <p:cNvGrpSpPr/>
          <p:nvPr/>
        </p:nvGrpSpPr>
        <p:grpSpPr>
          <a:xfrm>
            <a:off x="2348598" y="3380895"/>
            <a:ext cx="1921940" cy="809361"/>
            <a:chOff x="2348598" y="3380895"/>
            <a:chExt cx="1921940" cy="809361"/>
          </a:xfrm>
        </p:grpSpPr>
        <p:grpSp>
          <p:nvGrpSpPr>
            <p:cNvPr id="120" name="Group 119" title="Milestone Text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2975756" y="3453894"/>
              <a:ext cx="1294782" cy="727511"/>
              <a:chOff x="2110555" y="2162177"/>
              <a:chExt cx="1294782" cy="727511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Sprint 2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435BCF-D2D6-4341-809F-90860DEAC612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Iteration #1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 weeks</a:t>
                </a:r>
              </a:p>
            </p:txBody>
          </p:sp>
        </p:grpSp>
        <p:pic>
          <p:nvPicPr>
            <p:cNvPr id="146" name="Graphic 145" title="Milestone Flag">
              <a:extLst>
                <a:ext uri="{FF2B5EF4-FFF2-40B4-BE49-F238E27FC236}">
                  <a16:creationId xmlns:a16="http://schemas.microsoft.com/office/drawing/2014/main" id="{DA0FB088-A89A-4C96-A231-80240F537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2348598" y="3380895"/>
              <a:ext cx="573660" cy="422383"/>
            </a:xfrm>
            <a:prstGeom prst="rect">
              <a:avLst/>
            </a:prstGeom>
          </p:spPr>
        </p:pic>
        <p:sp>
          <p:nvSpPr>
            <p:cNvPr id="149" name="Rectangle: Rounded Corners 148" title="Year Bar">
              <a:extLst>
                <a:ext uri="{FF2B5EF4-FFF2-40B4-BE49-F238E27FC236}">
                  <a16:creationId xmlns:a16="http://schemas.microsoft.com/office/drawing/2014/main" id="{52E1CBA0-239B-8FE9-B3CE-03CB81D5E9C3}"/>
                </a:ext>
              </a:extLst>
            </p:cNvPr>
            <p:cNvSpPr>
              <a:spLocks/>
            </p:cNvSpPr>
            <p:nvPr/>
          </p:nvSpPr>
          <p:spPr>
            <a:xfrm>
              <a:off x="2973642" y="4144537"/>
              <a:ext cx="873220" cy="4571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BFAC9AD-2EE3-BEF5-4063-6281D68FB0CB}"/>
              </a:ext>
            </a:extLst>
          </p:cNvPr>
          <p:cNvGrpSpPr/>
          <p:nvPr/>
        </p:nvGrpSpPr>
        <p:grpSpPr>
          <a:xfrm>
            <a:off x="4573307" y="2839451"/>
            <a:ext cx="1921866" cy="788921"/>
            <a:chOff x="4573307" y="2839451"/>
            <a:chExt cx="1921866" cy="788921"/>
          </a:xfrm>
        </p:grpSpPr>
        <p:grpSp>
          <p:nvGrpSpPr>
            <p:cNvPr id="135" name="Group 134" title="Milestone Text">
              <a:extLst>
                <a:ext uri="{FF2B5EF4-FFF2-40B4-BE49-F238E27FC236}">
                  <a16:creationId xmlns:a16="http://schemas.microsoft.com/office/drawing/2014/main" id="{9C021FC8-E21C-449A-BF58-8B0A19ABB84F}"/>
                </a:ext>
              </a:extLst>
            </p:cNvPr>
            <p:cNvGrpSpPr/>
            <p:nvPr/>
          </p:nvGrpSpPr>
          <p:grpSpPr>
            <a:xfrm>
              <a:off x="5200391" y="2899484"/>
              <a:ext cx="1294782" cy="727511"/>
              <a:chOff x="2110555" y="2162177"/>
              <a:chExt cx="1294782" cy="727511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0DC6BE6-5DF7-410B-BE5E-F673AF7AE5AE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Sprint 3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DEFCEAC-68C1-40F1-9B35-3772D46BCCEF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Iteration #2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F387823-885E-4A41-A4D0-57E943BD93E7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 weeks</a:t>
                </a:r>
              </a:p>
            </p:txBody>
          </p:sp>
        </p:grpSp>
        <p:pic>
          <p:nvPicPr>
            <p:cNvPr id="202" name="Graphic 201" title="Milestone Flag">
              <a:extLst>
                <a:ext uri="{FF2B5EF4-FFF2-40B4-BE49-F238E27FC236}">
                  <a16:creationId xmlns:a16="http://schemas.microsoft.com/office/drawing/2014/main" id="{347C8125-CF6B-45E2-9570-6B05979E8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573307" y="2839451"/>
              <a:ext cx="573660" cy="422383"/>
            </a:xfrm>
            <a:prstGeom prst="rect">
              <a:avLst/>
            </a:prstGeom>
          </p:spPr>
        </p:pic>
        <p:sp>
          <p:nvSpPr>
            <p:cNvPr id="150" name="Rectangle: Rounded Corners 149" title="Year Bar">
              <a:extLst>
                <a:ext uri="{FF2B5EF4-FFF2-40B4-BE49-F238E27FC236}">
                  <a16:creationId xmlns:a16="http://schemas.microsoft.com/office/drawing/2014/main" id="{FFCA780A-4E53-6AC1-BBF1-06F331351569}"/>
                </a:ext>
              </a:extLst>
            </p:cNvPr>
            <p:cNvSpPr>
              <a:spLocks/>
            </p:cNvSpPr>
            <p:nvPr/>
          </p:nvSpPr>
          <p:spPr>
            <a:xfrm>
              <a:off x="5176845" y="3582653"/>
              <a:ext cx="873222" cy="4571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670738CC-BBC0-8C3B-FB97-B86612EB547C}"/>
              </a:ext>
            </a:extLst>
          </p:cNvPr>
          <p:cNvGrpSpPr/>
          <p:nvPr/>
        </p:nvGrpSpPr>
        <p:grpSpPr>
          <a:xfrm>
            <a:off x="6886726" y="2297490"/>
            <a:ext cx="1929546" cy="792748"/>
            <a:chOff x="6886726" y="2297490"/>
            <a:chExt cx="1929546" cy="792748"/>
          </a:xfrm>
        </p:grpSpPr>
        <p:grpSp>
          <p:nvGrpSpPr>
            <p:cNvPr id="126" name="Group 125" title="Milestone Text">
              <a:extLst>
                <a:ext uri="{FF2B5EF4-FFF2-40B4-BE49-F238E27FC236}">
                  <a16:creationId xmlns:a16="http://schemas.microsoft.com/office/drawing/2014/main" id="{30D4AD55-D74E-4057-8205-0BB7AF65D59C}"/>
                </a:ext>
              </a:extLst>
            </p:cNvPr>
            <p:cNvGrpSpPr/>
            <p:nvPr/>
          </p:nvGrpSpPr>
          <p:grpSpPr>
            <a:xfrm>
              <a:off x="7521490" y="2358217"/>
              <a:ext cx="1294782" cy="727511"/>
              <a:chOff x="2110555" y="2162177"/>
              <a:chExt cx="1294782" cy="727511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B7D43BB-DF0D-41B0-9DCD-3549C3FB8A5F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Sprint 4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B949DD4-F133-4914-993B-74E4AD3B4E5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Iteration #3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927FF9-1D2E-45C4-8E56-48722A1734B3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 weeks</a:t>
                </a:r>
              </a:p>
            </p:txBody>
          </p:sp>
        </p:grpSp>
        <p:pic>
          <p:nvPicPr>
            <p:cNvPr id="204" name="Graphic 203" title="Milestone Flag">
              <a:extLst>
                <a:ext uri="{FF2B5EF4-FFF2-40B4-BE49-F238E27FC236}">
                  <a16:creationId xmlns:a16="http://schemas.microsoft.com/office/drawing/2014/main" id="{96E72D1D-BF19-49A2-88AC-95D475558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886726" y="2297490"/>
              <a:ext cx="573660" cy="422383"/>
            </a:xfrm>
            <a:prstGeom prst="rect">
              <a:avLst/>
            </a:prstGeom>
          </p:spPr>
        </p:pic>
        <p:sp>
          <p:nvSpPr>
            <p:cNvPr id="151" name="Rectangle: Rounded Corners 150" title="Year Bar">
              <a:extLst>
                <a:ext uri="{FF2B5EF4-FFF2-40B4-BE49-F238E27FC236}">
                  <a16:creationId xmlns:a16="http://schemas.microsoft.com/office/drawing/2014/main" id="{988F8853-D993-B804-505C-1D302B7D14D6}"/>
                </a:ext>
              </a:extLst>
            </p:cNvPr>
            <p:cNvSpPr>
              <a:spLocks/>
            </p:cNvSpPr>
            <p:nvPr/>
          </p:nvSpPr>
          <p:spPr>
            <a:xfrm>
              <a:off x="7493592" y="3044519"/>
              <a:ext cx="873220" cy="4571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008A3DC-E7DA-C76E-9636-E746D6A4B4D3}"/>
              </a:ext>
            </a:extLst>
          </p:cNvPr>
          <p:cNvGrpSpPr/>
          <p:nvPr/>
        </p:nvGrpSpPr>
        <p:grpSpPr>
          <a:xfrm>
            <a:off x="9132128" y="1774365"/>
            <a:ext cx="1928238" cy="790276"/>
            <a:chOff x="9132128" y="1774365"/>
            <a:chExt cx="1928238" cy="790276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9765584" y="1837129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Sprint 5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7AFE461-6F01-41C3-9DDA-FCDA0E9D52CF}"/>
                </a:ext>
              </a:extLst>
            </p:cNvPr>
            <p:cNvSpPr txBox="1"/>
            <p:nvPr/>
          </p:nvSpPr>
          <p:spPr>
            <a:xfrm>
              <a:off x="9765584" y="2145585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Iteration #4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E439C6D-90D3-4F12-9A66-9844B582F433}"/>
                </a:ext>
              </a:extLst>
            </p:cNvPr>
            <p:cNvSpPr txBox="1"/>
            <p:nvPr/>
          </p:nvSpPr>
          <p:spPr>
            <a:xfrm>
              <a:off x="9765585" y="2328903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weeks</a:t>
              </a:r>
            </a:p>
          </p:txBody>
        </p:sp>
        <p:pic>
          <p:nvPicPr>
            <p:cNvPr id="206" name="Graphic 205" title="Milestone Flag">
              <a:extLst>
                <a:ext uri="{FF2B5EF4-FFF2-40B4-BE49-F238E27FC236}">
                  <a16:creationId xmlns:a16="http://schemas.microsoft.com/office/drawing/2014/main" id="{2D5B685C-02CD-4429-A7A2-BA82D2779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132128" y="1774365"/>
              <a:ext cx="573660" cy="422383"/>
            </a:xfrm>
            <a:prstGeom prst="rect">
              <a:avLst/>
            </a:prstGeom>
          </p:spPr>
        </p:pic>
        <p:sp>
          <p:nvSpPr>
            <p:cNvPr id="157" name="Rectangle: Rounded Corners 156" title="Year Bar">
              <a:extLst>
                <a:ext uri="{FF2B5EF4-FFF2-40B4-BE49-F238E27FC236}">
                  <a16:creationId xmlns:a16="http://schemas.microsoft.com/office/drawing/2014/main" id="{4C7DA868-DAA9-74A9-EAB7-E560C8A061A9}"/>
                </a:ext>
              </a:extLst>
            </p:cNvPr>
            <p:cNvSpPr>
              <a:spLocks/>
            </p:cNvSpPr>
            <p:nvPr/>
          </p:nvSpPr>
          <p:spPr>
            <a:xfrm>
              <a:off x="9748940" y="2508439"/>
              <a:ext cx="873222" cy="5620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4" name="Straight Connector 173" title="q lines">
            <a:extLst>
              <a:ext uri="{FF2B5EF4-FFF2-40B4-BE49-F238E27FC236}">
                <a16:creationId xmlns:a16="http://schemas.microsoft.com/office/drawing/2014/main" id="{8F16E0CB-004E-DA2C-B5C8-805AA89266C5}"/>
              </a:ext>
            </a:extLst>
          </p:cNvPr>
          <p:cNvCxnSpPr>
            <a:cxnSpLocks/>
          </p:cNvCxnSpPr>
          <p:nvPr/>
        </p:nvCxnSpPr>
        <p:spPr>
          <a:xfrm>
            <a:off x="436360" y="4470288"/>
            <a:ext cx="0" cy="1556171"/>
          </a:xfrm>
          <a:prstGeom prst="line">
            <a:avLst/>
          </a:prstGeom>
          <a:ln w="6350" cmpd="sng">
            <a:solidFill>
              <a:schemeClr val="tx2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 title="q lines">
            <a:extLst>
              <a:ext uri="{FF2B5EF4-FFF2-40B4-BE49-F238E27FC236}">
                <a16:creationId xmlns:a16="http://schemas.microsoft.com/office/drawing/2014/main" id="{3BF75BF9-B963-A4DF-53D0-851E338DA744}"/>
              </a:ext>
            </a:extLst>
          </p:cNvPr>
          <p:cNvCxnSpPr>
            <a:cxnSpLocks/>
          </p:cNvCxnSpPr>
          <p:nvPr/>
        </p:nvCxnSpPr>
        <p:spPr>
          <a:xfrm>
            <a:off x="2700948" y="3892053"/>
            <a:ext cx="0" cy="2134406"/>
          </a:xfrm>
          <a:prstGeom prst="line">
            <a:avLst/>
          </a:prstGeom>
          <a:ln w="6350" cmpd="sng">
            <a:solidFill>
              <a:schemeClr val="tx2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 title="q lines">
            <a:extLst>
              <a:ext uri="{FF2B5EF4-FFF2-40B4-BE49-F238E27FC236}">
                <a16:creationId xmlns:a16="http://schemas.microsoft.com/office/drawing/2014/main" id="{AA096CAB-900F-12ED-3719-2B0934AE03E7}"/>
              </a:ext>
            </a:extLst>
          </p:cNvPr>
          <p:cNvCxnSpPr>
            <a:cxnSpLocks/>
          </p:cNvCxnSpPr>
          <p:nvPr/>
        </p:nvCxnSpPr>
        <p:spPr>
          <a:xfrm>
            <a:off x="4932860" y="3314328"/>
            <a:ext cx="29401" cy="2718172"/>
          </a:xfrm>
          <a:prstGeom prst="line">
            <a:avLst/>
          </a:prstGeom>
          <a:ln w="6350" cmpd="sng">
            <a:solidFill>
              <a:schemeClr val="tx2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 title="q lines">
            <a:extLst>
              <a:ext uri="{FF2B5EF4-FFF2-40B4-BE49-F238E27FC236}">
                <a16:creationId xmlns:a16="http://schemas.microsoft.com/office/drawing/2014/main" id="{2C6FFA04-6E9B-0524-A498-916F933CF5AC}"/>
              </a:ext>
            </a:extLst>
          </p:cNvPr>
          <p:cNvCxnSpPr>
            <a:cxnSpLocks/>
          </p:cNvCxnSpPr>
          <p:nvPr/>
        </p:nvCxnSpPr>
        <p:spPr>
          <a:xfrm>
            <a:off x="7226702" y="2743617"/>
            <a:ext cx="0" cy="3288883"/>
          </a:xfrm>
          <a:prstGeom prst="line">
            <a:avLst/>
          </a:prstGeom>
          <a:ln w="6350" cmpd="sng">
            <a:solidFill>
              <a:schemeClr val="tx2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 title="q lines">
            <a:extLst>
              <a:ext uri="{FF2B5EF4-FFF2-40B4-BE49-F238E27FC236}">
                <a16:creationId xmlns:a16="http://schemas.microsoft.com/office/drawing/2014/main" id="{6CA1536B-AEDB-2581-D5EE-FA8A0CD55A57}"/>
              </a:ext>
            </a:extLst>
          </p:cNvPr>
          <p:cNvCxnSpPr>
            <a:cxnSpLocks/>
          </p:cNvCxnSpPr>
          <p:nvPr/>
        </p:nvCxnSpPr>
        <p:spPr>
          <a:xfrm>
            <a:off x="9491365" y="2222529"/>
            <a:ext cx="0" cy="3809971"/>
          </a:xfrm>
          <a:prstGeom prst="line">
            <a:avLst/>
          </a:prstGeom>
          <a:ln w="6350" cmpd="sng">
            <a:solidFill>
              <a:schemeClr val="tx2">
                <a:lumMod val="75000"/>
                <a:lumOff val="2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: Rounded Corners 237" title="Year Bar">
            <a:extLst>
              <a:ext uri="{FF2B5EF4-FFF2-40B4-BE49-F238E27FC236}">
                <a16:creationId xmlns:a16="http://schemas.microsoft.com/office/drawing/2014/main" id="{77842F9B-F5AE-40FA-93B6-8E5AEC3A1F41}"/>
              </a:ext>
            </a:extLst>
          </p:cNvPr>
          <p:cNvSpPr/>
          <p:nvPr/>
        </p:nvSpPr>
        <p:spPr>
          <a:xfrm>
            <a:off x="467758" y="5038211"/>
            <a:ext cx="1080000" cy="164859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Sitemap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Rectangle: Rounded Corners 239" title="Year Bar">
            <a:extLst>
              <a:ext uri="{FF2B5EF4-FFF2-40B4-BE49-F238E27FC236}">
                <a16:creationId xmlns:a16="http://schemas.microsoft.com/office/drawing/2014/main" id="{7462B876-2502-E7CD-587F-2281475893E9}"/>
              </a:ext>
            </a:extLst>
          </p:cNvPr>
          <p:cNvSpPr>
            <a:spLocks/>
          </p:cNvSpPr>
          <p:nvPr/>
        </p:nvSpPr>
        <p:spPr>
          <a:xfrm>
            <a:off x="2764916" y="4425352"/>
            <a:ext cx="761480" cy="1648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Purchase List</a:t>
            </a:r>
          </a:p>
        </p:txBody>
      </p:sp>
      <p:sp>
        <p:nvSpPr>
          <p:cNvPr id="242" name="Rectangle: Rounded Corners 241" title="Year Bar">
            <a:extLst>
              <a:ext uri="{FF2B5EF4-FFF2-40B4-BE49-F238E27FC236}">
                <a16:creationId xmlns:a16="http://schemas.microsoft.com/office/drawing/2014/main" id="{B2825B57-1B85-F0BA-CD14-E2CE13F5D70E}"/>
              </a:ext>
            </a:extLst>
          </p:cNvPr>
          <p:cNvSpPr>
            <a:spLocks/>
          </p:cNvSpPr>
          <p:nvPr/>
        </p:nvSpPr>
        <p:spPr>
          <a:xfrm>
            <a:off x="4985178" y="3970598"/>
            <a:ext cx="873221" cy="16485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Login System</a:t>
            </a:r>
          </a:p>
        </p:txBody>
      </p:sp>
      <p:sp>
        <p:nvSpPr>
          <p:cNvPr id="244" name="Rectangle: Rounded Corners 243" title="Year Bar">
            <a:extLst>
              <a:ext uri="{FF2B5EF4-FFF2-40B4-BE49-F238E27FC236}">
                <a16:creationId xmlns:a16="http://schemas.microsoft.com/office/drawing/2014/main" id="{522CC3C9-EEA7-D1BC-5B13-D80568322740}"/>
              </a:ext>
            </a:extLst>
          </p:cNvPr>
          <p:cNvSpPr>
            <a:spLocks/>
          </p:cNvSpPr>
          <p:nvPr/>
        </p:nvSpPr>
        <p:spPr>
          <a:xfrm>
            <a:off x="7263208" y="3453127"/>
            <a:ext cx="2176096" cy="16485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“IPON” Feature</a:t>
            </a:r>
          </a:p>
        </p:txBody>
      </p:sp>
      <p:sp>
        <p:nvSpPr>
          <p:cNvPr id="246" name="Rectangle: Rounded Corners 245" title="Year Bar">
            <a:extLst>
              <a:ext uri="{FF2B5EF4-FFF2-40B4-BE49-F238E27FC236}">
                <a16:creationId xmlns:a16="http://schemas.microsoft.com/office/drawing/2014/main" id="{ED2D3B6E-1826-F65A-8BD9-444A9E88688F}"/>
              </a:ext>
            </a:extLst>
          </p:cNvPr>
          <p:cNvSpPr>
            <a:spLocks/>
          </p:cNvSpPr>
          <p:nvPr/>
        </p:nvSpPr>
        <p:spPr>
          <a:xfrm>
            <a:off x="9570709" y="2940434"/>
            <a:ext cx="1745671" cy="16485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Digital Banking History Integration</a:t>
            </a:r>
          </a:p>
        </p:txBody>
      </p:sp>
      <p:sp>
        <p:nvSpPr>
          <p:cNvPr id="248" name="Rectangle: Rounded Corners 247" title="Year Bar">
            <a:extLst>
              <a:ext uri="{FF2B5EF4-FFF2-40B4-BE49-F238E27FC236}">
                <a16:creationId xmlns:a16="http://schemas.microsoft.com/office/drawing/2014/main" id="{29F3BCB1-41F1-4BC7-D988-46818759477A}"/>
              </a:ext>
            </a:extLst>
          </p:cNvPr>
          <p:cNvSpPr/>
          <p:nvPr/>
        </p:nvSpPr>
        <p:spPr>
          <a:xfrm>
            <a:off x="1594625" y="5276293"/>
            <a:ext cx="1080000" cy="164859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Wireframe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9" name="Rectangle: Rounded Corners 248" title="Year Bar">
            <a:extLst>
              <a:ext uri="{FF2B5EF4-FFF2-40B4-BE49-F238E27FC236}">
                <a16:creationId xmlns:a16="http://schemas.microsoft.com/office/drawing/2014/main" id="{AF6CF725-5178-5675-FD0E-4F2ED2A7E1E9}"/>
              </a:ext>
            </a:extLst>
          </p:cNvPr>
          <p:cNvSpPr>
            <a:spLocks/>
          </p:cNvSpPr>
          <p:nvPr/>
        </p:nvSpPr>
        <p:spPr>
          <a:xfrm>
            <a:off x="3473250" y="4781660"/>
            <a:ext cx="627394" cy="1648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Add/Edit Expense Feature</a:t>
            </a:r>
          </a:p>
        </p:txBody>
      </p:sp>
      <p:sp>
        <p:nvSpPr>
          <p:cNvPr id="250" name="Rectangle: Rounded Corners 249" title="Year Bar">
            <a:extLst>
              <a:ext uri="{FF2B5EF4-FFF2-40B4-BE49-F238E27FC236}">
                <a16:creationId xmlns:a16="http://schemas.microsoft.com/office/drawing/2014/main" id="{1F1D6E68-3510-D2EE-73F9-82DEA51DF6A6}"/>
              </a:ext>
            </a:extLst>
          </p:cNvPr>
          <p:cNvSpPr>
            <a:spLocks/>
          </p:cNvSpPr>
          <p:nvPr/>
        </p:nvSpPr>
        <p:spPr>
          <a:xfrm>
            <a:off x="4138881" y="5315123"/>
            <a:ext cx="761479" cy="16485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Expense Statistics</a:t>
            </a:r>
          </a:p>
        </p:txBody>
      </p:sp>
      <p:sp>
        <p:nvSpPr>
          <p:cNvPr id="256" name="Rectangle: Rounded Corners 255" title="Year Bar">
            <a:extLst>
              <a:ext uri="{FF2B5EF4-FFF2-40B4-BE49-F238E27FC236}">
                <a16:creationId xmlns:a16="http://schemas.microsoft.com/office/drawing/2014/main" id="{05D1320D-0BDE-9394-E7CD-D19D69C0F57F}"/>
              </a:ext>
            </a:extLst>
          </p:cNvPr>
          <p:cNvSpPr>
            <a:spLocks/>
          </p:cNvSpPr>
          <p:nvPr/>
        </p:nvSpPr>
        <p:spPr>
          <a:xfrm>
            <a:off x="5834311" y="4335570"/>
            <a:ext cx="1355886" cy="16485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2-Factor Authentication</a:t>
            </a:r>
          </a:p>
        </p:txBody>
      </p:sp>
      <p:sp>
        <p:nvSpPr>
          <p:cNvPr id="21" name="Rectangle: Rounded Corners 20" title="Year Bar">
            <a:extLst>
              <a:ext uri="{FF2B5EF4-FFF2-40B4-BE49-F238E27FC236}">
                <a16:creationId xmlns:a16="http://schemas.microsoft.com/office/drawing/2014/main" id="{61C60A4D-E8ED-CEFE-C9D5-9C46A7DD129D}"/>
              </a:ext>
            </a:extLst>
          </p:cNvPr>
          <p:cNvSpPr>
            <a:spLocks/>
          </p:cNvSpPr>
          <p:nvPr/>
        </p:nvSpPr>
        <p:spPr>
          <a:xfrm>
            <a:off x="2816463" y="4626693"/>
            <a:ext cx="453633" cy="1142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Sub-task 1</a:t>
            </a:r>
          </a:p>
        </p:txBody>
      </p:sp>
      <p:sp>
        <p:nvSpPr>
          <p:cNvPr id="22" name="Rectangle: Rounded Corners 21" title="Year Bar">
            <a:extLst>
              <a:ext uri="{FF2B5EF4-FFF2-40B4-BE49-F238E27FC236}">
                <a16:creationId xmlns:a16="http://schemas.microsoft.com/office/drawing/2014/main" id="{20851F34-F156-9EFA-0DCD-DFEF5E9D411F}"/>
              </a:ext>
            </a:extLst>
          </p:cNvPr>
          <p:cNvSpPr>
            <a:spLocks/>
          </p:cNvSpPr>
          <p:nvPr/>
        </p:nvSpPr>
        <p:spPr>
          <a:xfrm>
            <a:off x="3628857" y="4985092"/>
            <a:ext cx="627393" cy="1142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Sub-task 2</a:t>
            </a:r>
          </a:p>
        </p:txBody>
      </p:sp>
      <p:sp>
        <p:nvSpPr>
          <p:cNvPr id="23" name="Rectangle: Rounded Corners 22" title="Year Bar">
            <a:extLst>
              <a:ext uri="{FF2B5EF4-FFF2-40B4-BE49-F238E27FC236}">
                <a16:creationId xmlns:a16="http://schemas.microsoft.com/office/drawing/2014/main" id="{F051F678-DE61-E345-8705-698738315728}"/>
              </a:ext>
            </a:extLst>
          </p:cNvPr>
          <p:cNvSpPr>
            <a:spLocks/>
          </p:cNvSpPr>
          <p:nvPr/>
        </p:nvSpPr>
        <p:spPr>
          <a:xfrm>
            <a:off x="3627322" y="5131067"/>
            <a:ext cx="511558" cy="1142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Sub-task 3</a:t>
            </a:r>
          </a:p>
        </p:txBody>
      </p:sp>
      <p:sp>
        <p:nvSpPr>
          <p:cNvPr id="25" name="Rectangle: Rounded Corners 24" title="Year Bar">
            <a:extLst>
              <a:ext uri="{FF2B5EF4-FFF2-40B4-BE49-F238E27FC236}">
                <a16:creationId xmlns:a16="http://schemas.microsoft.com/office/drawing/2014/main" id="{CC81DBD0-349A-9F3F-2AC8-A0DF0088B7B0}"/>
              </a:ext>
            </a:extLst>
          </p:cNvPr>
          <p:cNvSpPr>
            <a:spLocks/>
          </p:cNvSpPr>
          <p:nvPr/>
        </p:nvSpPr>
        <p:spPr>
          <a:xfrm>
            <a:off x="5035851" y="4173158"/>
            <a:ext cx="798453" cy="115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Sub-task 1</a:t>
            </a:r>
          </a:p>
        </p:txBody>
      </p:sp>
      <p:sp>
        <p:nvSpPr>
          <p:cNvPr id="31" name="Rectangle: Rounded Corners 30" title="Year Bar">
            <a:extLst>
              <a:ext uri="{FF2B5EF4-FFF2-40B4-BE49-F238E27FC236}">
                <a16:creationId xmlns:a16="http://schemas.microsoft.com/office/drawing/2014/main" id="{F90FD54C-A1FC-70B7-E185-71D099E78CC1}"/>
              </a:ext>
            </a:extLst>
          </p:cNvPr>
          <p:cNvSpPr>
            <a:spLocks/>
          </p:cNvSpPr>
          <p:nvPr/>
        </p:nvSpPr>
        <p:spPr>
          <a:xfrm>
            <a:off x="7548236" y="3650215"/>
            <a:ext cx="707119" cy="1117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Sub-task 1</a:t>
            </a:r>
          </a:p>
        </p:txBody>
      </p:sp>
      <p:sp>
        <p:nvSpPr>
          <p:cNvPr id="32" name="Rectangle: Rounded Corners 31" title="Year Bar">
            <a:extLst>
              <a:ext uri="{FF2B5EF4-FFF2-40B4-BE49-F238E27FC236}">
                <a16:creationId xmlns:a16="http://schemas.microsoft.com/office/drawing/2014/main" id="{A7E1EBD7-9097-500B-4351-3F094AE5B19B}"/>
              </a:ext>
            </a:extLst>
          </p:cNvPr>
          <p:cNvSpPr>
            <a:spLocks/>
          </p:cNvSpPr>
          <p:nvPr/>
        </p:nvSpPr>
        <p:spPr>
          <a:xfrm>
            <a:off x="7958232" y="3788135"/>
            <a:ext cx="1322292" cy="1117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Sub-task 1</a:t>
            </a:r>
          </a:p>
        </p:txBody>
      </p:sp>
      <p:sp>
        <p:nvSpPr>
          <p:cNvPr id="33" name="Rectangle: Rounded Corners 32" title="Year Bar">
            <a:extLst>
              <a:ext uri="{FF2B5EF4-FFF2-40B4-BE49-F238E27FC236}">
                <a16:creationId xmlns:a16="http://schemas.microsoft.com/office/drawing/2014/main" id="{3C8C324D-D4FC-68D9-E235-DE78643F99A9}"/>
              </a:ext>
            </a:extLst>
          </p:cNvPr>
          <p:cNvSpPr>
            <a:spLocks/>
          </p:cNvSpPr>
          <p:nvPr/>
        </p:nvSpPr>
        <p:spPr>
          <a:xfrm>
            <a:off x="9775000" y="3150348"/>
            <a:ext cx="1337088" cy="9952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Sub-task 1</a:t>
            </a:r>
          </a:p>
        </p:txBody>
      </p: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12A0B2"/>
      </a:accent1>
      <a:accent2>
        <a:srgbClr val="CF2D86"/>
      </a:accent2>
      <a:accent3>
        <a:srgbClr val="2B5181"/>
      </a:accent3>
      <a:accent4>
        <a:srgbClr val="CF2D86"/>
      </a:accent4>
      <a:accent5>
        <a:srgbClr val="48106A"/>
      </a:accent5>
      <a:accent6>
        <a:srgbClr val="12A0B2"/>
      </a:accent6>
      <a:hlink>
        <a:srgbClr val="CF2D86"/>
      </a:hlink>
      <a:folHlink>
        <a:srgbClr val="7F7F7F"/>
      </a:folHlink>
    </a:clrScheme>
    <a:fontScheme name="Custom 1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196_Roadmap timeline light_AAS_v4" id="{33FC5EA5-FE77-46E7-BA31-ED409B7B02DD}" vid="{AD8A9DCF-59B2-4155-8D14-12E15B6716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640B5-C54C-4D0E-87E4-630D201D26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BDE712-7F9D-4A1B-8183-684BCD9655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73AA4-57C2-46BA-A8A3-4414A74502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Roadmap timeline light</Template>
  <TotalTime>217</TotalTime>
  <Words>82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dc:creator>Renmar Lescano</dc:creator>
  <cp:lastModifiedBy>Renmar Lescano</cp:lastModifiedBy>
  <cp:revision>14</cp:revision>
  <dcterms:created xsi:type="dcterms:W3CDTF">2022-10-02T09:09:47Z</dcterms:created>
  <dcterms:modified xsi:type="dcterms:W3CDTF">2022-10-03T11:36:56Z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