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B155-2838-447A-9E35-05B3969521E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67E4-9659-4589-96AC-3E4B72B3A4D4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B155-2838-447A-9E35-05B3969521E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67E4-9659-4589-96AC-3E4B72B3A4D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B155-2838-447A-9E35-05B3969521E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67E4-9659-4589-96AC-3E4B72B3A4D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B155-2838-447A-9E35-05B3969521E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67E4-9659-4589-96AC-3E4B72B3A4D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B155-2838-447A-9E35-05B3969521E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67E4-9659-4589-96AC-3E4B72B3A4D4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B155-2838-447A-9E35-05B3969521E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67E4-9659-4589-96AC-3E4B72B3A4D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B155-2838-447A-9E35-05B3969521E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67E4-9659-4589-96AC-3E4B72B3A4D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B155-2838-447A-9E35-05B3969521E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67E4-9659-4589-96AC-3E4B72B3A4D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B155-2838-447A-9E35-05B3969521E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67E4-9659-4589-96AC-3E4B72B3A4D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B155-2838-447A-9E35-05B3969521E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67E4-9659-4589-96AC-3E4B72B3A4D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B155-2838-447A-9E35-05B3969521E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067E4-9659-4589-96AC-3E4B72B3A4D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EB42B155-2838-447A-9E35-05B3969521E8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B4067E4-9659-4589-96AC-3E4B72B3A4D4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5552" y="908720"/>
            <a:ext cx="83529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Welkom in </a:t>
            </a:r>
            <a:r>
              <a:rPr lang="en-US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Amstelhaege</a:t>
            </a:r>
            <a:endParaRPr lang="en-US" sz="54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3056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Puja </a:t>
            </a:r>
            <a:r>
              <a:rPr lang="en-US" dirty="0" err="1" smtClean="0"/>
              <a:t>Chandrikasingh</a:t>
            </a:r>
            <a:r>
              <a:rPr lang="en-US" dirty="0" smtClean="0"/>
              <a:t>, </a:t>
            </a:r>
            <a:r>
              <a:rPr lang="en-US" dirty="0" err="1" smtClean="0"/>
              <a:t>Luuk</a:t>
            </a:r>
            <a:r>
              <a:rPr lang="en-US" dirty="0" smtClean="0"/>
              <a:t> </a:t>
            </a:r>
            <a:r>
              <a:rPr lang="en-US" dirty="0" err="1" smtClean="0"/>
              <a:t>Kleij</a:t>
            </a:r>
            <a:r>
              <a:rPr lang="en-US" dirty="0"/>
              <a:t> </a:t>
            </a:r>
            <a:r>
              <a:rPr lang="en-US" dirty="0" smtClean="0"/>
              <a:t>&amp; Radmir Leushuis</a:t>
            </a:r>
          </a:p>
          <a:p>
            <a:r>
              <a:rPr lang="en-US" dirty="0"/>
              <a:t>	</a:t>
            </a:r>
            <a:r>
              <a:rPr lang="en-US" dirty="0" smtClean="0"/>
              <a:t>	            </a:t>
            </a:r>
            <a:r>
              <a:rPr lang="en-US" dirty="0" err="1" smtClean="0"/>
              <a:t>Mathemagicians</a:t>
            </a:r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Heurestieken</a:t>
            </a:r>
            <a:r>
              <a:rPr lang="en-US" dirty="0" smtClean="0"/>
              <a:t> – Semester 2, </a:t>
            </a:r>
            <a:r>
              <a:rPr lang="en-US" dirty="0" err="1" smtClean="0"/>
              <a:t>blok</a:t>
            </a:r>
            <a:r>
              <a:rPr lang="en-US" dirty="0" smtClean="0"/>
              <a:t> 5</a:t>
            </a:r>
          </a:p>
          <a:p>
            <a:r>
              <a:rPr lang="en-US" dirty="0" smtClean="0"/>
              <a:t>			13/04/2018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08720"/>
            <a:ext cx="89644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dirty="0" smtClean="0"/>
              <a:t>Een </a:t>
            </a:r>
            <a:r>
              <a:rPr lang="nl-NL" dirty="0"/>
              <a:t>nieuwe woonwijk in de Duivendrechtse </a:t>
            </a:r>
            <a:r>
              <a:rPr lang="nl-NL" dirty="0" smtClean="0"/>
              <a:t>polder</a:t>
            </a:r>
          </a:p>
          <a:p>
            <a:pPr marL="285750" indent="-285750">
              <a:buFont typeface="Arial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Totale</a:t>
            </a:r>
            <a:r>
              <a:rPr lang="en-US" dirty="0" smtClean="0"/>
              <a:t> </a:t>
            </a:r>
            <a:r>
              <a:rPr lang="en-US" dirty="0" err="1" smtClean="0"/>
              <a:t>oppvervlakte</a:t>
            </a:r>
            <a:r>
              <a:rPr lang="en-US" dirty="0" smtClean="0"/>
              <a:t> 160m*180m=28800m</a:t>
            </a:r>
            <a:r>
              <a:rPr lang="en-US" baseline="30000" dirty="0" smtClean="0"/>
              <a:t>2</a:t>
            </a:r>
          </a:p>
          <a:p>
            <a:endParaRPr lang="en-US" baseline="30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Bestaand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3 </a:t>
            </a:r>
            <a:r>
              <a:rPr lang="en-US" dirty="0" err="1" smtClean="0"/>
              <a:t>soorten</a:t>
            </a:r>
            <a:r>
              <a:rPr lang="en-US" dirty="0" smtClean="0"/>
              <a:t> </a:t>
            </a:r>
            <a:r>
              <a:rPr lang="en-US" dirty="0" err="1" smtClean="0"/>
              <a:t>huizen</a:t>
            </a:r>
            <a:r>
              <a:rPr lang="en-US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Eensgezinshuis</a:t>
            </a:r>
            <a:r>
              <a:rPr lang="en-US" dirty="0" smtClean="0"/>
              <a:t>			Bungalow		   	</a:t>
            </a:r>
            <a:r>
              <a:rPr lang="en-US" dirty="0" err="1" smtClean="0"/>
              <a:t>Maison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nl-NL" dirty="0" smtClean="0"/>
              <a:t>60</a:t>
            </a:r>
            <a:r>
              <a:rPr lang="nl-NL" dirty="0"/>
              <a:t>% uit eengezinswoningen, 25% uit bungalows en 15% uit </a:t>
            </a:r>
            <a:r>
              <a:rPr lang="nl-NL" dirty="0" smtClean="0"/>
              <a:t>maisons</a:t>
            </a:r>
          </a:p>
          <a:p>
            <a:pPr marL="285750" indent="-285750">
              <a:buFont typeface="Arial" pitchFamily="34" charset="0"/>
              <a:buChar char="•"/>
            </a:pPr>
            <a:endParaRPr lang="nl-NL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20%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oppervlaktewater</a:t>
            </a:r>
            <a:r>
              <a:rPr lang="en-US" dirty="0"/>
              <a:t> </a:t>
            </a:r>
            <a:r>
              <a:rPr lang="en-US" dirty="0" err="1"/>
              <a:t>bestaan</a:t>
            </a:r>
            <a:r>
              <a:rPr lang="en-US" dirty="0" smtClean="0"/>
              <a:t>,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Meer </a:t>
            </a:r>
            <a:r>
              <a:rPr lang="en-US" dirty="0" err="1" smtClean="0"/>
              <a:t>vrijstand</a:t>
            </a:r>
            <a:r>
              <a:rPr lang="en-US" dirty="0" smtClean="0"/>
              <a:t> = </a:t>
            </a:r>
            <a:r>
              <a:rPr lang="en-US" dirty="0" err="1" smtClean="0"/>
              <a:t>hogere</a:t>
            </a:r>
            <a:r>
              <a:rPr lang="en-US" dirty="0" smtClean="0"/>
              <a:t> </a:t>
            </a:r>
            <a:r>
              <a:rPr lang="en-US" dirty="0" err="1" smtClean="0"/>
              <a:t>waarde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17390"/>
            <a:ext cx="10477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heuristieken.nl/wiki/images/e/e1/Bungalo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856635"/>
            <a:ext cx="1836695" cy="140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heuristieken.nl/wiki/images/e/e3/Mais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461020"/>
            <a:ext cx="2009332" cy="181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1232" y="487790"/>
            <a:ext cx="4554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 smtClean="0"/>
              <a:t>Introductie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05698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544" y="404664"/>
            <a:ext cx="4554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 smtClean="0"/>
              <a:t>Datastructuren</a:t>
            </a:r>
            <a:endParaRPr lang="en-US" sz="20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63544" y="804774"/>
            <a:ext cx="8964488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NL" sz="1700" dirty="0"/>
              <a:t>c</a:t>
            </a:r>
            <a:r>
              <a:rPr lang="nl-NL" sz="1700" dirty="0" smtClean="0"/>
              <a:t>lass house(i, x1, y1, x2,  y2, type, dist, min, percentage, prijs)</a:t>
            </a:r>
          </a:p>
          <a:p>
            <a:endParaRPr lang="nl-NL" sz="1700" dirty="0" smtClean="0"/>
          </a:p>
          <a:p>
            <a:r>
              <a:rPr lang="nl-NL" sz="1700" dirty="0" smtClean="0"/>
              <a:t>i = index voor huis i</a:t>
            </a:r>
            <a:endParaRPr lang="nl-NL" sz="1700" dirty="0"/>
          </a:p>
          <a:p>
            <a:r>
              <a:rPr lang="nl-NL" sz="1700" dirty="0" smtClean="0"/>
              <a:t>x1 = x-coördinaat van links boven hoek van het huis (incl. minimale </a:t>
            </a:r>
            <a:r>
              <a:rPr lang="en-US" sz="1700" dirty="0" err="1"/>
              <a:t>vrijstand</a:t>
            </a:r>
            <a:r>
              <a:rPr lang="nl-NL" sz="1700" dirty="0" smtClean="0"/>
              <a:t>)</a:t>
            </a:r>
          </a:p>
          <a:p>
            <a:r>
              <a:rPr lang="nl-NL" sz="1700" dirty="0" smtClean="0"/>
              <a:t>y1 = y-coördinaat van links boven hoek van het </a:t>
            </a:r>
            <a:r>
              <a:rPr lang="nl-NL" sz="1700" dirty="0"/>
              <a:t>huis (incl. minimale </a:t>
            </a:r>
            <a:r>
              <a:rPr lang="en-US" sz="1700" dirty="0" err="1"/>
              <a:t>vrijstand</a:t>
            </a:r>
            <a:r>
              <a:rPr lang="nl-NL" sz="1700" dirty="0"/>
              <a:t>)</a:t>
            </a:r>
            <a:endParaRPr lang="nl-NL" sz="1700" dirty="0" smtClean="0"/>
          </a:p>
          <a:p>
            <a:r>
              <a:rPr lang="nl-NL" sz="1700" dirty="0" smtClean="0"/>
              <a:t>x2 = x-coördinaat van rechts onder hoek van het </a:t>
            </a:r>
            <a:r>
              <a:rPr lang="nl-NL" sz="1700" dirty="0"/>
              <a:t>huis (incl. minimale </a:t>
            </a:r>
            <a:r>
              <a:rPr lang="en-US" sz="1700" dirty="0" err="1"/>
              <a:t>vrijstand</a:t>
            </a:r>
            <a:r>
              <a:rPr lang="nl-NL" sz="1700" dirty="0"/>
              <a:t>)</a:t>
            </a:r>
            <a:endParaRPr lang="nl-NL" sz="1700" dirty="0" smtClean="0"/>
          </a:p>
          <a:p>
            <a:r>
              <a:rPr lang="nl-NL" sz="1700" dirty="0" smtClean="0"/>
              <a:t>y2 = y-coördinaat van rechts onder hoek van het </a:t>
            </a:r>
            <a:r>
              <a:rPr lang="nl-NL" sz="1700" dirty="0"/>
              <a:t>huis (incl. minimale </a:t>
            </a:r>
            <a:r>
              <a:rPr lang="en-US" sz="1700" dirty="0" err="1"/>
              <a:t>vrijstand</a:t>
            </a:r>
            <a:r>
              <a:rPr lang="nl-NL" sz="1700" dirty="0"/>
              <a:t>)</a:t>
            </a:r>
            <a:endParaRPr lang="nl-NL" sz="1700" dirty="0" smtClean="0"/>
          </a:p>
          <a:p>
            <a:r>
              <a:rPr lang="nl-NL" sz="1700" dirty="0" smtClean="0"/>
              <a:t>type = type huis</a:t>
            </a:r>
          </a:p>
          <a:p>
            <a:r>
              <a:rPr lang="nl-NL" sz="1700" dirty="0" smtClean="0"/>
              <a:t>dist = kleinste afstand van het huis tot het dichstbijzijnde huis</a:t>
            </a:r>
          </a:p>
          <a:p>
            <a:r>
              <a:rPr lang="nl-NL" sz="1700" dirty="0" smtClean="0"/>
              <a:t>min = minimale vrije afstand tot het dichtsbijzijnde huis</a:t>
            </a:r>
          </a:p>
          <a:p>
            <a:r>
              <a:rPr lang="nl-NL" sz="1700" dirty="0" smtClean="0"/>
              <a:t>percentage = waarvermeerdering van een extra meter vrije afstand in procent</a:t>
            </a:r>
          </a:p>
          <a:p>
            <a:r>
              <a:rPr lang="nl-NL" sz="1700" dirty="0" smtClean="0"/>
              <a:t>prijs = prijs van het type huis</a:t>
            </a:r>
          </a:p>
          <a:p>
            <a:endParaRPr lang="nl-NL" sz="1700" dirty="0"/>
          </a:p>
          <a:p>
            <a:pPr marL="285750" indent="-285750">
              <a:buFont typeface="Arial" pitchFamily="34" charset="0"/>
              <a:buChar char="•"/>
            </a:pPr>
            <a:r>
              <a:rPr lang="nl-NL" sz="1700" dirty="0" smtClean="0"/>
              <a:t>class water(i, x1, y1, x2,  y2)</a:t>
            </a:r>
          </a:p>
          <a:p>
            <a:endParaRPr lang="nl-NL" sz="1700" dirty="0" smtClean="0"/>
          </a:p>
          <a:p>
            <a:r>
              <a:rPr lang="nl-NL" sz="1700" dirty="0"/>
              <a:t>i</a:t>
            </a:r>
            <a:r>
              <a:rPr lang="nl-NL" sz="1700" dirty="0" smtClean="0"/>
              <a:t> = index voor huis i</a:t>
            </a:r>
          </a:p>
          <a:p>
            <a:r>
              <a:rPr lang="nl-NL" sz="1700" dirty="0" smtClean="0"/>
              <a:t>x1 = x-coördinaat van links boven hoek van het </a:t>
            </a:r>
            <a:r>
              <a:rPr lang="nl-NL" sz="1700" dirty="0"/>
              <a:t>waterplas (incl. minimale </a:t>
            </a:r>
            <a:r>
              <a:rPr lang="en-US" sz="1700" dirty="0" err="1"/>
              <a:t>vrijstand</a:t>
            </a:r>
            <a:r>
              <a:rPr lang="nl-NL" sz="1700" dirty="0"/>
              <a:t>)</a:t>
            </a:r>
            <a:endParaRPr lang="nl-NL" sz="1700" dirty="0" smtClean="0"/>
          </a:p>
          <a:p>
            <a:r>
              <a:rPr lang="nl-NL" sz="1700" dirty="0" smtClean="0"/>
              <a:t>y1 = y-coördinaat van links boven hoek van het </a:t>
            </a:r>
            <a:r>
              <a:rPr lang="nl-NL" sz="1700" dirty="0"/>
              <a:t>waterplas (incl. minimale </a:t>
            </a:r>
            <a:r>
              <a:rPr lang="en-US" sz="1700" dirty="0" err="1"/>
              <a:t>vrijstand</a:t>
            </a:r>
            <a:r>
              <a:rPr lang="nl-NL" sz="1700" dirty="0"/>
              <a:t>)</a:t>
            </a:r>
            <a:endParaRPr lang="nl-NL" sz="1700" dirty="0" smtClean="0"/>
          </a:p>
          <a:p>
            <a:r>
              <a:rPr lang="nl-NL" sz="1700" dirty="0" smtClean="0"/>
              <a:t>x2 = x-coördinaat van rechts onder hoek van het </a:t>
            </a:r>
            <a:r>
              <a:rPr lang="nl-NL" sz="1700" dirty="0"/>
              <a:t>waterplas (incl. minimale </a:t>
            </a:r>
            <a:r>
              <a:rPr lang="en-US" sz="1700" dirty="0" err="1"/>
              <a:t>vrijstand</a:t>
            </a:r>
            <a:r>
              <a:rPr lang="nl-NL" sz="1700" dirty="0"/>
              <a:t>)</a:t>
            </a:r>
            <a:endParaRPr lang="nl-NL" sz="1700" dirty="0" smtClean="0"/>
          </a:p>
          <a:p>
            <a:r>
              <a:rPr lang="nl-NL" sz="1700" dirty="0" smtClean="0"/>
              <a:t>y2 = y-coördinaat van rechts onder hoek van het </a:t>
            </a:r>
            <a:r>
              <a:rPr lang="nl-NL" sz="1700" dirty="0"/>
              <a:t>waterplas (incl. minimale </a:t>
            </a:r>
            <a:r>
              <a:rPr lang="en-US" sz="1700" dirty="0" err="1"/>
              <a:t>vrijstand</a:t>
            </a:r>
            <a:r>
              <a:rPr lang="nl-NL" sz="1700" dirty="0"/>
              <a:t>)</a:t>
            </a:r>
            <a:endParaRPr lang="nl-NL" sz="1700" dirty="0" smtClean="0"/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76094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1600"/>
            <a:ext cx="9108504" cy="644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40" y="1910370"/>
            <a:ext cx="627697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20577" y="3826234"/>
            <a:ext cx="5412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Argumenten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x1, x2, y1, y2 van elk </a:t>
            </a:r>
            <a:r>
              <a:rPr lang="en-US" dirty="0" err="1" smtClean="0"/>
              <a:t>huis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68" y="2754670"/>
            <a:ext cx="44672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40" y="3297595"/>
            <a:ext cx="56769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1541038"/>
            <a:ext cx="541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Variabelen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04" y="5118896"/>
            <a:ext cx="9906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840" y="4749564"/>
            <a:ext cx="893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Startoplossing</a:t>
            </a:r>
            <a:r>
              <a:rPr lang="en-US" dirty="0" smtClean="0"/>
              <a:t> </a:t>
            </a:r>
            <a:r>
              <a:rPr lang="nl-NL" dirty="0"/>
              <a:t>moet voldoen aan de toegestande toestandenruimte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840" y="5753671"/>
            <a:ext cx="8286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 </a:t>
            </a:r>
            <a:r>
              <a:rPr lang="en-US" dirty="0" err="1" smtClean="0"/>
              <a:t>combinatie</a:t>
            </a:r>
            <a:r>
              <a:rPr lang="en-US" dirty="0" smtClean="0"/>
              <a:t> van x1,x2,y1,y2 is </a:t>
            </a:r>
            <a:r>
              <a:rPr lang="en-US" dirty="0" err="1" smtClean="0"/>
              <a:t>voor</a:t>
            </a:r>
            <a:r>
              <a:rPr lang="en-US" dirty="0" smtClean="0"/>
              <a:t> elk </a:t>
            </a:r>
            <a:r>
              <a:rPr lang="en-US" dirty="0" err="1" smtClean="0"/>
              <a:t>huis</a:t>
            </a:r>
            <a:r>
              <a:rPr lang="en-US" dirty="0" smtClean="0"/>
              <a:t> is </a:t>
            </a:r>
            <a:r>
              <a:rPr lang="en-US" dirty="0" err="1" smtClean="0"/>
              <a:t>uniek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7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6" y="620688"/>
            <a:ext cx="9144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</a:t>
            </a:r>
            <a:r>
              <a:rPr lang="en-US" dirty="0" err="1" smtClean="0"/>
              <a:t>versies</a:t>
            </a:r>
            <a:r>
              <a:rPr lang="en-US" dirty="0" smtClean="0"/>
              <a:t> van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probleem</a:t>
            </a:r>
            <a:r>
              <a:rPr lang="en-US" dirty="0" smtClean="0"/>
              <a:t>:</a:t>
            </a:r>
          </a:p>
          <a:p>
            <a:pPr marL="342900" indent="-342900">
              <a:buAutoNum type="arabicParenR"/>
            </a:pPr>
            <a:r>
              <a:rPr lang="en-US" dirty="0" smtClean="0"/>
              <a:t>20 </a:t>
            </a:r>
            <a:r>
              <a:rPr lang="en-US" dirty="0" err="1" smtClean="0"/>
              <a:t>huizen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40 </a:t>
            </a:r>
            <a:r>
              <a:rPr lang="en-US" dirty="0" err="1" smtClean="0"/>
              <a:t>huizen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60 </a:t>
            </a:r>
            <a:r>
              <a:rPr lang="en-US" dirty="0" err="1" smtClean="0"/>
              <a:t>huizen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Argumenten</a:t>
            </a:r>
            <a:r>
              <a:rPr lang="en-US" dirty="0" smtClean="0"/>
              <a:t>:</a:t>
            </a:r>
          </a:p>
          <a:p>
            <a:r>
              <a:rPr lang="en-US" dirty="0" smtClean="0"/>
              <a:t>x1, x2, y1, y2 van elk </a:t>
            </a:r>
            <a:r>
              <a:rPr lang="en-US" dirty="0" err="1" smtClean="0"/>
              <a:t>huis</a:t>
            </a:r>
            <a:r>
              <a:rPr lang="en-US" dirty="0" smtClean="0"/>
              <a:t> = 80/160/320 </a:t>
            </a:r>
            <a:r>
              <a:rPr lang="en-US" dirty="0" err="1" smtClean="0"/>
              <a:t>argumenten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Variant op Newton </a:t>
            </a:r>
            <a:r>
              <a:rPr lang="en-US" dirty="0" err="1" smtClean="0"/>
              <a:t>Raphson</a:t>
            </a:r>
            <a:r>
              <a:rPr lang="en-US" dirty="0" smtClean="0"/>
              <a:t>  (Discrete var.)</a:t>
            </a:r>
          </a:p>
          <a:p>
            <a:endParaRPr lang="en-US" dirty="0" smtClean="0"/>
          </a:p>
          <a:p>
            <a:r>
              <a:rPr lang="en-US" dirty="0" err="1" smtClean="0"/>
              <a:t>Stap</a:t>
            </a:r>
            <a:r>
              <a:rPr lang="en-US" dirty="0" smtClean="0"/>
              <a:t> 1) </a:t>
            </a:r>
            <a:r>
              <a:rPr lang="en-US" dirty="0" err="1" smtClean="0"/>
              <a:t>Genereer</a:t>
            </a:r>
            <a:r>
              <a:rPr lang="en-US" dirty="0" smtClean="0"/>
              <a:t> random </a:t>
            </a:r>
            <a:r>
              <a:rPr lang="en-US" dirty="0" err="1" smtClean="0"/>
              <a:t>startoplossing</a:t>
            </a:r>
            <a:r>
              <a:rPr lang="en-US" dirty="0"/>
              <a:t> </a:t>
            </a:r>
            <a:r>
              <a:rPr lang="en-US" dirty="0" smtClean="0"/>
              <a:t>die VOLDOET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restricties</a:t>
            </a:r>
            <a:endParaRPr lang="en-US" dirty="0" smtClean="0"/>
          </a:p>
          <a:p>
            <a:r>
              <a:rPr lang="en-US" dirty="0" err="1" smtClean="0"/>
              <a:t>Stap</a:t>
            </a:r>
            <a:r>
              <a:rPr lang="en-US" dirty="0" smtClean="0"/>
              <a:t> 2)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Mogelijk</a:t>
            </a:r>
            <a:r>
              <a:rPr lang="en-US" dirty="0" smtClean="0"/>
              <a:t> </a:t>
            </a:r>
            <a:r>
              <a:rPr lang="en-US" dirty="0" err="1" smtClean="0"/>
              <a:t>zadelpunt</a:t>
            </a:r>
            <a:r>
              <a:rPr lang="en-US" dirty="0" smtClean="0"/>
              <a:t>, </a:t>
            </a:r>
            <a:r>
              <a:rPr lang="en-US" dirty="0" err="1" smtClean="0"/>
              <a:t>dus</a:t>
            </a:r>
            <a:r>
              <a:rPr lang="en-US" dirty="0" smtClean="0"/>
              <a:t> </a:t>
            </a:r>
            <a:r>
              <a:rPr lang="en-US" dirty="0" err="1" smtClean="0"/>
              <a:t>herhalen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Portrait of man in black with shoulder-length, wavy brown hair, a large sharp nose, and a distracted gaz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002" y="404664"/>
            <a:ext cx="20955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3d contour pl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045789"/>
            <a:ext cx="2699310" cy="202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4077072"/>
            <a:ext cx="3384376" cy="11649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04" y="4293096"/>
            <a:ext cx="2548026" cy="4514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8805" y="4383343"/>
            <a:ext cx="3143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1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208</TotalTime>
  <Words>322</Words>
  <Application>Microsoft Office PowerPoint</Application>
  <PresentationFormat>Diavoorstelling (4:3)</PresentationFormat>
  <Paragraphs>73</Paragraphs>
  <Slides>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6" baseType="lpstr">
      <vt:lpstr>NewsPrint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Rmleushuis</dc:creator>
  <cp:lastModifiedBy>Eigenaar</cp:lastModifiedBy>
  <cp:revision>12</cp:revision>
  <dcterms:created xsi:type="dcterms:W3CDTF">2018-04-12T11:06:26Z</dcterms:created>
  <dcterms:modified xsi:type="dcterms:W3CDTF">2018-04-17T07:35:53Z</dcterms:modified>
</cp:coreProperties>
</file>