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5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Lockwood" userId="ba198c866d15faec" providerId="LiveId" clId="{3EA8EEAC-4D0F-4009-84B8-518927CCD5AE}"/>
    <pc:docChg chg="undo custSel addSld delSld modSld">
      <pc:chgData name="Ron Lockwood" userId="ba198c866d15faec" providerId="LiveId" clId="{3EA8EEAC-4D0F-4009-84B8-518927CCD5AE}" dt="2018-01-26T17:51:29.293" v="469"/>
      <pc:docMkLst>
        <pc:docMk/>
      </pc:docMkLst>
      <pc:sldChg chg="del">
        <pc:chgData name="Ron Lockwood" userId="ba198c866d15faec" providerId="LiveId" clId="{3EA8EEAC-4D0F-4009-84B8-518927CCD5AE}" dt="2018-01-26T15:11:56.428" v="151" actId="2696"/>
        <pc:sldMkLst>
          <pc:docMk/>
          <pc:sldMk cId="1489942477" sldId="256"/>
        </pc:sldMkLst>
      </pc:sldChg>
      <pc:sldChg chg="del">
        <pc:chgData name="Ron Lockwood" userId="ba198c866d15faec" providerId="LiveId" clId="{3EA8EEAC-4D0F-4009-84B8-518927CCD5AE}" dt="2018-01-26T15:11:58.815" v="152" actId="2696"/>
        <pc:sldMkLst>
          <pc:docMk/>
          <pc:sldMk cId="1838534194" sldId="257"/>
        </pc:sldMkLst>
      </pc:sldChg>
      <pc:sldChg chg="del">
        <pc:chgData name="Ron Lockwood" userId="ba198c866d15faec" providerId="LiveId" clId="{3EA8EEAC-4D0F-4009-84B8-518927CCD5AE}" dt="2018-01-26T15:12:01.686" v="153" actId="2696"/>
        <pc:sldMkLst>
          <pc:docMk/>
          <pc:sldMk cId="1817594412" sldId="258"/>
        </pc:sldMkLst>
      </pc:sldChg>
      <pc:sldChg chg="addSp delSp modSp delAnim modAnim">
        <pc:chgData name="Ron Lockwood" userId="ba198c866d15faec" providerId="LiveId" clId="{3EA8EEAC-4D0F-4009-84B8-518927CCD5AE}" dt="2018-01-26T15:25:13.091" v="244"/>
        <pc:sldMkLst>
          <pc:docMk/>
          <pc:sldMk cId="3212544364" sldId="259"/>
        </pc:sldMkLst>
        <pc:spChg chg="mod">
          <ac:chgData name="Ron Lockwood" userId="ba198c866d15faec" providerId="LiveId" clId="{3EA8EEAC-4D0F-4009-84B8-518927CCD5AE}" dt="2018-01-26T15:20:14.648" v="222" actId="1038"/>
          <ac:spMkLst>
            <pc:docMk/>
            <pc:sldMk cId="3212544364" sldId="259"/>
            <ac:spMk id="9" creationId="{00000000-0000-0000-0000-000000000000}"/>
          </ac:spMkLst>
        </pc:spChg>
        <pc:spChg chg="del">
          <ac:chgData name="Ron Lockwood" userId="ba198c866d15faec" providerId="LiveId" clId="{3EA8EEAC-4D0F-4009-84B8-518927CCD5AE}" dt="2018-01-26T15:13:34.721" v="156" actId="478"/>
          <ac:spMkLst>
            <pc:docMk/>
            <pc:sldMk cId="3212544364" sldId="259"/>
            <ac:spMk id="12" creationId="{00000000-0000-0000-0000-000000000000}"/>
          </ac:spMkLst>
        </pc:spChg>
        <pc:spChg chg="add mod">
          <ac:chgData name="Ron Lockwood" userId="ba198c866d15faec" providerId="LiveId" clId="{3EA8EEAC-4D0F-4009-84B8-518927CCD5AE}" dt="2018-01-26T15:20:49.557" v="235" actId="1076"/>
          <ac:spMkLst>
            <pc:docMk/>
            <pc:sldMk cId="3212544364" sldId="259"/>
            <ac:spMk id="23" creationId="{39941122-A8AF-473E-B87E-385D1C8E2A63}"/>
          </ac:spMkLst>
        </pc:spChg>
        <pc:cxnChg chg="mod">
          <ac:chgData name="Ron Lockwood" userId="ba198c866d15faec" providerId="LiveId" clId="{3EA8EEAC-4D0F-4009-84B8-518927CCD5AE}" dt="2018-01-26T15:17:15.428" v="196" actId="14100"/>
          <ac:cxnSpMkLst>
            <pc:docMk/>
            <pc:sldMk cId="3212544364" sldId="259"/>
            <ac:cxnSpMk id="22" creationId="{00000000-0000-0000-0000-000000000000}"/>
          </ac:cxnSpMkLst>
        </pc:cxnChg>
      </pc:sldChg>
      <pc:sldChg chg="add del">
        <pc:chgData name="Ron Lockwood" userId="ba198c866d15faec" providerId="LiveId" clId="{3EA8EEAC-4D0F-4009-84B8-518927CCD5AE}" dt="2018-01-26T16:52:51.569" v="246" actId="2696"/>
        <pc:sldMkLst>
          <pc:docMk/>
          <pc:sldMk cId="1629882115" sldId="260"/>
        </pc:sldMkLst>
      </pc:sldChg>
      <pc:sldChg chg="addSp modSp add modAnim">
        <pc:chgData name="Ron Lockwood" userId="ba198c866d15faec" providerId="LiveId" clId="{3EA8EEAC-4D0F-4009-84B8-518927CCD5AE}" dt="2018-01-26T17:51:29.293" v="469"/>
        <pc:sldMkLst>
          <pc:docMk/>
          <pc:sldMk cId="220005598" sldId="261"/>
        </pc:sldMkLst>
        <pc:spChg chg="mod">
          <ac:chgData name="Ron Lockwood" userId="ba198c866d15faec" providerId="LiveId" clId="{3EA8EEAC-4D0F-4009-84B8-518927CCD5AE}" dt="2018-01-26T17:51:29.293" v="469"/>
          <ac:spMkLst>
            <pc:docMk/>
            <pc:sldMk cId="220005598" sldId="261"/>
            <ac:spMk id="2" creationId="{00000000-0000-0000-0000-000000000000}"/>
          </ac:spMkLst>
        </pc:spChg>
        <pc:spChg chg="mod">
          <ac:chgData name="Ron Lockwood" userId="ba198c866d15faec" providerId="LiveId" clId="{3EA8EEAC-4D0F-4009-84B8-518927CCD5AE}" dt="2018-01-26T15:08:29.730" v="130" actId="404"/>
          <ac:spMkLst>
            <pc:docMk/>
            <pc:sldMk cId="220005598" sldId="261"/>
            <ac:spMk id="3" creationId="{00000000-0000-0000-0000-000000000000}"/>
          </ac:spMkLst>
        </pc:spChg>
        <pc:spChg chg="add mod">
          <ac:chgData name="Ron Lockwood" userId="ba198c866d15faec" providerId="LiveId" clId="{3EA8EEAC-4D0F-4009-84B8-518927CCD5AE}" dt="2018-01-26T15:11:06.483" v="150" actId="14100"/>
          <ac:spMkLst>
            <pc:docMk/>
            <pc:sldMk cId="220005598" sldId="261"/>
            <ac:spMk id="4" creationId="{339F52BE-7B48-454E-86FB-60C2488DB52F}"/>
          </ac:spMkLst>
        </pc:spChg>
      </pc:sldChg>
      <pc:sldChg chg="add del">
        <pc:chgData name="Ron Lockwood" userId="ba198c866d15faec" providerId="LiveId" clId="{3EA8EEAC-4D0F-4009-84B8-518927CCD5AE}" dt="2018-01-26T14:43:25.905" v="28"/>
        <pc:sldMkLst>
          <pc:docMk/>
          <pc:sldMk cId="375301002" sldId="262"/>
        </pc:sldMkLst>
      </pc:sldChg>
      <pc:sldChg chg="add del">
        <pc:chgData name="Ron Lockwood" userId="ba198c866d15faec" providerId="LiveId" clId="{3EA8EEAC-4D0F-4009-84B8-518927CCD5AE}" dt="2018-01-26T16:53:29.550" v="265" actId="2696"/>
        <pc:sldMkLst>
          <pc:docMk/>
          <pc:sldMk cId="511217058" sldId="262"/>
        </pc:sldMkLst>
      </pc:sldChg>
      <pc:sldChg chg="modSp add">
        <pc:chgData name="Ron Lockwood" userId="ba198c866d15faec" providerId="LiveId" clId="{3EA8EEAC-4D0F-4009-84B8-518927CCD5AE}" dt="2018-01-26T17:50:16.428" v="455" actId="1037"/>
        <pc:sldMkLst>
          <pc:docMk/>
          <pc:sldMk cId="2778322542" sldId="263"/>
        </pc:sldMkLst>
        <pc:spChg chg="mod">
          <ac:chgData name="Ron Lockwood" userId="ba198c866d15faec" providerId="LiveId" clId="{3EA8EEAC-4D0F-4009-84B8-518927CCD5AE}" dt="2018-01-26T17:49:13.890" v="337" actId="20577"/>
          <ac:spMkLst>
            <pc:docMk/>
            <pc:sldMk cId="2778322542" sldId="263"/>
            <ac:spMk id="3" creationId="{00000000-0000-0000-0000-000000000000}"/>
          </ac:spMkLst>
        </pc:spChg>
        <pc:spChg chg="mod">
          <ac:chgData name="Ron Lockwood" userId="ba198c866d15faec" providerId="LiveId" clId="{3EA8EEAC-4D0F-4009-84B8-518927CCD5AE}" dt="2018-01-26T17:50:16.428" v="455" actId="1037"/>
          <ac:spMkLst>
            <pc:docMk/>
            <pc:sldMk cId="2778322542" sldId="263"/>
            <ac:spMk id="4" creationId="{02B158BA-9B01-48B0-9342-AFE23D4092D6}"/>
          </ac:spMkLst>
        </pc:spChg>
        <pc:spChg chg="mod">
          <ac:chgData name="Ron Lockwood" userId="ba198c866d15faec" providerId="LiveId" clId="{3EA8EEAC-4D0F-4009-84B8-518927CCD5AE}" dt="2018-01-26T17:49:47.468" v="443" actId="1037"/>
          <ac:spMkLst>
            <pc:docMk/>
            <pc:sldMk cId="2778322542" sldId="263"/>
            <ac:spMk id="5" creationId="{5B1DD905-E24D-4326-812C-EC4504730A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030C-6AFA-4A51-A7B6-01696324F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5A9AD-201D-492F-A537-9D9D75165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7724-02DE-4D50-B0B4-CF647E6C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6A7-2F0E-4A1D-B022-41324F2F18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71356-C951-461E-A3FA-8BDC9749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524E-08A8-4B80-89FC-B5BCD42C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88-D140-4B56-B268-A0CB1F37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8D2B-E5B2-46A4-9F16-E3D306F8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FDD49-07E7-459F-B7B3-069C167FC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69AD4-45E6-4EFB-896A-280E7B6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6A7-2F0E-4A1D-B022-41324F2F18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51B49-A549-4B1F-BD01-941F19AB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F0BEC-5E86-4386-9E17-AB571851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88-D140-4B56-B268-A0CB1F37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5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35AAA-48D2-48A7-8C32-3932D0F04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A16AE-6AB7-493E-A9AB-14995C08A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E9F94-C084-454C-8A7E-920B1C3C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6A7-2F0E-4A1D-B022-41324F2F18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3F3FA-21AD-41E8-8B0D-234AED56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062BA-0926-46A0-A4A6-3440A959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88-D140-4B56-B268-A0CB1F37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F521F-9233-4231-B065-F4ADFCF83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6FE6-BC4B-4F2D-AD52-27CA2F2B8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F2095-802E-4F85-A13A-91C111FD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6A7-2F0E-4A1D-B022-41324F2F18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662FC-7C81-4AF1-9B39-9C7B31C2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01AC9-15CA-4276-8481-94659610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88-D140-4B56-B268-A0CB1F37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6E45-0DAE-4D22-B5DD-8F992FEE2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78D4A-5497-4519-84C0-6213604E9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7AB8F-9255-447B-880D-BC7667881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6A7-2F0E-4A1D-B022-41324F2F18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C5F7-D2E5-40D1-8A85-94961CC2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274E-E9BB-4C76-9D72-E82D8E6A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88-D140-4B56-B268-A0CB1F37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A99D-4E12-4210-B955-0A528AA9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E6784-D699-4FB1-893B-3DCB165C3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606E4-EECA-43E2-B5C2-1E314046C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9BDD3-0AEF-421E-83F8-5972751C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6A7-2F0E-4A1D-B022-41324F2F18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B30CB-3429-401E-91B9-25873032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B49A7-6C13-481F-BE80-1725E4E1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88-D140-4B56-B268-A0CB1F37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7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60C8-C170-4AED-8EF4-A26D348A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2C838-04CA-495E-A77C-D926FCFCA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4953B-6426-44AC-9F1D-9740F48AF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599A2-10BC-4D1E-B6EE-3B62DCB63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98255-51B0-4C54-B3BA-F76AC70EE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FDE1D-7EEC-483E-BFDE-3322B8B3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6A7-2F0E-4A1D-B022-41324F2F18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F60EA-40DA-4B66-804F-9E3D750C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0F00E-C30C-4319-8D92-F3614AB8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88-D140-4B56-B268-A0CB1F37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308B-984B-4020-A52A-50B854E6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26F8A-CF09-4DFB-AEE7-5D7A6A92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6A7-2F0E-4A1D-B022-41324F2F18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C0394-3B2E-4E02-B0E5-1BC9D971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9BF9A-E25E-4569-80C7-BF79BA05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88-D140-4B56-B268-A0CB1F37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0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F089E-C690-488F-BB9D-3324E6CE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6A7-2F0E-4A1D-B022-41324F2F18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1B42E-D18B-4261-8C12-811A7A26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14CD1-6C00-43C7-BF68-5CF59273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88-D140-4B56-B268-A0CB1F37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6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EB90-7D08-4372-9D1B-22DB8F50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F9F8-6267-428B-A47E-5034B722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2CAAA-2255-4911-B955-C6CB929F1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AA230-FDD4-4361-B0D6-7A84B2FBE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6A7-2F0E-4A1D-B022-41324F2F18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1F9A6-A9CC-4B47-995E-CCB67F64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79B3C-3256-4075-A27D-13C3FCE3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88-D140-4B56-B268-A0CB1F37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1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DCD43-DA4D-4795-A061-D7C65479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16A7F-ED1E-40ED-B2A1-F2660E2C5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73F2A-CB08-4683-9352-581F144DD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67AEB-8027-4C45-9241-6243EE52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556A7-2F0E-4A1D-B022-41324F2F18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AF2AE-89E6-4A43-A8AF-F92A8CC9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2CCB6-2837-418D-805A-5D697240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E88-D140-4B56-B268-A0CB1F37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8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F8E6A-61EE-43AD-AB50-4773B77D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B1189-2576-4140-A1B0-AF9409BF4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FEA3F-937A-4FAA-8029-61DAD605A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556A7-2F0E-4A1D-B022-41324F2F180B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FD6B9-0AEA-4316-9DEC-757DA2A18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D471-E3FC-41B1-9D44-A63D4C8BB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02E88-D140-4B56-B268-A0CB1F375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0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Irregularly Inflected Forms (in </a:t>
            </a:r>
            <a:r>
              <a:rPr lang="en-US"/>
              <a:t>the Source)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860" y="1825625"/>
            <a:ext cx="11692646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203575" algn="l"/>
                <a:tab pos="6802438" algn="l"/>
              </a:tabLst>
            </a:pPr>
            <a:endParaRPr lang="en-GB" sz="4800" dirty="0"/>
          </a:p>
          <a:p>
            <a:pPr marL="0" indent="0">
              <a:buNone/>
              <a:tabLst>
                <a:tab pos="2055813" algn="l"/>
                <a:tab pos="3203575" algn="l"/>
                <a:tab pos="5200650" algn="l"/>
                <a:tab pos="6802438" algn="l"/>
                <a:tab pos="9144000" algn="l"/>
              </a:tabLst>
            </a:pPr>
            <a:r>
              <a:rPr lang="en-GB" sz="4400" dirty="0"/>
              <a:t>repaired 	</a:t>
            </a:r>
            <a:r>
              <a:rPr lang="en-US" sz="4400" dirty="0"/>
              <a:t>⟶ repair -</a:t>
            </a:r>
            <a:r>
              <a:rPr lang="en-US" sz="4400" dirty="0" err="1"/>
              <a:t>ed</a:t>
            </a:r>
            <a:r>
              <a:rPr lang="en-US" sz="4400" dirty="0"/>
              <a:t> 	⟶ repair</a:t>
            </a:r>
            <a:r>
              <a:rPr lang="en-US" sz="4400" baseline="-25000" dirty="0"/>
              <a:t>1.1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accent1"/>
                </a:solidFill>
              </a:rPr>
              <a:t>v</a:t>
            </a:r>
            <a:r>
              <a:rPr lang="en-US" sz="4400" dirty="0"/>
              <a:t> </a:t>
            </a:r>
            <a:r>
              <a:rPr lang="en-US" sz="4400" dirty="0" err="1">
                <a:solidFill>
                  <a:srgbClr val="00B050"/>
                </a:solidFill>
              </a:rPr>
              <a:t>pst</a:t>
            </a:r>
            <a:r>
              <a:rPr lang="en-US" sz="4400" dirty="0">
                <a:solidFill>
                  <a:srgbClr val="00B050"/>
                </a:solidFill>
              </a:rPr>
              <a:t> </a:t>
            </a:r>
            <a:r>
              <a:rPr lang="en-US" sz="4400" dirty="0"/>
              <a:t>⟶ X -</a:t>
            </a:r>
            <a:r>
              <a:rPr lang="en-US" sz="4400" dirty="0" err="1"/>
              <a:t>pst</a:t>
            </a:r>
            <a:endParaRPr lang="en-US" sz="4400" dirty="0"/>
          </a:p>
          <a:p>
            <a:pPr marL="0" indent="0">
              <a:buNone/>
              <a:tabLst>
                <a:tab pos="2055813" algn="l"/>
                <a:tab pos="3203575" algn="l"/>
                <a:tab pos="5200650" algn="l"/>
                <a:tab pos="6802438" algn="l"/>
                <a:tab pos="9144000" algn="l"/>
              </a:tabLst>
            </a:pPr>
            <a:r>
              <a:rPr lang="en-US" sz="4400" dirty="0"/>
              <a:t>took 	⟶ took 	⟶ </a:t>
            </a:r>
            <a:r>
              <a:rPr lang="en-US" sz="4400" dirty="0">
                <a:solidFill>
                  <a:srgbClr val="FF0000"/>
                </a:solidFill>
              </a:rPr>
              <a:t>took</a:t>
            </a:r>
            <a:r>
              <a:rPr lang="en-US" sz="4400" baseline="-25000" dirty="0">
                <a:solidFill>
                  <a:srgbClr val="FF0000"/>
                </a:solidFill>
              </a:rPr>
              <a:t>1.1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FF0000"/>
                </a:solidFill>
              </a:rPr>
              <a:t>v</a:t>
            </a:r>
            <a:r>
              <a:rPr lang="en-US" sz="4400" dirty="0"/>
              <a:t> 	⟶ </a:t>
            </a:r>
            <a:r>
              <a:rPr lang="en-US" sz="44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9F52BE-7B48-454E-86FB-60C2488DB52F}"/>
              </a:ext>
            </a:extLst>
          </p:cNvPr>
          <p:cNvSpPr/>
          <p:nvPr/>
        </p:nvSpPr>
        <p:spPr>
          <a:xfrm>
            <a:off x="8428724" y="3429000"/>
            <a:ext cx="832010" cy="5787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326"/>
            <a:ext cx="10515600" cy="744144"/>
          </a:xfrm>
        </p:spPr>
        <p:txBody>
          <a:bodyPr/>
          <a:lstStyle/>
          <a:p>
            <a:r>
              <a:rPr lang="en-GB" dirty="0"/>
              <a:t>Irregularly Inflected Forms Example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459" y="4234037"/>
            <a:ext cx="2330138" cy="2404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07" y="1690688"/>
            <a:ext cx="2604271" cy="4174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78" y="4418694"/>
            <a:ext cx="3526358" cy="1915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Down Arrow 6"/>
          <p:cNvSpPr/>
          <p:nvPr/>
        </p:nvSpPr>
        <p:spPr>
          <a:xfrm>
            <a:off x="5847940" y="2928978"/>
            <a:ext cx="716280" cy="50292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r="44443"/>
          <a:stretch/>
        </p:blipFill>
        <p:spPr>
          <a:xfrm>
            <a:off x="4705684" y="1187957"/>
            <a:ext cx="2062947" cy="15289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77412" y="3683230"/>
            <a:ext cx="122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take</a:t>
            </a:r>
            <a:r>
              <a:rPr lang="en-US" sz="2400" baseline="-25000" dirty="0"/>
              <a:t>1.1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v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8631" y="1187957"/>
            <a:ext cx="860885" cy="146533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5803709" y="4309610"/>
            <a:ext cx="614562" cy="2623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92087" y="4367408"/>
            <a:ext cx="614562" cy="2623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81438" y="4803029"/>
            <a:ext cx="614562" cy="26238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734277" y="4417002"/>
            <a:ext cx="614562" cy="26238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6" idx="6"/>
            <a:endCxn id="15" idx="2"/>
          </p:cNvCxnSpPr>
          <p:nvPr/>
        </p:nvCxnSpPr>
        <p:spPr>
          <a:xfrm flipV="1">
            <a:off x="3006649" y="4440805"/>
            <a:ext cx="2797060" cy="577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6"/>
          </p:cNvCxnSpPr>
          <p:nvPr/>
        </p:nvCxnSpPr>
        <p:spPr>
          <a:xfrm flipV="1">
            <a:off x="6096000" y="4548196"/>
            <a:ext cx="3638277" cy="38602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9923198" y="6070549"/>
            <a:ext cx="614562" cy="2623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cxnSpLocks/>
            <a:endCxn id="19" idx="1"/>
          </p:cNvCxnSpPr>
          <p:nvPr/>
        </p:nvCxnSpPr>
        <p:spPr>
          <a:xfrm>
            <a:off x="6939064" y="4033736"/>
            <a:ext cx="3074135" cy="2075239"/>
          </a:xfrm>
          <a:prstGeom prst="line">
            <a:avLst/>
          </a:prstGeom>
          <a:ln w="28575">
            <a:solidFill>
              <a:srgbClr val="FF0000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9941122-A8AF-473E-B87E-385D1C8E2A63}"/>
              </a:ext>
            </a:extLst>
          </p:cNvPr>
          <p:cNvSpPr txBox="1"/>
          <p:nvPr/>
        </p:nvSpPr>
        <p:spPr>
          <a:xfrm>
            <a:off x="6603424" y="3683230"/>
            <a:ext cx="1221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254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5" grpId="0" animBg="1"/>
      <p:bldP spid="16" grpId="0" animBg="1"/>
      <p:bldP spid="17" grpId="0" animBg="1"/>
      <p:bldP spid="18" grpId="0" animBg="1"/>
      <p:bldP spid="19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Swedish to German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828800" algn="l"/>
                <a:tab pos="2860675" algn="l"/>
                <a:tab pos="5032375" algn="l"/>
                <a:tab pos="6802438" algn="l"/>
              </a:tabLst>
            </a:pPr>
            <a:r>
              <a:rPr lang="en-US" sz="4800" dirty="0"/>
              <a:t>man 	⟶ 	Mann 	(singular)</a:t>
            </a:r>
            <a:endParaRPr lang="en-GB" sz="4800" dirty="0"/>
          </a:p>
          <a:p>
            <a:pPr marL="0" indent="0">
              <a:buNone/>
              <a:tabLst>
                <a:tab pos="1828800" algn="l"/>
                <a:tab pos="2860675" algn="l"/>
                <a:tab pos="5032375" algn="l"/>
                <a:tab pos="6802438" algn="l"/>
              </a:tabLst>
            </a:pPr>
            <a:r>
              <a:rPr lang="en-US" sz="4800" dirty="0" err="1"/>
              <a:t>män</a:t>
            </a:r>
            <a:r>
              <a:rPr lang="en-US" sz="4800" dirty="0"/>
              <a:t> 	⟶ 	</a:t>
            </a:r>
            <a:r>
              <a:rPr lang="en-US" sz="4800" dirty="0" err="1"/>
              <a:t>Männer</a:t>
            </a:r>
            <a:r>
              <a:rPr lang="en-US" sz="4800" dirty="0"/>
              <a:t>	(plural)</a:t>
            </a:r>
          </a:p>
          <a:p>
            <a:pPr marL="0" indent="0">
              <a:buNone/>
              <a:tabLst>
                <a:tab pos="1828800" algn="l"/>
                <a:tab pos="2860675" algn="l"/>
                <a:tab pos="5032375" algn="l"/>
                <a:tab pos="6802438" algn="l"/>
              </a:tabLst>
            </a:pPr>
            <a:endParaRPr lang="en-US" sz="4800" dirty="0"/>
          </a:p>
          <a:p>
            <a:pPr marL="0" indent="0">
              <a:buNone/>
              <a:tabLst>
                <a:tab pos="1828800" algn="l"/>
                <a:tab pos="2860675" algn="l"/>
                <a:tab pos="5032375" algn="l"/>
                <a:tab pos="6802438" algn="l"/>
              </a:tabLst>
            </a:pPr>
            <a:r>
              <a:rPr lang="en-US" sz="4800" dirty="0" err="1"/>
              <a:t>dörr</a:t>
            </a:r>
            <a:r>
              <a:rPr lang="en-US" sz="4800" dirty="0"/>
              <a:t> 	⟶ 	</a:t>
            </a:r>
            <a:r>
              <a:rPr lang="en-US" sz="4800" dirty="0" err="1"/>
              <a:t>Tür</a:t>
            </a:r>
            <a:r>
              <a:rPr lang="en-US" sz="4800" dirty="0"/>
              <a:t>   	(singular)</a:t>
            </a:r>
            <a:endParaRPr lang="en-GB" sz="4800" dirty="0"/>
          </a:p>
          <a:p>
            <a:pPr marL="0" indent="0">
              <a:buNone/>
              <a:tabLst>
                <a:tab pos="1828800" algn="l"/>
                <a:tab pos="2860675" algn="l"/>
                <a:tab pos="5032375" algn="l"/>
                <a:tab pos="6802438" algn="l"/>
              </a:tabLst>
            </a:pPr>
            <a:r>
              <a:rPr lang="en-US" sz="4800" dirty="0" err="1"/>
              <a:t>dörrar</a:t>
            </a:r>
            <a:r>
              <a:rPr lang="en-US" sz="4800" dirty="0"/>
              <a:t> 	⟶ 	</a:t>
            </a:r>
            <a:r>
              <a:rPr lang="en-US" sz="4800" dirty="0" err="1"/>
              <a:t>Türen</a:t>
            </a:r>
            <a:r>
              <a:rPr lang="en-US" sz="4800" dirty="0"/>
              <a:t>  	(plural)</a:t>
            </a:r>
          </a:p>
          <a:p>
            <a:pPr marL="0" indent="0">
              <a:buNone/>
              <a:tabLst>
                <a:tab pos="1887538" algn="l"/>
                <a:tab pos="2970213" algn="l"/>
                <a:tab pos="3203575" algn="l"/>
                <a:tab pos="6802438" algn="l"/>
              </a:tabLst>
            </a:pPr>
            <a:endParaRPr lang="en-GB" sz="4800" dirty="0"/>
          </a:p>
          <a:p>
            <a:pPr lvl="1">
              <a:tabLst>
                <a:tab pos="3203575" algn="l"/>
              </a:tabLst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B158BA-9B01-48B0-9342-AFE23D4092D6}"/>
              </a:ext>
            </a:extLst>
          </p:cNvPr>
          <p:cNvSpPr/>
          <p:nvPr/>
        </p:nvSpPr>
        <p:spPr>
          <a:xfrm>
            <a:off x="1391191" y="2682181"/>
            <a:ext cx="349923" cy="5954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1DD905-E24D-4326-812C-EC4504730A9F}"/>
              </a:ext>
            </a:extLst>
          </p:cNvPr>
          <p:cNvSpPr/>
          <p:nvPr/>
        </p:nvSpPr>
        <p:spPr>
          <a:xfrm>
            <a:off x="1963082" y="5035684"/>
            <a:ext cx="675041" cy="6549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2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20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Irregularly Inflected Forms (in the Source)</vt:lpstr>
      <vt:lpstr>Irregularly Inflected Forms Example</vt:lpstr>
      <vt:lpstr>Swedish to German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Irregularly Inflected Forms</dc:title>
  <dc:creator>Ron Lockwood</dc:creator>
  <cp:lastModifiedBy>Ron Lockwood</cp:lastModifiedBy>
  <cp:revision>2</cp:revision>
  <dcterms:created xsi:type="dcterms:W3CDTF">2018-01-25T18:06:42Z</dcterms:created>
  <dcterms:modified xsi:type="dcterms:W3CDTF">2018-01-26T17:51:29Z</dcterms:modified>
</cp:coreProperties>
</file>