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Lockwood" userId="ba198c866d15faec" providerId="LiveId" clId="{2255B583-F5BF-40C2-A807-D8319C34962D}"/>
    <pc:docChg chg="undo custSel addSld delSld modSld">
      <pc:chgData name="Ron Lockwood" userId="ba198c866d15faec" providerId="LiveId" clId="{2255B583-F5BF-40C2-A807-D8319C34962D}" dt="2018-01-23T20:15:23.156" v="74" actId="20577"/>
      <pc:docMkLst>
        <pc:docMk/>
      </pc:docMkLst>
      <pc:sldChg chg="del">
        <pc:chgData name="Ron Lockwood" userId="ba198c866d15faec" providerId="LiveId" clId="{2255B583-F5BF-40C2-A807-D8319C34962D}" dt="2018-01-22T17:58:06.689" v="64" actId="2696"/>
        <pc:sldMkLst>
          <pc:docMk/>
          <pc:sldMk cId="1505893898" sldId="256"/>
        </pc:sldMkLst>
      </pc:sldChg>
      <pc:sldChg chg="modSp">
        <pc:chgData name="Ron Lockwood" userId="ba198c866d15faec" providerId="LiveId" clId="{2255B583-F5BF-40C2-A807-D8319C34962D}" dt="2018-01-22T16:42:01.139" v="26" actId="115"/>
        <pc:sldMkLst>
          <pc:docMk/>
          <pc:sldMk cId="3293873492" sldId="257"/>
        </pc:sldMkLst>
        <pc:spChg chg="mod">
          <ac:chgData name="Ron Lockwood" userId="ba198c866d15faec" providerId="LiveId" clId="{2255B583-F5BF-40C2-A807-D8319C34962D}" dt="2018-01-22T16:41:57.775" v="25" actId="115"/>
          <ac:spMkLst>
            <pc:docMk/>
            <pc:sldMk cId="3293873492" sldId="257"/>
            <ac:spMk id="3" creationId="{18CBDA09-02DA-4F45-A43D-F90EC2D410AD}"/>
          </ac:spMkLst>
        </pc:spChg>
        <pc:spChg chg="mod">
          <ac:chgData name="Ron Lockwood" userId="ba198c866d15faec" providerId="LiveId" clId="{2255B583-F5BF-40C2-A807-D8319C34962D}" dt="2018-01-22T16:42:01.139" v="26" actId="115"/>
          <ac:spMkLst>
            <pc:docMk/>
            <pc:sldMk cId="3293873492" sldId="257"/>
            <ac:spMk id="4" creationId="{CABA8CBE-4FCB-40CA-8EFE-9FE77643B6BC}"/>
          </ac:spMkLst>
        </pc:spChg>
      </pc:sldChg>
      <pc:sldChg chg="modSp add">
        <pc:chgData name="Ron Lockwood" userId="ba198c866d15faec" providerId="LiveId" clId="{2255B583-F5BF-40C2-A807-D8319C34962D}" dt="2018-01-23T12:20:17.068" v="69" actId="20577"/>
        <pc:sldMkLst>
          <pc:docMk/>
          <pc:sldMk cId="1649210062" sldId="258"/>
        </pc:sldMkLst>
        <pc:spChg chg="mod">
          <ac:chgData name="Ron Lockwood" userId="ba198c866d15faec" providerId="LiveId" clId="{2255B583-F5BF-40C2-A807-D8319C34962D}" dt="2018-01-23T12:20:17.068" v="69" actId="20577"/>
          <ac:spMkLst>
            <pc:docMk/>
            <pc:sldMk cId="1649210062" sldId="258"/>
            <ac:spMk id="4" creationId="{CABA8CBE-4FCB-40CA-8EFE-9FE77643B6BC}"/>
          </ac:spMkLst>
        </pc:spChg>
      </pc:sldChg>
      <pc:sldChg chg="addSp delSp modSp add">
        <pc:chgData name="Ron Lockwood" userId="ba198c866d15faec" providerId="LiveId" clId="{2255B583-F5BF-40C2-A807-D8319C34962D}" dt="2018-01-23T20:15:23.156" v="74" actId="20577"/>
        <pc:sldMkLst>
          <pc:docMk/>
          <pc:sldMk cId="1569399054" sldId="259"/>
        </pc:sldMkLst>
        <pc:spChg chg="del">
          <ac:chgData name="Ron Lockwood" userId="ba198c866d15faec" providerId="LiveId" clId="{2255B583-F5BF-40C2-A807-D8319C34962D}" dt="2018-01-22T17:57:58.353" v="63" actId="478"/>
          <ac:spMkLst>
            <pc:docMk/>
            <pc:sldMk cId="1569399054" sldId="259"/>
            <ac:spMk id="2" creationId="{4138A184-C3C4-4A29-8FEB-1B6EBC21028C}"/>
          </ac:spMkLst>
        </pc:spChg>
        <pc:spChg chg="mod">
          <ac:chgData name="Ron Lockwood" userId="ba198c866d15faec" providerId="LiveId" clId="{2255B583-F5BF-40C2-A807-D8319C34962D}" dt="2018-01-23T20:15:23.156" v="74" actId="20577"/>
          <ac:spMkLst>
            <pc:docMk/>
            <pc:sldMk cId="1569399054" sldId="259"/>
            <ac:spMk id="4" creationId="{CABA8CBE-4FCB-40CA-8EFE-9FE77643B6BC}"/>
          </ac:spMkLst>
        </pc:spChg>
        <pc:spChg chg="add mod">
          <ac:chgData name="Ron Lockwood" userId="ba198c866d15faec" providerId="LiveId" clId="{2255B583-F5BF-40C2-A807-D8319C34962D}" dt="2018-01-22T16:47:34.833" v="49" actId="1582"/>
          <ac:spMkLst>
            <pc:docMk/>
            <pc:sldMk cId="1569399054" sldId="259"/>
            <ac:spMk id="5" creationId="{CCAB38D7-243C-4CB2-A3FB-16A99BB16EB5}"/>
          </ac:spMkLst>
        </pc:spChg>
        <pc:spChg chg="add mod">
          <ac:chgData name="Ron Lockwood" userId="ba198c866d15faec" providerId="LiveId" clId="{2255B583-F5BF-40C2-A807-D8319C34962D}" dt="2018-01-22T16:47:44.652" v="51" actId="1076"/>
          <ac:spMkLst>
            <pc:docMk/>
            <pc:sldMk cId="1569399054" sldId="259"/>
            <ac:spMk id="6" creationId="{A8C7B639-6712-4F38-85F7-35768538EEE7}"/>
          </ac:spMkLst>
        </pc:spChg>
        <pc:spChg chg="add mod">
          <ac:chgData name="Ron Lockwood" userId="ba198c866d15faec" providerId="LiveId" clId="{2255B583-F5BF-40C2-A807-D8319C34962D}" dt="2018-01-22T16:48:05.461" v="60" actId="1037"/>
          <ac:spMkLst>
            <pc:docMk/>
            <pc:sldMk cId="1569399054" sldId="259"/>
            <ac:spMk id="7" creationId="{1B7678D0-F576-40E6-ACA3-CE7601BA0E40}"/>
          </ac:spMkLst>
        </pc:spChg>
        <pc:spChg chg="add mod">
          <ac:chgData name="Ron Lockwood" userId="ba198c866d15faec" providerId="LiveId" clId="{2255B583-F5BF-40C2-A807-D8319C34962D}" dt="2018-01-22T16:48:14.865" v="62" actId="1076"/>
          <ac:spMkLst>
            <pc:docMk/>
            <pc:sldMk cId="1569399054" sldId="259"/>
            <ac:spMk id="8" creationId="{A95A6ABC-C9A0-40DF-A15B-1E7FA4935BA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765A-7B4C-41B3-9970-16D5E9BEC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71B79-60B5-4E45-8231-859DEF033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4DE89-7349-4534-9940-C4CA755A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7B7-A234-4CF6-99EF-73D11FD0099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AC748-1EB6-4965-AB60-9178DD47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EB29-511B-4744-BF8B-2553FEB6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8F9F-E41F-4D85-949C-0943FE51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8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EE7A-47A1-4870-A860-A26D7475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3DB65-44F0-41DB-9B6A-E1B3DFE8C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E8AD7-9A8D-4A09-A830-3167E354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7B7-A234-4CF6-99EF-73D11FD0099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95A6-9FB5-4E1C-88ED-6BE39729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3AE89-449D-4764-8AA1-23820275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8F9F-E41F-4D85-949C-0943FE51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3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EF123-F0B8-4441-B175-C4EC446AA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41A51-635D-446C-A953-902EC4123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A4E2-DCE7-489F-8DDD-A1D46B17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7B7-A234-4CF6-99EF-73D11FD0099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B0B61-5256-4F86-9B98-9BF6245A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01249-FD0E-48C6-AE19-DAFE7BE6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8F9F-E41F-4D85-949C-0943FE51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2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C398-9DDC-4C7F-92D8-891C0EBD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0F281-D9D2-4538-B25E-FDFA8497D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5608D-E950-4D95-BAF1-8C4EDAA0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7B7-A234-4CF6-99EF-73D11FD0099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0DB3-5E24-473D-AED6-354B8811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8E74-2334-47F7-89D9-DB2CF72C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8F9F-E41F-4D85-949C-0943FE51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1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BFF-A6F3-48A4-8BCE-D7D89C97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8CB64-0C8E-43A4-B92E-3B3857FEC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61A82-4ACA-44CD-815A-A33E37CA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7B7-A234-4CF6-99EF-73D11FD0099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2279-20BF-49ED-8900-078441A8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7206-6814-4743-AC7A-C6E77630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8F9F-E41F-4D85-949C-0943FE51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6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BBF2-5C14-47ED-B615-37092B71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7455-C542-4432-88FD-75816B980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B2270-FE65-4038-9208-F9B3761D2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070C7-B567-474F-9D34-175CE9A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7B7-A234-4CF6-99EF-73D11FD0099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87C67-0706-4618-8A45-C3C0364C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7BD46-3691-460B-BB0F-49C02C6F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8F9F-E41F-4D85-949C-0943FE51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4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EBDB-14AD-41FF-8841-5711AFDB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0B625-0C86-45EC-8239-6EF8B7E69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8AD74-22BD-45E1-99B2-6BC54549A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27C07-40BC-4574-A9BF-3EA597F32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89095-81C8-49DB-A371-79278173A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87AAF-6FB9-46A3-A13C-DF89D6E3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7B7-A234-4CF6-99EF-73D11FD0099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ECF47-E63C-4FB4-9267-05CD009A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C8CC7-3A03-48FD-9014-D1F3717D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8F9F-E41F-4D85-949C-0943FE51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6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1572-FF4A-4E43-95F6-40102236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82A0C-653C-4DDB-B3E0-73C694EF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7B7-A234-4CF6-99EF-73D11FD0099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F5C2C-7772-428D-96CE-744BFBAA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84786-DAF2-4CAA-9B9B-856B405A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8F9F-E41F-4D85-949C-0943FE51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8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81B69-D750-49AB-9B19-590B2BA8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7B7-A234-4CF6-99EF-73D11FD0099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DF050-A27A-4E1D-ADEF-41F4EE13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DA557-3DF8-41B7-A8FE-0D59A4EE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8F9F-E41F-4D85-949C-0943FE51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DE3A-5B6E-4FCE-8414-040F618B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A7EF-5078-4A1F-ADD4-9610521FA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04E0D-B9FB-4596-B4EB-BB07702C3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95FD0-AE0D-4734-92A7-E4757D78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7B7-A234-4CF6-99EF-73D11FD0099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3066A-92C9-4D67-981F-914B0D4C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5FB8-1D2C-4C40-81CE-04F9E98C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8F9F-E41F-4D85-949C-0943FE51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8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4B8F-DD49-4B79-BD63-D5C929A4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50D78-C136-45C6-841E-C604C76DD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AD614-EACF-4B85-A095-0982B5A6E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4EEB1-CA52-4615-87AA-871FBF43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57B7-A234-4CF6-99EF-73D11FD0099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F0382-7AA3-4BC2-9FCA-F7B69E1C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84DF0-6D22-4C8F-AA1D-692033CB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48F9F-E41F-4D85-949C-0943FE51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6EA5A-0B18-42DD-9E2E-457A49B3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03D1A-AFBA-47EA-A734-18C038C4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C767-2C6B-467A-95CE-5816C5FC7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057B7-A234-4CF6-99EF-73D11FD00994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023A-3D4B-434C-91CB-5D86550CD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9492-5BB0-4825-8F61-6C51E7825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48F9F-E41F-4D85-949C-0943FE51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0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A184-C3C4-4A29-8FEB-1B6EBC21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DA09-02DA-4F45-A43D-F90EC2D4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4000" u="sng" dirty="0"/>
              <a:t>Swedish</a:t>
            </a:r>
          </a:p>
          <a:p>
            <a:pPr marL="0" indent="0">
              <a:buNone/>
            </a:pPr>
            <a:r>
              <a:rPr lang="sv-SE" sz="4000" dirty="0"/>
              <a:t>ett litet bord		</a:t>
            </a:r>
            <a:r>
              <a:rPr lang="en-US" sz="4000" dirty="0"/>
              <a:t>⟶</a:t>
            </a:r>
            <a:endParaRPr lang="sv-SE" sz="4000" dirty="0"/>
          </a:p>
          <a:p>
            <a:pPr marL="0" indent="0">
              <a:buNone/>
            </a:pPr>
            <a:r>
              <a:rPr lang="sv-SE" sz="4000" dirty="0"/>
              <a:t>ett litet hus		</a:t>
            </a:r>
            <a:r>
              <a:rPr lang="en-US" sz="4000" dirty="0"/>
              <a:t>⟶</a:t>
            </a:r>
            <a:endParaRPr lang="sv-SE" sz="4000" dirty="0"/>
          </a:p>
          <a:p>
            <a:pPr marL="0" indent="0">
              <a:buNone/>
            </a:pPr>
            <a:r>
              <a:rPr lang="sv-SE" sz="4000" dirty="0"/>
              <a:t>en liten dörr		</a:t>
            </a:r>
            <a:r>
              <a:rPr lang="en-US" sz="4000" dirty="0"/>
              <a:t>⟶</a:t>
            </a:r>
            <a:endParaRPr lang="sv-SE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BA8CBE-4FCB-40CA-8EFE-9FE77643B6B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 u="sng" dirty="0"/>
              <a:t>German</a:t>
            </a:r>
          </a:p>
          <a:p>
            <a:pPr marL="0" indent="0">
              <a:buNone/>
            </a:pPr>
            <a:r>
              <a:rPr lang="de-DE" sz="4000" dirty="0"/>
              <a:t>ein kleiner Tisch </a:t>
            </a:r>
          </a:p>
          <a:p>
            <a:pPr marL="0" indent="0">
              <a:buNone/>
            </a:pPr>
            <a:r>
              <a:rPr lang="de-DE" sz="4000" dirty="0"/>
              <a:t>ein kleines Haus </a:t>
            </a:r>
          </a:p>
          <a:p>
            <a:pPr marL="0" indent="0">
              <a:buNone/>
            </a:pPr>
            <a:r>
              <a:rPr lang="de-DE" sz="4000" dirty="0"/>
              <a:t>eine kleine Tür </a:t>
            </a:r>
          </a:p>
        </p:txBody>
      </p:sp>
    </p:spTree>
    <p:extLst>
      <p:ext uri="{BB962C8B-B14F-4D97-AF65-F5344CB8AC3E}">
        <p14:creationId xmlns:p14="http://schemas.microsoft.com/office/powerpoint/2010/main" val="329387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A184-C3C4-4A29-8FEB-1B6EBC21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DA09-02DA-4F45-A43D-F90EC2D4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4000" u="sng" dirty="0"/>
              <a:t>Swedish</a:t>
            </a:r>
          </a:p>
          <a:p>
            <a:pPr marL="0" indent="0">
              <a:buNone/>
            </a:pPr>
            <a:r>
              <a:rPr lang="sv-SE" sz="4000" dirty="0"/>
              <a:t>ett litet bord		</a:t>
            </a:r>
            <a:r>
              <a:rPr lang="en-US" sz="4000" dirty="0"/>
              <a:t>⟶</a:t>
            </a:r>
            <a:endParaRPr lang="sv-SE" sz="4000" dirty="0"/>
          </a:p>
          <a:p>
            <a:pPr marL="0" indent="0">
              <a:buNone/>
            </a:pPr>
            <a:r>
              <a:rPr lang="sv-SE" sz="4000" dirty="0"/>
              <a:t>ett litet hus		</a:t>
            </a:r>
            <a:r>
              <a:rPr lang="en-US" sz="4000" dirty="0"/>
              <a:t>⟶</a:t>
            </a:r>
            <a:endParaRPr lang="sv-SE" sz="4000" dirty="0"/>
          </a:p>
          <a:p>
            <a:pPr marL="0" indent="0">
              <a:buNone/>
            </a:pPr>
            <a:r>
              <a:rPr lang="sv-SE" sz="4000" dirty="0"/>
              <a:t>en liten dörr		</a:t>
            </a:r>
            <a:r>
              <a:rPr lang="en-US" sz="4000" dirty="0"/>
              <a:t>⟶</a:t>
            </a:r>
            <a:endParaRPr lang="sv-SE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BA8CBE-4FCB-40CA-8EFE-9FE77643B6B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 u="sng" dirty="0"/>
              <a:t>German</a:t>
            </a:r>
          </a:p>
          <a:p>
            <a:pPr marL="0" indent="0">
              <a:buNone/>
            </a:pPr>
            <a:r>
              <a:rPr lang="de-DE" sz="4000" dirty="0"/>
              <a:t>ein kleiner Tisch	</a:t>
            </a:r>
            <a:r>
              <a:rPr lang="de-DE" sz="4000" dirty="0">
                <a:solidFill>
                  <a:srgbClr val="FF0000"/>
                </a:solidFill>
              </a:rPr>
              <a:t>m</a:t>
            </a:r>
            <a:r>
              <a:rPr lang="de-DE" sz="4000" dirty="0"/>
              <a:t> </a:t>
            </a:r>
          </a:p>
          <a:p>
            <a:pPr marL="0" indent="0">
              <a:buNone/>
            </a:pPr>
            <a:r>
              <a:rPr lang="de-DE" sz="4000" dirty="0"/>
              <a:t>ein kleines Haus </a:t>
            </a:r>
            <a:r>
              <a:rPr lang="de-DE" sz="4000" dirty="0" err="1">
                <a:solidFill>
                  <a:srgbClr val="FF0000"/>
                </a:solidFill>
              </a:rPr>
              <a:t>neut</a:t>
            </a:r>
            <a:endParaRPr lang="de-DE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sz="4000" dirty="0"/>
              <a:t>eine kleine Tür 	 </a:t>
            </a:r>
            <a:r>
              <a:rPr lang="de-DE" sz="4000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64921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DA09-02DA-4F45-A43D-F90EC2D41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4000" u="sng" dirty="0"/>
              <a:t>Swedish</a:t>
            </a:r>
          </a:p>
          <a:p>
            <a:pPr marL="0" indent="0">
              <a:buNone/>
            </a:pPr>
            <a:r>
              <a:rPr lang="sv-SE" sz="4000" dirty="0"/>
              <a:t>ett litet bord		</a:t>
            </a:r>
            <a:r>
              <a:rPr lang="en-US" sz="4000" dirty="0"/>
              <a:t>⟶</a:t>
            </a:r>
            <a:endParaRPr lang="sv-SE" sz="4000" dirty="0"/>
          </a:p>
          <a:p>
            <a:pPr marL="0" indent="0">
              <a:buNone/>
            </a:pPr>
            <a:r>
              <a:rPr lang="sv-SE" sz="4000" dirty="0"/>
              <a:t>ett litet hus		</a:t>
            </a:r>
            <a:r>
              <a:rPr lang="en-US" sz="4000" dirty="0"/>
              <a:t>⟶</a:t>
            </a:r>
            <a:endParaRPr lang="sv-SE" sz="4000" dirty="0"/>
          </a:p>
          <a:p>
            <a:pPr marL="0" indent="0">
              <a:buNone/>
            </a:pPr>
            <a:r>
              <a:rPr lang="sv-SE" sz="4000" dirty="0"/>
              <a:t>en liten dörr		</a:t>
            </a:r>
            <a:r>
              <a:rPr lang="en-US" sz="4000" dirty="0"/>
              <a:t>⟶</a:t>
            </a:r>
            <a:endParaRPr lang="sv-SE" sz="4000" dirty="0"/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BA8CBE-4FCB-40CA-8EFE-9FE77643B6B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4000" u="sng" dirty="0"/>
              <a:t>German</a:t>
            </a:r>
          </a:p>
          <a:p>
            <a:pPr marL="0" indent="0">
              <a:buNone/>
            </a:pPr>
            <a:r>
              <a:rPr lang="de-DE" sz="4000" dirty="0"/>
              <a:t>ein kleiner Tisch	</a:t>
            </a:r>
            <a:r>
              <a:rPr lang="de-DE" sz="4000" dirty="0">
                <a:solidFill>
                  <a:srgbClr val="FF0000"/>
                </a:solidFill>
              </a:rPr>
              <a:t>m</a:t>
            </a:r>
            <a:r>
              <a:rPr lang="de-DE" sz="4000" dirty="0"/>
              <a:t> </a:t>
            </a:r>
          </a:p>
          <a:p>
            <a:pPr marL="0" indent="0">
              <a:buNone/>
            </a:pPr>
            <a:r>
              <a:rPr lang="de-DE" sz="4000" dirty="0"/>
              <a:t>ein kleines Haus </a:t>
            </a:r>
            <a:r>
              <a:rPr lang="de-DE" sz="4000" dirty="0" err="1">
                <a:solidFill>
                  <a:srgbClr val="FF0000"/>
                </a:solidFill>
              </a:rPr>
              <a:t>neut</a:t>
            </a:r>
            <a:endParaRPr lang="de-DE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de-DE" sz="4000" dirty="0"/>
              <a:t>eine kleine Tür 	 </a:t>
            </a:r>
            <a:r>
              <a:rPr lang="de-DE" sz="40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AB38D7-243C-4CB2-A3FB-16A99BB16EB5}"/>
              </a:ext>
            </a:extLst>
          </p:cNvPr>
          <p:cNvSpPr/>
          <p:nvPr/>
        </p:nvSpPr>
        <p:spPr>
          <a:xfrm>
            <a:off x="7797452" y="2580362"/>
            <a:ext cx="682669" cy="4885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C7B639-6712-4F38-85F7-35768538EEE7}"/>
              </a:ext>
            </a:extLst>
          </p:cNvPr>
          <p:cNvSpPr/>
          <p:nvPr/>
        </p:nvSpPr>
        <p:spPr>
          <a:xfrm>
            <a:off x="7797452" y="3300609"/>
            <a:ext cx="682669" cy="4885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7678D0-F576-40E6-ACA3-CE7601BA0E40}"/>
              </a:ext>
            </a:extLst>
          </p:cNvPr>
          <p:cNvSpPr/>
          <p:nvPr/>
        </p:nvSpPr>
        <p:spPr>
          <a:xfrm>
            <a:off x="8060499" y="3924061"/>
            <a:ext cx="515655" cy="4885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5A6ABC-C9A0-40DF-A15B-1E7FA4935BA3}"/>
              </a:ext>
            </a:extLst>
          </p:cNvPr>
          <p:cNvSpPr/>
          <p:nvPr/>
        </p:nvSpPr>
        <p:spPr>
          <a:xfrm>
            <a:off x="6711340" y="3935826"/>
            <a:ext cx="515655" cy="4885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9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30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Lockwood</dc:creator>
  <cp:lastModifiedBy>Ron Lockwood</cp:lastModifiedBy>
  <cp:revision>1</cp:revision>
  <dcterms:created xsi:type="dcterms:W3CDTF">2018-01-22T16:32:38Z</dcterms:created>
  <dcterms:modified xsi:type="dcterms:W3CDTF">2018-01-23T20:16:20Z</dcterms:modified>
</cp:coreProperties>
</file>