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4" r:id="rId2"/>
    <p:sldId id="262" r:id="rId3"/>
    <p:sldId id="2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41" d="100"/>
          <a:sy n="41" d="100"/>
        </p:scale>
        <p:origin x="45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ockwood" userId="ba198c866d15faec" providerId="LiveId" clId="{9BBA58BE-6C0D-4062-9B19-407421E7A3A4}"/>
    <pc:docChg chg="undo redo custSel addSld delSld modSld">
      <pc:chgData name="Ron Lockwood" userId="ba198c866d15faec" providerId="LiveId" clId="{9BBA58BE-6C0D-4062-9B19-407421E7A3A4}" dt="2018-01-27T08:04:20.823" v="426" actId="20577"/>
      <pc:docMkLst>
        <pc:docMk/>
      </pc:docMkLst>
      <pc:sldChg chg="addSp delSp modSp modTransition delAnim modAnim">
        <pc:chgData name="Ron Lockwood" userId="ba198c866d15faec" providerId="LiveId" clId="{9BBA58BE-6C0D-4062-9B19-407421E7A3A4}" dt="2018-01-26T05:29:18.818" v="169" actId="1076"/>
        <pc:sldMkLst>
          <pc:docMk/>
          <pc:sldMk cId="3707781396" sldId="262"/>
        </pc:sldMkLst>
        <pc:spChg chg="mod">
          <ac:chgData name="Ron Lockwood" userId="ba198c866d15faec" providerId="LiveId" clId="{9BBA58BE-6C0D-4062-9B19-407421E7A3A4}" dt="2018-01-25T21:46:47.917" v="30" actId="6549"/>
          <ac:spMkLst>
            <pc:docMk/>
            <pc:sldMk cId="3707781396" sldId="262"/>
            <ac:spMk id="2" creationId="{00000000-0000-0000-0000-000000000000}"/>
          </ac:spMkLst>
        </pc:spChg>
        <pc:spChg chg="mod">
          <ac:chgData name="Ron Lockwood" userId="ba198c866d15faec" providerId="LiveId" clId="{9BBA58BE-6C0D-4062-9B19-407421E7A3A4}" dt="2018-01-26T05:29:18.818" v="169" actId="1076"/>
          <ac:spMkLst>
            <pc:docMk/>
            <pc:sldMk cId="3707781396" sldId="262"/>
            <ac:spMk id="9" creationId="{00000000-0000-0000-0000-000000000000}"/>
          </ac:spMkLst>
        </pc:spChg>
        <pc:spChg chg="mod">
          <ac:chgData name="Ron Lockwood" userId="ba198c866d15faec" providerId="LiveId" clId="{9BBA58BE-6C0D-4062-9B19-407421E7A3A4}" dt="2018-01-25T21:54:53.765" v="149" actId="20577"/>
          <ac:spMkLst>
            <pc:docMk/>
            <pc:sldMk cId="3707781396" sldId="262"/>
            <ac:spMk id="19" creationId="{00000000-0000-0000-0000-000000000000}"/>
          </ac:spMkLst>
        </pc:spChg>
        <pc:spChg chg="mod">
          <ac:chgData name="Ron Lockwood" userId="ba198c866d15faec" providerId="LiveId" clId="{9BBA58BE-6C0D-4062-9B19-407421E7A3A4}" dt="2018-01-26T05:28:35.744" v="165" actId="108"/>
          <ac:spMkLst>
            <pc:docMk/>
            <pc:sldMk cId="3707781396" sldId="262"/>
            <ac:spMk id="22" creationId="{00000000-0000-0000-0000-000000000000}"/>
          </ac:spMkLst>
        </pc:spChg>
        <pc:spChg chg="del">
          <ac:chgData name="Ron Lockwood" userId="ba198c866d15faec" providerId="LiveId" clId="{9BBA58BE-6C0D-4062-9B19-407421E7A3A4}" dt="2018-01-25T21:52:36.700" v="123" actId="478"/>
          <ac:spMkLst>
            <pc:docMk/>
            <pc:sldMk cId="3707781396" sldId="262"/>
            <ac:spMk id="23" creationId="{00000000-0000-0000-0000-000000000000}"/>
          </ac:spMkLst>
        </pc:spChg>
        <pc:spChg chg="del">
          <ac:chgData name="Ron Lockwood" userId="ba198c866d15faec" providerId="LiveId" clId="{9BBA58BE-6C0D-4062-9B19-407421E7A3A4}" dt="2018-01-25T21:52:30.052" v="122" actId="478"/>
          <ac:spMkLst>
            <pc:docMk/>
            <pc:sldMk cId="3707781396" sldId="262"/>
            <ac:spMk id="25" creationId="{00000000-0000-0000-0000-000000000000}"/>
          </ac:spMkLst>
        </pc:spChg>
        <pc:spChg chg="mod">
          <ac:chgData name="Ron Lockwood" userId="ba198c866d15faec" providerId="LiveId" clId="{9BBA58BE-6C0D-4062-9B19-407421E7A3A4}" dt="2018-01-25T21:55:21.647" v="158" actId="14100"/>
          <ac:spMkLst>
            <pc:docMk/>
            <pc:sldMk cId="3707781396" sldId="262"/>
            <ac:spMk id="27" creationId="{00000000-0000-0000-0000-000000000000}"/>
          </ac:spMkLst>
        </pc:spChg>
        <pc:spChg chg="add del mod">
          <ac:chgData name="Ron Lockwood" userId="ba198c866d15faec" providerId="LiveId" clId="{9BBA58BE-6C0D-4062-9B19-407421E7A3A4}" dt="2018-01-25T21:47:28.999" v="36" actId="1076"/>
          <ac:spMkLst>
            <pc:docMk/>
            <pc:sldMk cId="3707781396" sldId="262"/>
            <ac:spMk id="29" creationId="{95E427D9-DA86-4583-8187-53BB1F4EDE2B}"/>
          </ac:spMkLst>
        </pc:spChg>
        <pc:cxnChg chg="mod">
          <ac:chgData name="Ron Lockwood" userId="ba198c866d15faec" providerId="LiveId" clId="{9BBA58BE-6C0D-4062-9B19-407421E7A3A4}" dt="2018-01-25T21:55:19.677" v="157" actId="14100"/>
          <ac:cxnSpMkLst>
            <pc:docMk/>
            <pc:sldMk cId="3707781396" sldId="262"/>
            <ac:cxnSpMk id="28" creationId="{00000000-0000-0000-0000-000000000000}"/>
          </ac:cxnSpMkLst>
        </pc:cxnChg>
      </pc:sldChg>
      <pc:sldChg chg="modSp modAnim">
        <pc:chgData name="Ron Lockwood" userId="ba198c866d15faec" providerId="LiveId" clId="{9BBA58BE-6C0D-4062-9B19-407421E7A3A4}" dt="2018-01-27T08:04:20.823" v="426" actId="20577"/>
        <pc:sldMkLst>
          <pc:docMk/>
          <pc:sldMk cId="1629882115" sldId="264"/>
        </pc:sldMkLst>
        <pc:spChg chg="mod">
          <ac:chgData name="Ron Lockwood" userId="ba198c866d15faec" providerId="LiveId" clId="{9BBA58BE-6C0D-4062-9B19-407421E7A3A4}" dt="2018-01-26T14:20:37.823" v="425" actId="20577"/>
          <ac:spMkLst>
            <pc:docMk/>
            <pc:sldMk cId="1629882115" sldId="264"/>
            <ac:spMk id="2" creationId="{00000000-0000-0000-0000-000000000000}"/>
          </ac:spMkLst>
        </pc:spChg>
        <pc:spChg chg="mod">
          <ac:chgData name="Ron Lockwood" userId="ba198c866d15faec" providerId="LiveId" clId="{9BBA58BE-6C0D-4062-9B19-407421E7A3A4}" dt="2018-01-27T08:04:20.823" v="426" actId="20577"/>
          <ac:spMkLst>
            <pc:docMk/>
            <pc:sldMk cId="1629882115" sldId="264"/>
            <ac:spMk id="3" creationId="{00000000-0000-0000-0000-000000000000}"/>
          </ac:spMkLst>
        </pc:spChg>
      </pc:sldChg>
      <pc:sldChg chg="addSp modSp add modAnim">
        <pc:chgData name="Ron Lockwood" userId="ba198c866d15faec" providerId="LiveId" clId="{9BBA58BE-6C0D-4062-9B19-407421E7A3A4}" dt="2018-01-26T05:57:07.315" v="409" actId="14100"/>
        <pc:sldMkLst>
          <pc:docMk/>
          <pc:sldMk cId="2778322542" sldId="265"/>
        </pc:sldMkLst>
        <pc:spChg chg="mod">
          <ac:chgData name="Ron Lockwood" userId="ba198c866d15faec" providerId="LiveId" clId="{9BBA58BE-6C0D-4062-9B19-407421E7A3A4}" dt="2018-01-26T05:34:24.152" v="188" actId="20577"/>
          <ac:spMkLst>
            <pc:docMk/>
            <pc:sldMk cId="2778322542" sldId="265"/>
            <ac:spMk id="2" creationId="{00000000-0000-0000-0000-000000000000}"/>
          </ac:spMkLst>
        </pc:spChg>
        <pc:spChg chg="mod">
          <ac:chgData name="Ron Lockwood" userId="ba198c866d15faec" providerId="LiveId" clId="{9BBA58BE-6C0D-4062-9B19-407421E7A3A4}" dt="2018-01-26T05:51:03.076" v="371" actId="20577"/>
          <ac:spMkLst>
            <pc:docMk/>
            <pc:sldMk cId="2778322542" sldId="265"/>
            <ac:spMk id="3" creationId="{00000000-0000-0000-0000-000000000000}"/>
          </ac:spMkLst>
        </pc:spChg>
        <pc:spChg chg="add mod">
          <ac:chgData name="Ron Lockwood" userId="ba198c866d15faec" providerId="LiveId" clId="{9BBA58BE-6C0D-4062-9B19-407421E7A3A4}" dt="2018-01-26T05:56:56.447" v="408" actId="14100"/>
          <ac:spMkLst>
            <pc:docMk/>
            <pc:sldMk cId="2778322542" sldId="265"/>
            <ac:spMk id="4" creationId="{02B158BA-9B01-48B0-9342-AFE23D4092D6}"/>
          </ac:spMkLst>
        </pc:spChg>
        <pc:spChg chg="add mod">
          <ac:chgData name="Ron Lockwood" userId="ba198c866d15faec" providerId="LiveId" clId="{9BBA58BE-6C0D-4062-9B19-407421E7A3A4}" dt="2018-01-26T05:57:07.315" v="409" actId="14100"/>
          <ac:spMkLst>
            <pc:docMk/>
            <pc:sldMk cId="2778322542" sldId="265"/>
            <ac:spMk id="5" creationId="{5B1DD905-E24D-4326-812C-EC4504730A9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2E64FF-4856-4C13-B9B3-37AAE8E175A9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47BA5F-79C8-4B3C-A8B9-20A7A6139E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29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DA890-87E9-4A35-B884-1B6310EA3D1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64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B2F8-9BB0-4697-89E1-2918006059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00F1B-79D3-444D-8C11-C7F4E020A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41A3-21AA-41EC-BE45-B3E478642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1304-AA51-4D60-9C89-DA8290A15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097D-4F71-42BB-B36A-01FF89CB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40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28C6-82A8-41CD-BEAC-503FF8643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60693-8D14-4C45-8516-713B979E7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676B0-1432-4810-89CB-E35149F68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5D4D3-379E-41E9-8A77-6C03243B1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16CFE-F2B6-4D90-A674-5813B6D80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17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9277F-1D1D-4FAD-A614-E8E706799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F1905-DFFC-4B18-9F47-E0CC3E7B7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0434-5171-4D62-AF0C-145CD814E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D2A9-853D-4DB4-9FAC-75E10B7F8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6AF3A-12D6-4840-B200-E54B1B0E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77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AA2CB-AE1C-4470-B0B8-370B38D58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B3045-97D8-4625-A635-E64A841EEE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66E14-1539-40A8-8704-E30D684C0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8510-DB06-42FF-B88D-D904C7150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6CED-B8A9-49C3-B9CB-AACCE249C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30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B4DF-03B5-44E1-9D61-61E3251D0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524E2F-18A7-411A-BB2E-C62024C7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2AF3C-EB1E-4A96-BFF3-F58EEF642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86B5F-31C6-4765-B438-2F3E76952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9017E-0175-4E02-8B4C-5D1CEB1C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02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AD533-C857-478B-BD5F-1B1D0253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CE4C1-D91A-4959-9C90-AE107F81C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732AA4-B394-4B85-B2D8-14C22D44B1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7FC0CB-5F24-4F58-AFF0-6ACEA5EE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7174F-C969-4FE1-BF58-790EB6B3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1A1C0-CD8E-4641-A910-AC2457602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EDD3D-38F8-4F9E-922B-E66BF4F8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C61E1-BE03-4445-BBD1-8DDC733D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25E53-46E2-4688-98E3-B2C079A6BC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C10EC9-A614-4946-9991-A49E41E56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E775C-3936-4E83-A963-C3EDE40909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2E68C2-3BEE-477A-A2AB-0418295F8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9B39B-668A-4385-ACC2-0365DE29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0CBA82-D432-4D64-AF4D-014EA128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3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8656-16A9-4C39-8955-5835E70E9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C736F-FF5D-4170-BF33-86859DB1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E56172-5367-49EF-85A4-BF9FAB044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2966FC-A48B-4A40-AA6A-50EA7591C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E959C-BA95-4C0F-9225-79D6B4968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3D66-A31E-4AC6-9B8E-8D6C4B3D4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38767-F190-486B-9C59-C8962F6F6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27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F184-DDEA-4184-BEEC-F0E07C38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6F240-C343-455A-BE61-EBABCC525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AB626-6DF5-4212-8ECB-1ADFCE987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AD5C-91F4-4CF7-B8A1-7F99209F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4A517-5A5A-48EE-BCA8-9EFF9FB6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9E075-CD3D-4B0F-B39F-8C792AC6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29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47CAA-7AA8-4C00-A36B-E4354412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CE32A-2283-4985-A30F-D14C0BE89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B54B3-2E01-4D61-9404-322F14148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4794B-3B6E-46AC-8BFA-5DE1E8D9B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CA089-4009-446E-9643-B51A626D5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17C4A-3943-4D86-90FF-A599F8E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247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AEE4EF-84BF-4DD3-B393-A2FE8826C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9CA15-72D0-4C65-A530-F6CE7952B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200B3-88D0-4AC1-85F4-07A12D8F3C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755E99-90DE-4029-A4B9-C9022E31D7AF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6A142-65C7-4564-B340-889752B9B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FFD19-FF7B-45C7-BBDD-DF017DD393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DD076-FE45-4763-B404-83508A38D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1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Irregularly Inflected Forms (in the Target)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3203575" algn="l"/>
                <a:tab pos="6802438" algn="l"/>
              </a:tabLst>
            </a:pPr>
            <a:endParaRPr lang="en-GB" sz="4800" dirty="0"/>
          </a:p>
          <a:p>
            <a:pPr marL="0" indent="0">
              <a:buNone/>
              <a:tabLst>
                <a:tab pos="3203575" algn="l"/>
                <a:tab pos="6802438" algn="l"/>
              </a:tabLst>
            </a:pPr>
            <a:r>
              <a:rPr lang="en-GB" sz="4800" dirty="0"/>
              <a:t>X </a:t>
            </a:r>
            <a:r>
              <a:rPr lang="en-US" sz="4800" dirty="0"/>
              <a:t>⟶ bake</a:t>
            </a:r>
            <a:r>
              <a:rPr lang="en-US" sz="4800" baseline="-25000" dirty="0"/>
              <a:t>1.1</a:t>
            </a:r>
            <a:r>
              <a:rPr lang="en-US" sz="4800" dirty="0"/>
              <a:t> 	</a:t>
            </a:r>
            <a:r>
              <a:rPr lang="en-US" sz="4800" dirty="0">
                <a:solidFill>
                  <a:schemeClr val="accent1"/>
                </a:solidFill>
              </a:rPr>
              <a:t>v</a:t>
            </a:r>
            <a:r>
              <a:rPr lang="en-US" sz="4800" dirty="0"/>
              <a:t> </a:t>
            </a:r>
            <a:r>
              <a:rPr lang="en-US" sz="4800" dirty="0" err="1">
                <a:solidFill>
                  <a:srgbClr val="00B050"/>
                </a:solidFill>
              </a:rPr>
              <a:t>pst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/>
              <a:t>⟶ </a:t>
            </a:r>
            <a:r>
              <a:rPr lang="en-US" sz="4800"/>
              <a:t>bake 	-</a:t>
            </a:r>
            <a:r>
              <a:rPr lang="en-US" sz="4800" dirty="0"/>
              <a:t>d ⟶ baked</a:t>
            </a:r>
          </a:p>
          <a:p>
            <a:pPr marL="0" indent="0">
              <a:buNone/>
              <a:tabLst>
                <a:tab pos="3203575" algn="l"/>
                <a:tab pos="6802438" algn="l"/>
              </a:tabLst>
            </a:pPr>
            <a:r>
              <a:rPr lang="en-GB" sz="4800" dirty="0"/>
              <a:t>Y </a:t>
            </a:r>
            <a:r>
              <a:rPr lang="en-US" sz="4800" dirty="0"/>
              <a:t>⟶ take</a:t>
            </a:r>
            <a:r>
              <a:rPr lang="en-US" sz="4800" baseline="-25000" dirty="0"/>
              <a:t>1.1</a:t>
            </a:r>
            <a:r>
              <a:rPr lang="en-US" sz="4800" dirty="0"/>
              <a:t> 	</a:t>
            </a:r>
            <a:r>
              <a:rPr lang="en-US" sz="4800" dirty="0">
                <a:solidFill>
                  <a:schemeClr val="accent1"/>
                </a:solidFill>
              </a:rPr>
              <a:t>v</a:t>
            </a:r>
            <a:r>
              <a:rPr lang="en-US" sz="4800" dirty="0"/>
              <a:t> </a:t>
            </a:r>
            <a:r>
              <a:rPr lang="en-US" sz="4800" dirty="0" err="1">
                <a:solidFill>
                  <a:srgbClr val="00B050"/>
                </a:solidFill>
              </a:rPr>
              <a:t>pst</a:t>
            </a:r>
            <a:r>
              <a:rPr lang="en-US" sz="4800" dirty="0">
                <a:solidFill>
                  <a:srgbClr val="00B050"/>
                </a:solidFill>
              </a:rPr>
              <a:t> </a:t>
            </a:r>
            <a:r>
              <a:rPr lang="en-US" sz="4800" dirty="0"/>
              <a:t>⟶ </a:t>
            </a:r>
            <a:r>
              <a:rPr lang="en-US" sz="4800" dirty="0">
                <a:solidFill>
                  <a:srgbClr val="FF0000"/>
                </a:solidFill>
              </a:rPr>
              <a:t>take 	-d</a:t>
            </a:r>
            <a:r>
              <a:rPr lang="en-US" sz="4800" dirty="0"/>
              <a:t> ⟶ </a:t>
            </a:r>
            <a:r>
              <a:rPr lang="en-US" sz="4800" dirty="0" err="1">
                <a:solidFill>
                  <a:srgbClr val="FF0000"/>
                </a:solidFill>
              </a:rPr>
              <a:t>taked</a:t>
            </a:r>
            <a:endParaRPr lang="en-GB" sz="4800" dirty="0"/>
          </a:p>
          <a:p>
            <a:pPr lvl="1">
              <a:tabLst>
                <a:tab pos="3203575" algn="l"/>
              </a:tabLs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88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326"/>
            <a:ext cx="10515600" cy="74414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459" y="4234037"/>
            <a:ext cx="2330138" cy="24049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707" y="1690688"/>
            <a:ext cx="2604271" cy="41743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78" y="4418694"/>
            <a:ext cx="3526358" cy="191566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Down Arrow 6"/>
          <p:cNvSpPr/>
          <p:nvPr/>
        </p:nvSpPr>
        <p:spPr>
          <a:xfrm>
            <a:off x="5847940" y="1295056"/>
            <a:ext cx="716280" cy="5029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922468" y="776762"/>
            <a:ext cx="856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</a:t>
            </a:r>
          </a:p>
        </p:txBody>
      </p:sp>
      <p:sp>
        <p:nvSpPr>
          <p:cNvPr id="15" name="Oval 14"/>
          <p:cNvSpPr/>
          <p:nvPr/>
        </p:nvSpPr>
        <p:spPr>
          <a:xfrm>
            <a:off x="5803709" y="4309610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392087" y="4367408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481438" y="4803029"/>
            <a:ext cx="614562" cy="26238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9734277" y="4417002"/>
            <a:ext cx="614562" cy="262389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/>
          <p:cNvCxnSpPr>
            <a:stCxn id="16" idx="6"/>
            <a:endCxn id="15" idx="2"/>
          </p:cNvCxnSpPr>
          <p:nvPr/>
        </p:nvCxnSpPr>
        <p:spPr>
          <a:xfrm flipV="1">
            <a:off x="3006649" y="4440805"/>
            <a:ext cx="2797060" cy="577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6"/>
          </p:cNvCxnSpPr>
          <p:nvPr/>
        </p:nvCxnSpPr>
        <p:spPr>
          <a:xfrm flipV="1">
            <a:off x="6096000" y="4548196"/>
            <a:ext cx="3638277" cy="38602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922468" y="1829459"/>
            <a:ext cx="856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take</a:t>
            </a:r>
            <a:r>
              <a:rPr lang="en-US" sz="2400" baseline="-25000" dirty="0"/>
              <a:t>1.1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accent1"/>
                </a:solidFill>
              </a:rPr>
              <a:t>v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B050"/>
                </a:solidFill>
              </a:rPr>
              <a:t>pst</a:t>
            </a:r>
            <a:endParaRPr lang="en-US" sz="2200" dirty="0"/>
          </a:p>
        </p:txBody>
      </p:sp>
      <p:sp>
        <p:nvSpPr>
          <p:cNvPr id="22" name="TextBox 21"/>
          <p:cNvSpPr txBox="1"/>
          <p:nvPr/>
        </p:nvSpPr>
        <p:spPr>
          <a:xfrm>
            <a:off x="1922468" y="2759836"/>
            <a:ext cx="8567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took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5847940" y="2297466"/>
            <a:ext cx="716280" cy="50292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9920100" y="6073608"/>
            <a:ext cx="614562" cy="26238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6492711" y="1914981"/>
            <a:ext cx="516516" cy="33265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cxnSpLocks/>
            <a:stCxn id="27" idx="4"/>
            <a:endCxn id="26" idx="1"/>
          </p:cNvCxnSpPr>
          <p:nvPr/>
        </p:nvCxnSpPr>
        <p:spPr>
          <a:xfrm>
            <a:off x="6750969" y="2247633"/>
            <a:ext cx="3259132" cy="3864401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95E427D9-DA86-4583-8187-53BB1F4EDE2B}"/>
              </a:ext>
            </a:extLst>
          </p:cNvPr>
          <p:cNvSpPr/>
          <p:nvPr/>
        </p:nvSpPr>
        <p:spPr>
          <a:xfrm>
            <a:off x="2413416" y="1748443"/>
            <a:ext cx="614562" cy="26238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78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22" grpId="0"/>
      <p:bldP spid="24" grpId="0" animBg="1"/>
      <p:bldP spid="26" grpId="0" animBg="1"/>
      <p:bldP spid="27" grpId="0" animBg="1"/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Swedish to German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5032375" algn="l"/>
                <a:tab pos="6802438" algn="l"/>
              </a:tabLst>
            </a:pPr>
            <a:r>
              <a:rPr lang="en-US" sz="4800" dirty="0" err="1"/>
              <a:t>äpple</a:t>
            </a:r>
            <a:r>
              <a:rPr lang="en-US" sz="4800" dirty="0"/>
              <a:t> 	⟶ 		</a:t>
            </a:r>
            <a:r>
              <a:rPr lang="en-US" sz="4800" dirty="0" err="1"/>
              <a:t>Apfel</a:t>
            </a:r>
            <a:r>
              <a:rPr lang="en-US" sz="4800" dirty="0"/>
              <a:t> 	(singular)</a:t>
            </a:r>
            <a:endParaRPr lang="en-GB" sz="4800" dirty="0"/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5032375" algn="l"/>
                <a:tab pos="6802438" algn="l"/>
              </a:tabLst>
            </a:pPr>
            <a:r>
              <a:rPr lang="en-US" sz="4800" dirty="0" err="1"/>
              <a:t>äpplen</a:t>
            </a:r>
            <a:r>
              <a:rPr lang="en-US" sz="4800" dirty="0"/>
              <a:t> 	⟶ 		</a:t>
            </a:r>
            <a:r>
              <a:rPr lang="en-US" sz="4800" dirty="0" err="1"/>
              <a:t>Äpfel</a:t>
            </a:r>
            <a:r>
              <a:rPr lang="en-US" sz="4800" dirty="0"/>
              <a:t> 	(plural)</a:t>
            </a:r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5032375" algn="l"/>
                <a:tab pos="6802438" algn="l"/>
              </a:tabLst>
            </a:pPr>
            <a:endParaRPr lang="en-US" sz="4800" dirty="0"/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5032375" algn="l"/>
                <a:tab pos="6802438" algn="l"/>
              </a:tabLst>
            </a:pPr>
            <a:r>
              <a:rPr lang="en-US" sz="4800" dirty="0" err="1"/>
              <a:t>dörr</a:t>
            </a:r>
            <a:r>
              <a:rPr lang="en-US" sz="4800" dirty="0"/>
              <a:t> 	⟶ 		</a:t>
            </a:r>
            <a:r>
              <a:rPr lang="en-US" sz="4800" dirty="0" err="1"/>
              <a:t>Tür</a:t>
            </a:r>
            <a:r>
              <a:rPr lang="en-US" sz="4800" dirty="0"/>
              <a:t>   	(singular)</a:t>
            </a:r>
            <a:endParaRPr lang="en-GB" sz="4800" dirty="0"/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5032375" algn="l"/>
                <a:tab pos="6802438" algn="l"/>
              </a:tabLst>
            </a:pPr>
            <a:r>
              <a:rPr lang="en-US" sz="4800" dirty="0" err="1"/>
              <a:t>dörrar</a:t>
            </a:r>
            <a:r>
              <a:rPr lang="en-US" sz="4800" dirty="0"/>
              <a:t> 	⟶ 		</a:t>
            </a:r>
            <a:r>
              <a:rPr lang="en-US" sz="4800" dirty="0" err="1"/>
              <a:t>Türen</a:t>
            </a:r>
            <a:r>
              <a:rPr lang="en-US" sz="4800" dirty="0"/>
              <a:t>  	(plural)</a:t>
            </a:r>
          </a:p>
          <a:p>
            <a:pPr marL="0" indent="0">
              <a:buNone/>
              <a:tabLst>
                <a:tab pos="1887538" algn="l"/>
                <a:tab pos="2970213" algn="l"/>
                <a:tab pos="3203575" algn="l"/>
                <a:tab pos="6802438" algn="l"/>
              </a:tabLst>
            </a:pPr>
            <a:endParaRPr lang="en-GB" sz="4800" dirty="0"/>
          </a:p>
          <a:p>
            <a:pPr lvl="1">
              <a:tabLst>
                <a:tab pos="3203575" algn="l"/>
              </a:tabLst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B158BA-9B01-48B0-9342-AFE23D4092D6}"/>
              </a:ext>
            </a:extLst>
          </p:cNvPr>
          <p:cNvSpPr/>
          <p:nvPr/>
        </p:nvSpPr>
        <p:spPr>
          <a:xfrm>
            <a:off x="4050538" y="2606687"/>
            <a:ext cx="465748" cy="7204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1DD905-E24D-4326-812C-EC4504730A9F}"/>
              </a:ext>
            </a:extLst>
          </p:cNvPr>
          <p:cNvSpPr/>
          <p:nvPr/>
        </p:nvSpPr>
        <p:spPr>
          <a:xfrm>
            <a:off x="4907309" y="5035684"/>
            <a:ext cx="675041" cy="65499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1826</TotalTime>
  <Words>21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Irregularly Inflected Forms (in the Target)</vt:lpstr>
      <vt:lpstr>PowerPoint Presentation</vt:lpstr>
      <vt:lpstr>Swedish to German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Irregular Forms on the Target Side</dc:title>
  <dc:creator>Ron Lockwood</dc:creator>
  <cp:lastModifiedBy>Ron Lockwood</cp:lastModifiedBy>
  <cp:revision>2</cp:revision>
  <dcterms:created xsi:type="dcterms:W3CDTF">2018-01-25T18:05:59Z</dcterms:created>
  <dcterms:modified xsi:type="dcterms:W3CDTF">2018-01-27T08:04:24Z</dcterms:modified>
</cp:coreProperties>
</file>