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0c53c5f7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0c53c5f7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c53c5f7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c53c5f7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c53c5f7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c53c5f7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c53c5f7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c53c5f7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F1F1F"/>
                </a:solidFill>
              </a:rPr>
              <a:t>Leading Great Meetings</a:t>
            </a:r>
            <a:endParaRPr sz="2400"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Before The Meeting</a:t>
            </a:r>
            <a:endParaRPr sz="24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Identify your objective. Establish the purpose, goals, and desired outcomes of the meeting, including any questions or requests that need to be addressed.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Acknowledge participants and keep them involved with different points of view and experiences with the data, the project, or the business.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Organize the data to be presented. You might need to turn raw data into accessible formats or create data visualizations.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Prepare and distribute an agenda. We will go over this next.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Creating a Agenda</a:t>
            </a:r>
            <a:endParaRPr sz="24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0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Steps</a:t>
            </a:r>
            <a:endParaRPr/>
          </a:p>
        </p:txBody>
      </p:sp>
      <p:pic>
        <p:nvPicPr>
          <p:cNvPr descr="This illustration is a sample meeting agenda that includes sections for Goals, Questions, and Next Steps.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575" y="59950"/>
            <a:ext cx="4242400" cy="47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rgbClr val="1F1F1F"/>
                </a:solidFill>
              </a:rPr>
              <a:t>During The Meeting</a:t>
            </a:r>
            <a:endParaRPr b="1" sz="26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Make introductions (if necessary) and review key messages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Present the data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Discuss observations, interpretations, and implications of the data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Take notes during the meeting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Determine and summarize next steps for the group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rgbClr val="1F1F1F"/>
                </a:solidFill>
              </a:rPr>
              <a:t>After The Meeting</a:t>
            </a:r>
            <a:endParaRPr b="1" sz="26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Distribute a brief summary of </a:t>
            </a:r>
            <a:r>
              <a:rPr lang="en" sz="1200">
                <a:solidFill>
                  <a:srgbClr val="1F1F1F"/>
                </a:solidFill>
              </a:rPr>
              <a:t>the meeting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Distribute any notes or data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Confirm next steps and timeline for additional actions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lang="en" sz="1200">
                <a:solidFill>
                  <a:srgbClr val="1F1F1F"/>
                </a:solidFill>
              </a:rPr>
              <a:t>Ask for feedback (this is an effective way to figure out if you missed anything in your recap)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