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808424-8AA3-4169-B365-49798D2B14AE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6F580F-EF1D-4B5E-B937-233CC595156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3770085" cy="936625"/>
          </a:xfrm>
        </p:spPr>
        <p:txBody>
          <a:bodyPr/>
          <a:lstStyle/>
          <a:p>
            <a:r>
              <a:rPr lang="en-US" sz="4800" dirty="0" smtClean="0"/>
              <a:t>Project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447800"/>
            <a:ext cx="4403019" cy="22860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Thunder Sharks</a:t>
            </a:r>
          </a:p>
          <a:p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C:\Users\Greg\Desktop\thunder_sh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8" y="2590800"/>
            <a:ext cx="6079419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2596662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Ryan McNulty</a:t>
            </a:r>
          </a:p>
          <a:p>
            <a:endParaRPr lang="en-US" sz="2400" dirty="0" smtClean="0"/>
          </a:p>
          <a:p>
            <a:r>
              <a:rPr lang="en-US" sz="2400" dirty="0" smtClean="0"/>
              <a:t>Adam Park</a:t>
            </a:r>
          </a:p>
          <a:p>
            <a:endParaRPr lang="en-US" sz="2400" dirty="0" smtClean="0"/>
          </a:p>
          <a:p>
            <a:r>
              <a:rPr lang="en-US" sz="2400" dirty="0" smtClean="0"/>
              <a:t>Greg Seaman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47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Update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//Get current coordinates</a:t>
            </a:r>
          </a:p>
          <a:p>
            <a:pPr marL="0" indent="0">
              <a:buNone/>
            </a:pPr>
            <a:r>
              <a:rPr lang="en-US" sz="2000" dirty="0" smtClean="0"/>
              <a:t>	robot-</a:t>
            </a:r>
            <a:r>
              <a:rPr lang="en-US" sz="2000" dirty="0"/>
              <a:t>&gt;update</a:t>
            </a:r>
            <a:r>
              <a:rPr lang="en-US" sz="2000" dirty="0" smtClean="0"/>
              <a:t>();</a:t>
            </a:r>
            <a:r>
              <a:rPr lang="en-US" sz="2000" dirty="0"/>
              <a:t>	</a:t>
            </a:r>
            <a:r>
              <a:rPr lang="en-US" sz="2000" dirty="0" err="1"/>
              <a:t>updateNS</a:t>
            </a:r>
            <a:r>
              <a:rPr lang="en-US" sz="2000" dirty="0" smtClean="0"/>
              <a:t>();	</a:t>
            </a:r>
            <a:r>
              <a:rPr lang="en-US" sz="2000" dirty="0" err="1" smtClean="0"/>
              <a:t>updateWE</a:t>
            </a:r>
            <a:r>
              <a:rPr lang="en-US" sz="2000" dirty="0" smtClean="0"/>
              <a:t>(turning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//</a:t>
            </a:r>
            <a:r>
              <a:rPr lang="en-US" sz="2000" dirty="0"/>
              <a:t>If there is a weaker NS signal change the uncertainty 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if(robot-</a:t>
            </a:r>
            <a:r>
              <a:rPr lang="en-US" sz="2000" dirty="0"/>
              <a:t>&gt;</a:t>
            </a:r>
            <a:r>
              <a:rPr lang="en-US" sz="2000" dirty="0" err="1"/>
              <a:t>NavStrengthRaw</a:t>
            </a:r>
            <a:r>
              <a:rPr lang="en-US" sz="2000" dirty="0"/>
              <a:t>()&lt;30000){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rovioKalmanFilterSetUncertainty</a:t>
            </a:r>
            <a:r>
              <a:rPr lang="en-US" sz="2000" dirty="0"/>
              <a:t>(&amp;</a:t>
            </a:r>
            <a:r>
              <a:rPr lang="en-US" sz="2000" dirty="0" err="1"/>
              <a:t>kf,uncertainty_weak_ns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}else{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rovioKalmanFilterSetUncertainty</a:t>
            </a:r>
            <a:r>
              <a:rPr lang="en-US" sz="2000" dirty="0"/>
              <a:t>(&amp;</a:t>
            </a:r>
            <a:r>
              <a:rPr lang="en-US" sz="2000" dirty="0" err="1"/>
              <a:t>kf,uncertainty_default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rovioKalmanFilter</a:t>
            </a:r>
            <a:r>
              <a:rPr lang="en-US" sz="2000" dirty="0"/>
              <a:t>(&amp;</a:t>
            </a:r>
            <a:r>
              <a:rPr lang="en-US" sz="2000" dirty="0" err="1"/>
              <a:t>kf,NSdata</a:t>
            </a:r>
            <a:r>
              <a:rPr lang="en-US" sz="2000" dirty="0"/>
              <a:t>, </a:t>
            </a:r>
            <a:r>
              <a:rPr lang="en-US" sz="2000" dirty="0" err="1"/>
              <a:t>WEdata</a:t>
            </a:r>
            <a:r>
              <a:rPr lang="en-US" sz="2000" dirty="0"/>
              <a:t>, track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pose_kalman.x</a:t>
            </a:r>
            <a:r>
              <a:rPr lang="en-US" sz="2000" dirty="0"/>
              <a:t> = track[0];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pose_kalman.y</a:t>
            </a:r>
            <a:r>
              <a:rPr lang="en-US" sz="2000" dirty="0"/>
              <a:t> = track[1];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pose_kalman.theta</a:t>
            </a:r>
            <a:r>
              <a:rPr lang="en-US" sz="2000" dirty="0"/>
              <a:t> = track[2];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13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Wheel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//Filter</a:t>
            </a:r>
          </a:p>
          <a:p>
            <a:pPr marL="0" indent="0">
              <a:buNone/>
            </a:pPr>
            <a:r>
              <a:rPr lang="en-US" sz="2900" dirty="0"/>
              <a:t>	if(!turning){</a:t>
            </a:r>
          </a:p>
          <a:p>
            <a:pPr marL="0" indent="0">
              <a:buNone/>
            </a:pPr>
            <a:r>
              <a:rPr lang="en-US" sz="2900" dirty="0"/>
              <a:t>		left = </a:t>
            </a:r>
            <a:r>
              <a:rPr lang="en-US" sz="2900" dirty="0" err="1"/>
              <a:t>firFilter</a:t>
            </a:r>
            <a:r>
              <a:rPr lang="en-US" sz="2900" dirty="0"/>
              <a:t>(</a:t>
            </a:r>
            <a:r>
              <a:rPr lang="en-US" sz="2900" dirty="0" err="1"/>
              <a:t>fir_left_we</a:t>
            </a:r>
            <a:r>
              <a:rPr lang="en-US" sz="2900" dirty="0"/>
              <a:t>, left);</a:t>
            </a:r>
          </a:p>
          <a:p>
            <a:pPr marL="0" indent="0">
              <a:buNone/>
            </a:pPr>
            <a:r>
              <a:rPr lang="en-US" sz="2900" dirty="0"/>
              <a:t>		right = </a:t>
            </a:r>
            <a:r>
              <a:rPr lang="en-US" sz="2900" dirty="0" err="1"/>
              <a:t>firFilter</a:t>
            </a:r>
            <a:r>
              <a:rPr lang="en-US" sz="2900" dirty="0"/>
              <a:t>(</a:t>
            </a:r>
            <a:r>
              <a:rPr lang="en-US" sz="2900" dirty="0" err="1"/>
              <a:t>fir_right_we</a:t>
            </a:r>
            <a:r>
              <a:rPr lang="en-US" sz="2900" dirty="0"/>
              <a:t>, right);</a:t>
            </a:r>
          </a:p>
          <a:p>
            <a:pPr marL="0" indent="0">
              <a:buNone/>
            </a:pPr>
            <a:r>
              <a:rPr lang="en-US" sz="2900" dirty="0"/>
              <a:t>	}rear = </a:t>
            </a:r>
            <a:r>
              <a:rPr lang="en-US" sz="2900" dirty="0" err="1"/>
              <a:t>firFilter</a:t>
            </a:r>
            <a:r>
              <a:rPr lang="en-US" sz="2900" dirty="0"/>
              <a:t>(</a:t>
            </a:r>
            <a:r>
              <a:rPr lang="en-US" sz="2900" dirty="0" err="1"/>
              <a:t>fir_rear_we</a:t>
            </a:r>
            <a:r>
              <a:rPr lang="en-US" sz="2900" dirty="0"/>
              <a:t>, rear);</a:t>
            </a:r>
          </a:p>
          <a:p>
            <a:pPr marL="0" indent="0">
              <a:buNone/>
            </a:pPr>
            <a:r>
              <a:rPr lang="en-US" sz="2900" dirty="0"/>
              <a:t>//Transform</a:t>
            </a:r>
          </a:p>
          <a:p>
            <a:pPr marL="0" indent="0">
              <a:buNone/>
            </a:pPr>
            <a:r>
              <a:rPr lang="en-US" sz="2900" dirty="0"/>
              <a:t>	float </a:t>
            </a:r>
            <a:r>
              <a:rPr lang="en-US" sz="2900" dirty="0" err="1"/>
              <a:t>dy</a:t>
            </a:r>
            <a:r>
              <a:rPr lang="en-US" sz="2900" dirty="0"/>
              <a:t> = ((left * sin(150.0 * M_PI/180.0)) + </a:t>
            </a:r>
          </a:p>
          <a:p>
            <a:pPr marL="0" indent="0">
              <a:buNone/>
            </a:pPr>
            <a:r>
              <a:rPr lang="en-US" sz="2900" dirty="0"/>
              <a:t>		(right * sin(30.0 * M_PI/180.0)) + (rear * sin(90.0 * M_PI/180.0)))/3.0;</a:t>
            </a:r>
          </a:p>
          <a:p>
            <a:pPr marL="0" indent="0">
              <a:buNone/>
            </a:pPr>
            <a:r>
              <a:rPr lang="en-US" sz="2900" dirty="0"/>
              <a:t>	float dx = ((left * </a:t>
            </a:r>
            <a:r>
              <a:rPr lang="en-US" sz="2900" dirty="0" err="1"/>
              <a:t>cos</a:t>
            </a:r>
            <a:r>
              <a:rPr lang="en-US" sz="2900" dirty="0"/>
              <a:t>(150.0 * M_PI/180.0)) + </a:t>
            </a:r>
          </a:p>
          <a:p>
            <a:pPr marL="0" indent="0">
              <a:buNone/>
            </a:pPr>
            <a:r>
              <a:rPr lang="en-US" sz="2900" dirty="0"/>
              <a:t>		(right * </a:t>
            </a:r>
            <a:r>
              <a:rPr lang="en-US" sz="2900" dirty="0" err="1"/>
              <a:t>cos</a:t>
            </a:r>
            <a:r>
              <a:rPr lang="en-US" sz="2900" dirty="0"/>
              <a:t>(30.0 * M_PI/180.0)))/2.0;</a:t>
            </a:r>
          </a:p>
          <a:p>
            <a:pPr marL="0" indent="0">
              <a:buNone/>
            </a:pPr>
            <a:r>
              <a:rPr lang="en-US" sz="2900" dirty="0"/>
              <a:t>	float </a:t>
            </a:r>
            <a:r>
              <a:rPr lang="en-US" sz="2900" dirty="0" err="1"/>
              <a:t>dtheta</a:t>
            </a:r>
            <a:r>
              <a:rPr lang="en-US" sz="2900" dirty="0"/>
              <a:t> = (rear*</a:t>
            </a:r>
            <a:r>
              <a:rPr lang="en-US" sz="2900" dirty="0" err="1"/>
              <a:t>we_to_rad</a:t>
            </a:r>
            <a:r>
              <a:rPr lang="en-US" sz="2900" dirty="0"/>
              <a:t>);</a:t>
            </a:r>
          </a:p>
          <a:p>
            <a:pPr marL="0" indent="0">
              <a:buNone/>
            </a:pPr>
            <a:r>
              <a:rPr lang="en-US" sz="2900" dirty="0" smtClean="0"/>
              <a:t>//Rotate</a:t>
            </a:r>
            <a:r>
              <a:rPr lang="en-US" sz="2900" dirty="0"/>
              <a:t>	</a:t>
            </a:r>
          </a:p>
          <a:p>
            <a:pPr marL="0" indent="0">
              <a:buNone/>
            </a:pPr>
            <a:r>
              <a:rPr lang="en-US" sz="2900" dirty="0"/>
              <a:t>	if(!turning){</a:t>
            </a:r>
          </a:p>
          <a:p>
            <a:pPr marL="0" indent="0">
              <a:buNone/>
            </a:pPr>
            <a:r>
              <a:rPr lang="en-US" sz="2900" dirty="0"/>
              <a:t>		dx_2 = dx * </a:t>
            </a:r>
            <a:r>
              <a:rPr lang="en-US" sz="2900" dirty="0" err="1"/>
              <a:t>cos</a:t>
            </a:r>
            <a:r>
              <a:rPr lang="en-US" sz="2900" dirty="0"/>
              <a:t>(</a:t>
            </a:r>
            <a:r>
              <a:rPr lang="en-US" sz="2900" dirty="0" err="1"/>
              <a:t>pose_we.theta</a:t>
            </a:r>
            <a:r>
              <a:rPr lang="en-US" sz="2900" dirty="0"/>
              <a:t> - M_PI_2) - </a:t>
            </a:r>
            <a:r>
              <a:rPr lang="en-US" sz="2900" dirty="0" err="1"/>
              <a:t>dy</a:t>
            </a:r>
            <a:r>
              <a:rPr lang="en-US" sz="2900" dirty="0"/>
              <a:t> * sin(</a:t>
            </a:r>
            <a:r>
              <a:rPr lang="en-US" sz="2900" dirty="0" err="1"/>
              <a:t>pose_we.theta</a:t>
            </a:r>
            <a:r>
              <a:rPr lang="en-US" sz="2900" dirty="0"/>
              <a:t> - M_PI_2);</a:t>
            </a:r>
          </a:p>
          <a:p>
            <a:pPr marL="0" indent="0">
              <a:buNone/>
            </a:pPr>
            <a:r>
              <a:rPr lang="en-US" sz="2900" dirty="0"/>
              <a:t>		dy_2 = dx * sin(</a:t>
            </a:r>
            <a:r>
              <a:rPr lang="en-US" sz="2900" dirty="0" err="1"/>
              <a:t>pose_we.theta</a:t>
            </a:r>
            <a:r>
              <a:rPr lang="en-US" sz="2900" dirty="0"/>
              <a:t> - M_PI_2) + </a:t>
            </a:r>
            <a:r>
              <a:rPr lang="en-US" sz="2900" dirty="0" err="1"/>
              <a:t>dy</a:t>
            </a:r>
            <a:r>
              <a:rPr lang="en-US" sz="2900" dirty="0"/>
              <a:t> * </a:t>
            </a:r>
            <a:r>
              <a:rPr lang="en-US" sz="2900" dirty="0" err="1"/>
              <a:t>cos</a:t>
            </a:r>
            <a:r>
              <a:rPr lang="en-US" sz="2900" dirty="0"/>
              <a:t>(</a:t>
            </a:r>
            <a:r>
              <a:rPr lang="en-US" sz="2900" dirty="0" err="1"/>
              <a:t>pose_we.theta</a:t>
            </a:r>
            <a:r>
              <a:rPr lang="en-US" sz="2900" dirty="0"/>
              <a:t> - M_PI_2);</a:t>
            </a:r>
          </a:p>
          <a:p>
            <a:pPr marL="0" indent="0">
              <a:buNone/>
            </a:pPr>
            <a:r>
              <a:rPr lang="en-US" sz="2900" dirty="0" smtClean="0"/>
              <a:t>//Scale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err="1" smtClean="0"/>
              <a:t>pose_we.x</a:t>
            </a:r>
            <a:r>
              <a:rPr lang="en-US" sz="2900" dirty="0" smtClean="0"/>
              <a:t> </a:t>
            </a:r>
            <a:r>
              <a:rPr lang="en-US" sz="2900" dirty="0"/>
              <a:t>+= dx_2*</a:t>
            </a:r>
            <a:r>
              <a:rPr lang="en-US" sz="2900" dirty="0" err="1"/>
              <a:t>we_to_cm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 err="1"/>
              <a:t>pose_we.y</a:t>
            </a:r>
            <a:r>
              <a:rPr lang="en-US" sz="2900" dirty="0"/>
              <a:t> += dy_2*</a:t>
            </a:r>
            <a:r>
              <a:rPr lang="en-US" sz="2900" dirty="0" err="1"/>
              <a:t>we_to_cm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North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Init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x </a:t>
            </a:r>
            <a:r>
              <a:rPr lang="en-US" dirty="0"/>
              <a:t>= robot-&gt;X</a:t>
            </a:r>
            <a:r>
              <a:rPr lang="en-US" dirty="0" smtClean="0"/>
              <a:t>();	y </a:t>
            </a:r>
            <a:r>
              <a:rPr lang="en-US" dirty="0"/>
              <a:t>= robot-&gt;Y</a:t>
            </a:r>
            <a:r>
              <a:rPr lang="en-US" dirty="0" smtClean="0"/>
              <a:t>();	theta </a:t>
            </a:r>
            <a:r>
              <a:rPr lang="en-US" dirty="0"/>
              <a:t>= robot-&gt;Theta</a:t>
            </a:r>
            <a:r>
              <a:rPr lang="en-US" dirty="0" smtClean="0"/>
              <a:t>();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Rotate</a:t>
            </a:r>
          </a:p>
          <a:p>
            <a:pPr marL="0" indent="0">
              <a:buNone/>
            </a:pPr>
            <a:r>
              <a:rPr lang="en-US" dirty="0"/>
              <a:t>	x_2 = x *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dirty="0" err="1"/>
              <a:t>pose_start.theta</a:t>
            </a:r>
            <a:r>
              <a:rPr lang="en-US" dirty="0"/>
              <a:t>) - y * sin(-</a:t>
            </a:r>
            <a:r>
              <a:rPr lang="en-US" dirty="0" err="1"/>
              <a:t>pose_start.theta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y_2 = x * sin(-</a:t>
            </a:r>
            <a:r>
              <a:rPr lang="en-US" dirty="0" err="1"/>
              <a:t>pose_start.theta</a:t>
            </a:r>
            <a:r>
              <a:rPr lang="en-US" dirty="0"/>
              <a:t>) + y *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dirty="0" err="1"/>
              <a:t>pose_start.theta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Translate</a:t>
            </a:r>
          </a:p>
          <a:p>
            <a:pPr marL="0" indent="0">
              <a:buNone/>
            </a:pPr>
            <a:r>
              <a:rPr lang="en-US" dirty="0"/>
              <a:t>	x = x_2 - </a:t>
            </a:r>
            <a:r>
              <a:rPr lang="en-US" dirty="0" err="1" smtClean="0"/>
              <a:t>pose_start.x</a:t>
            </a:r>
            <a:r>
              <a:rPr lang="en-US" dirty="0" smtClean="0"/>
              <a:t>;		y </a:t>
            </a:r>
            <a:r>
              <a:rPr lang="en-US" dirty="0"/>
              <a:t>= y_2 - </a:t>
            </a:r>
            <a:r>
              <a:rPr lang="en-US" dirty="0" err="1"/>
              <a:t>pose_start.y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Scale</a:t>
            </a:r>
          </a:p>
          <a:p>
            <a:pPr marL="0" indent="0">
              <a:buNone/>
            </a:pPr>
            <a:r>
              <a:rPr lang="en-US" dirty="0"/>
              <a:t>	x = x * </a:t>
            </a:r>
            <a:r>
              <a:rPr lang="en-US" dirty="0" err="1"/>
              <a:t>ns_x_to_cm</a:t>
            </a:r>
            <a:r>
              <a:rPr lang="en-US" dirty="0"/>
              <a:t>[</a:t>
            </a:r>
            <a:r>
              <a:rPr lang="en-US" dirty="0" err="1"/>
              <a:t>room_cur</a:t>
            </a:r>
            <a:r>
              <a:rPr lang="en-US" dirty="0" smtClean="0"/>
              <a:t>];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 </a:t>
            </a:r>
            <a:r>
              <a:rPr lang="en-US" dirty="0"/>
              <a:t>= y * </a:t>
            </a:r>
            <a:r>
              <a:rPr lang="en-US" dirty="0" err="1"/>
              <a:t>ns_y_to_cm</a:t>
            </a:r>
            <a:r>
              <a:rPr lang="en-US" dirty="0"/>
              <a:t>[</a:t>
            </a:r>
            <a:r>
              <a:rPr lang="en-US" dirty="0" err="1"/>
              <a:t>room_cur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Transform theta</a:t>
            </a:r>
          </a:p>
          <a:p>
            <a:pPr marL="0" indent="0">
              <a:buNone/>
            </a:pPr>
            <a:r>
              <a:rPr lang="en-US" dirty="0"/>
              <a:t>	theta = (theta - </a:t>
            </a:r>
            <a:r>
              <a:rPr lang="en-US" dirty="0" err="1"/>
              <a:t>pose_start.theta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Apply FIR 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pose_ns.x</a:t>
            </a:r>
            <a:r>
              <a:rPr lang="en-US" dirty="0"/>
              <a:t> = </a:t>
            </a:r>
            <a:r>
              <a:rPr lang="en-US" dirty="0" err="1"/>
              <a:t>firFilter</a:t>
            </a:r>
            <a:r>
              <a:rPr lang="en-US" dirty="0"/>
              <a:t>(</a:t>
            </a:r>
            <a:r>
              <a:rPr lang="en-US" dirty="0" err="1"/>
              <a:t>fir_x_ns,x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pose_ns.y</a:t>
            </a:r>
            <a:r>
              <a:rPr lang="en-US" dirty="0"/>
              <a:t> = </a:t>
            </a:r>
            <a:r>
              <a:rPr lang="en-US" dirty="0" err="1"/>
              <a:t>firFilter</a:t>
            </a:r>
            <a:r>
              <a:rPr lang="en-US" dirty="0"/>
              <a:t>(</a:t>
            </a:r>
            <a:r>
              <a:rPr lang="en-US" dirty="0" err="1"/>
              <a:t>fir_y_ns,y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88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Room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Change room coordinates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new_room</a:t>
            </a:r>
            <a:r>
              <a:rPr lang="en-US" dirty="0"/>
              <a:t> != </a:t>
            </a:r>
            <a:r>
              <a:rPr lang="en-US" dirty="0" err="1"/>
              <a:t>room_cur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pose_start.theta</a:t>
            </a:r>
            <a:r>
              <a:rPr lang="en-US" dirty="0"/>
              <a:t> = </a:t>
            </a:r>
            <a:r>
              <a:rPr lang="en-US" dirty="0" err="1"/>
              <a:t>ns_theta</a:t>
            </a:r>
            <a:r>
              <a:rPr lang="en-US" dirty="0"/>
              <a:t>[</a:t>
            </a:r>
            <a:r>
              <a:rPr lang="en-US" dirty="0" err="1"/>
              <a:t>new_room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Set the new </a:t>
            </a:r>
            <a:r>
              <a:rPr lang="en-US" dirty="0" err="1"/>
              <a:t>pose_start</a:t>
            </a:r>
            <a:r>
              <a:rPr lang="en-US" dirty="0"/>
              <a:t> to current reading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pose_start.x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pose_kalman.x</a:t>
            </a:r>
            <a:r>
              <a:rPr lang="en-US" dirty="0"/>
              <a:t> / </a:t>
            </a:r>
            <a:r>
              <a:rPr lang="en-US" dirty="0" err="1"/>
              <a:t>ns_x_to_cm</a:t>
            </a:r>
            <a:r>
              <a:rPr lang="en-US" dirty="0"/>
              <a:t>[</a:t>
            </a:r>
            <a:r>
              <a:rPr lang="en-US" dirty="0" err="1"/>
              <a:t>room_cur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pose_start.y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pose_kalman.y</a:t>
            </a:r>
            <a:r>
              <a:rPr lang="en-US" dirty="0"/>
              <a:t> / </a:t>
            </a:r>
            <a:r>
              <a:rPr lang="en-US" dirty="0" err="1"/>
              <a:t>ns_y_to_cm</a:t>
            </a:r>
            <a:r>
              <a:rPr lang="en-US" dirty="0"/>
              <a:t>[</a:t>
            </a:r>
            <a:r>
              <a:rPr lang="en-US" dirty="0" err="1"/>
              <a:t>room_cur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Rotate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x_2 </a:t>
            </a:r>
            <a:r>
              <a:rPr lang="en-US" dirty="0"/>
              <a:t>= x *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dirty="0" err="1"/>
              <a:t>pose_start.theta</a:t>
            </a:r>
            <a:r>
              <a:rPr lang="en-US" dirty="0"/>
              <a:t>) - y * sin(-</a:t>
            </a:r>
            <a:r>
              <a:rPr lang="en-US" dirty="0" err="1"/>
              <a:t>pose_start.theta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y_2 = x * sin(-</a:t>
            </a:r>
            <a:r>
              <a:rPr lang="en-US" dirty="0" err="1"/>
              <a:t>pose_start.theta</a:t>
            </a:r>
            <a:r>
              <a:rPr lang="en-US" dirty="0"/>
              <a:t>) + y *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dirty="0" err="1"/>
              <a:t>pose_start.theta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Translate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pose_start.x</a:t>
            </a:r>
            <a:r>
              <a:rPr lang="en-US" dirty="0" smtClean="0"/>
              <a:t> </a:t>
            </a:r>
            <a:r>
              <a:rPr lang="en-US" dirty="0"/>
              <a:t>= x_2 - </a:t>
            </a:r>
            <a:r>
              <a:rPr lang="en-US" dirty="0" err="1"/>
              <a:t>pose_start.x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pose_start.y</a:t>
            </a:r>
            <a:r>
              <a:rPr lang="en-US" dirty="0"/>
              <a:t> = y_2 - </a:t>
            </a:r>
            <a:r>
              <a:rPr lang="en-US" dirty="0" err="1"/>
              <a:t>pose_start.y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room_cur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new_room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8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Get PID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PID_xres</a:t>
            </a:r>
            <a:r>
              <a:rPr lang="en-US" dirty="0"/>
              <a:t> = </a:t>
            </a:r>
            <a:r>
              <a:rPr lang="en-US" dirty="0" err="1"/>
              <a:t>PID_x</a:t>
            </a:r>
            <a:r>
              <a:rPr lang="en-US" dirty="0"/>
              <a:t>-&gt;</a:t>
            </a:r>
            <a:r>
              <a:rPr lang="en-US" dirty="0" err="1"/>
              <a:t>UpdatePID</a:t>
            </a:r>
            <a:r>
              <a:rPr lang="en-US" dirty="0"/>
              <a:t>(</a:t>
            </a:r>
            <a:r>
              <a:rPr lang="en-US" dirty="0" err="1"/>
              <a:t>error_distance_x</a:t>
            </a:r>
            <a:r>
              <a:rPr lang="en-US" dirty="0"/>
              <a:t>, </a:t>
            </a:r>
            <a:r>
              <a:rPr lang="en-US" dirty="0" err="1"/>
              <a:t>pose_kalman.x</a:t>
            </a:r>
            <a:r>
              <a:rPr lang="en-US" dirty="0" smtClean="0"/>
              <a:t>);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Calculate speed based on PID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total_PID</a:t>
            </a:r>
            <a:r>
              <a:rPr lang="en-US" dirty="0"/>
              <a:t> = abs(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PID_xres</a:t>
            </a:r>
            <a:r>
              <a:rPr lang="en-US" dirty="0"/>
              <a:t> * </a:t>
            </a:r>
            <a:r>
              <a:rPr lang="en-US" dirty="0" err="1"/>
              <a:t>PID_xres</a:t>
            </a:r>
            <a:r>
              <a:rPr lang="en-US" dirty="0"/>
              <a:t> + </a:t>
            </a:r>
            <a:r>
              <a:rPr lang="en-US" dirty="0" err="1"/>
              <a:t>PID_yres</a:t>
            </a:r>
            <a:r>
              <a:rPr lang="en-US" dirty="0"/>
              <a:t> * </a:t>
            </a:r>
            <a:r>
              <a:rPr lang="en-US" dirty="0" err="1"/>
              <a:t>PID_yres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Set robot's current speed and set new </a:t>
            </a:r>
            <a:r>
              <a:rPr lang="en-US" dirty="0" err="1"/>
              <a:t>kalman</a:t>
            </a:r>
            <a:r>
              <a:rPr lang="en-US" dirty="0"/>
              <a:t> velocity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total_PID</a:t>
            </a:r>
            <a:r>
              <a:rPr lang="en-US" dirty="0"/>
              <a:t> &gt; 50.0){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robot_speed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		velocity[0] = vel_1 *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pose_kalman.theta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velocity[1] = vel_1 * sin(</a:t>
            </a:r>
            <a:r>
              <a:rPr lang="en-US" dirty="0" err="1"/>
              <a:t>pose_kalman.theta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velocity[2] = 0.0;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rovioKalmanFilterSetVelocity</a:t>
            </a:r>
            <a:r>
              <a:rPr lang="en-US" dirty="0"/>
              <a:t>(&amp;</a:t>
            </a:r>
            <a:r>
              <a:rPr lang="en-US" dirty="0" err="1"/>
              <a:t>kf,velocity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Move unless within range of base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smtClean="0"/>
              <a:t>(! robot-</a:t>
            </a:r>
            <a:r>
              <a:rPr lang="en-US" dirty="0"/>
              <a:t>&gt;</a:t>
            </a:r>
            <a:r>
              <a:rPr lang="en-US" dirty="0" err="1"/>
              <a:t>IR_Detected</a:t>
            </a:r>
            <a:r>
              <a:rPr lang="en-US" dirty="0" smtClean="0"/>
              <a:t>() &amp;&amp; </a:t>
            </a:r>
            <a:r>
              <a:rPr lang="en-US" dirty="0" err="1" smtClean="0"/>
              <a:t>error_distance</a:t>
            </a:r>
            <a:r>
              <a:rPr lang="en-US" dirty="0" smtClean="0"/>
              <a:t> </a:t>
            </a:r>
            <a:r>
              <a:rPr lang="en-US" dirty="0"/>
              <a:t>&gt; 10.0) {</a:t>
            </a:r>
          </a:p>
          <a:p>
            <a:pPr marL="0" indent="0">
              <a:buNone/>
            </a:pPr>
            <a:r>
              <a:rPr lang="en-US" dirty="0"/>
              <a:t>		robot-&gt;Move(RI_MOVE_FORWARD, </a:t>
            </a:r>
            <a:r>
              <a:rPr lang="en-US" dirty="0" err="1"/>
              <a:t>robot_speed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moveTo</a:t>
            </a:r>
            <a:r>
              <a:rPr lang="en-US" dirty="0"/>
              <a:t>(x, y);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4669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880</TotalTime>
  <Words>35</Words>
  <Application>Microsoft Office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Project 1</vt:lpstr>
      <vt:lpstr>Update Position</vt:lpstr>
      <vt:lpstr>Wheel Encoders</vt:lpstr>
      <vt:lpstr>North Star</vt:lpstr>
      <vt:lpstr>Room Change</vt:lpstr>
      <vt:lpstr>PID Controller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Greg</dc:creator>
  <cp:lastModifiedBy>Greg</cp:lastModifiedBy>
  <cp:revision>9</cp:revision>
  <dcterms:created xsi:type="dcterms:W3CDTF">2012-02-23T01:11:04Z</dcterms:created>
  <dcterms:modified xsi:type="dcterms:W3CDTF">2012-02-23T15:51:34Z</dcterms:modified>
</cp:coreProperties>
</file>