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7d48c3bd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7d48c3bd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7d48c3bd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7d48c3bd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7d48c3bd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7d48c3bd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7d48c3bd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7d48c3bd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7d48c3bd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7d48c3bd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d48c3bd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7d48c3bd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7d48c3bd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7d48c3bd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AGENDA AÍ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Plataforma digital para conectar serviços aos consumidores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buscar serviços de pequenos negócios, muitas vezes acaba optando-se por um lugar habitual, que um amigo ou um conhecido frequenta.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pode ser prejudicial para novos negócios, prejudicando o seu desenvolvimento, e para o consumidor, que fica refém de lugares que talvez não sejam a escolha ótima para o seu caso.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Ainda nesse cenário, percebe-se outros dois problemas: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consumidor pode ter problemas em saber quais são exatamente os serviços que um estabelecimento oferece;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agendamento, geralmente, é feito por meio de redes sociais: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Falta de profissionalismo;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Adiciona complexidade na organização do negócio.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solução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Visando solucionar a problemática exposta, desenvolveremos uma plataforma digital capaz de exibir serviços na cidade do consumidor (ou cidades próximas);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tanto as empresas quanto os consumidores mantenham o compromisso um com os outros, cada perfil poderá ser avaliado;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empresas poderão: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Criar um portfólio com os serviços que oferecem, além dos preços de cada um;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organizar com uma agenda automática com todas as reservas feitas por usuários;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Contatar o consumidor que fez um agendamento em caso de imprevisto.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usuários poderão: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Filtrar as empresas por tipo de atividade que praticam, pela proximidade, pelo preço, pela nota, etc;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Agendar um serviço direto pelo aplicativo. Caso seja necessário conversar diretamente com o estabelecimento, será possível por meio de uma conversa privada.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princípio, as atividades contempladas serão: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Área de saúde e bem-estar: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Spas, clínicas médicas, clínicas dentárias, clínicas de estética, estúdios de tatuagem, etc;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Outros: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Serviços domésticos como limpeza de piscina, reparos, limpeza da casa, cuidados com o quintal, etc;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Lava rápidos, mecânicos, funilaria e detalhamento;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Serviços legais e financeiros.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Expansão da aplicação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Expansão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Futuramente, seria útil exibir um mapa com os serviços próximos e permitir fazer o filtro pelo tipo;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Fornecer às empresas um resumo visual do crescimento/decrescimento de agendamentos e do lucro.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