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2EAF-74B9-4439-A196-8D5817C50A02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9ADB-9EAD-4712-A642-D6C832993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5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2EAF-74B9-4439-A196-8D5817C50A02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9ADB-9EAD-4712-A642-D6C832993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1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2EAF-74B9-4439-A196-8D5817C50A02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9ADB-9EAD-4712-A642-D6C832993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0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2EAF-74B9-4439-A196-8D5817C50A02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9ADB-9EAD-4712-A642-D6C832993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1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2EAF-74B9-4439-A196-8D5817C50A02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9ADB-9EAD-4712-A642-D6C832993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2EAF-74B9-4439-A196-8D5817C50A02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9ADB-9EAD-4712-A642-D6C832993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1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2EAF-74B9-4439-A196-8D5817C50A02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9ADB-9EAD-4712-A642-D6C832993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0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2EAF-74B9-4439-A196-8D5817C50A02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9ADB-9EAD-4712-A642-D6C832993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2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2EAF-74B9-4439-A196-8D5817C50A02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9ADB-9EAD-4712-A642-D6C832993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5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2EAF-74B9-4439-A196-8D5817C50A02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9ADB-9EAD-4712-A642-D6C832993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2EAF-74B9-4439-A196-8D5817C50A02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9ADB-9EAD-4712-A642-D6C832993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1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72EAF-74B9-4439-A196-8D5817C50A02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79ADB-9EAD-4712-A642-D6C832993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3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-1" y="412124"/>
            <a:ext cx="13973577" cy="3876541"/>
            <a:chOff x="-1" y="412124"/>
            <a:chExt cx="13973577" cy="3876541"/>
          </a:xfrm>
          <a:effectLst/>
        </p:grpSpPr>
        <p:sp>
          <p:nvSpPr>
            <p:cNvPr id="50" name="Rectangle 49"/>
            <p:cNvSpPr/>
            <p:nvPr/>
          </p:nvSpPr>
          <p:spPr>
            <a:xfrm>
              <a:off x="-1" y="412124"/>
              <a:ext cx="13973577" cy="3876541"/>
            </a:xfrm>
            <a:prstGeom prst="rect">
              <a:avLst/>
            </a:prstGeom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626228" y="1074357"/>
              <a:ext cx="1184857" cy="3013503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Extern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2349332" y="841761"/>
              <a:ext cx="1184857" cy="3013503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External</a:t>
              </a:r>
            </a:p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Device</a:t>
              </a:r>
            </a:p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lang="en-US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wifi</a:t>
              </a:r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module)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498879" y="1046440"/>
              <a:ext cx="3792601" cy="3041420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291348" y="809972"/>
              <a:ext cx="3771869" cy="304529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35570" y="652261"/>
              <a:ext cx="1407259" cy="3000777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Arbitros</a:t>
              </a:r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Kernel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8170" y="638964"/>
              <a:ext cx="3717698" cy="299061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819004" y="2731211"/>
              <a:ext cx="1519307" cy="744698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arb_ioctl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31257" y="2234745"/>
              <a:ext cx="1519307" cy="744698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arb_write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17366" y="1767832"/>
              <a:ext cx="1519307" cy="744698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arb_read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59351" y="1283187"/>
              <a:ext cx="1519307" cy="744698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arb_close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01336" y="768991"/>
              <a:ext cx="1519307" cy="744698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arb_open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5208" y="2891163"/>
              <a:ext cx="1313087" cy="646331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User-Space Application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639999" y="638965"/>
              <a:ext cx="704783" cy="3013503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HAL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320643" y="1141340"/>
              <a:ext cx="2206907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596433" y="1649929"/>
              <a:ext cx="1924767" cy="8866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836673" y="2146395"/>
              <a:ext cx="1684527" cy="6255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080838" y="2590800"/>
              <a:ext cx="1446712" cy="5275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347166" y="3098148"/>
              <a:ext cx="1198159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12121069" y="638964"/>
              <a:ext cx="1184857" cy="301350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External</a:t>
              </a:r>
            </a:p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Device</a:t>
              </a:r>
            </a:p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(WIFI module)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1" name="Straight Arrow Connector 40"/>
            <p:cNvCxnSpPr>
              <a:endCxn id="57" idx="1"/>
            </p:cNvCxnSpPr>
            <p:nvPr/>
          </p:nvCxnSpPr>
          <p:spPr>
            <a:xfrm>
              <a:off x="9883670" y="1689466"/>
              <a:ext cx="902683" cy="692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11322984" y="1691199"/>
              <a:ext cx="776287" cy="1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10786353" y="1448862"/>
              <a:ext cx="531164" cy="482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UART</a:t>
              </a:r>
              <a:endParaRPr lang="en-US" sz="12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790987" y="2348512"/>
              <a:ext cx="526529" cy="50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GPIO</a:t>
              </a:r>
              <a:endParaRPr lang="en-US" sz="1200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11315981" y="2603313"/>
              <a:ext cx="776287" cy="1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endCxn id="58" idx="1"/>
            </p:cNvCxnSpPr>
            <p:nvPr/>
          </p:nvCxnSpPr>
          <p:spPr>
            <a:xfrm flipV="1">
              <a:off x="9893322" y="2602324"/>
              <a:ext cx="897665" cy="4864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6144174" y="658676"/>
              <a:ext cx="3717698" cy="299061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7745008" y="2750923"/>
              <a:ext cx="1594016" cy="744698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drv_wifiIoctl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7457261" y="2254457"/>
              <a:ext cx="1667872" cy="744698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drv_wifiWrite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7243370" y="1787544"/>
              <a:ext cx="1635233" cy="744698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drv_wifiRead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6985355" y="1302899"/>
              <a:ext cx="1621181" cy="744698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drv_wifiClose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6727340" y="788703"/>
              <a:ext cx="1627086" cy="744698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drv_wifiOpen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878585" y="762292"/>
              <a:ext cx="1313087" cy="923330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WIFI 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Device Driver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5979230" y="1161052"/>
              <a:ext cx="724855" cy="1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5979230" y="1734855"/>
              <a:ext cx="968149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5975797" y="2202287"/>
              <a:ext cx="1235617" cy="7594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5964627" y="2674407"/>
              <a:ext cx="1463612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5975797" y="3155324"/>
              <a:ext cx="1703388" cy="4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900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3222171" y="77532"/>
            <a:ext cx="9362531" cy="6642582"/>
            <a:chOff x="3222171" y="77532"/>
            <a:chExt cx="9362531" cy="664258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57" name="Rounded Rectangle 56"/>
            <p:cNvSpPr/>
            <p:nvPr/>
          </p:nvSpPr>
          <p:spPr>
            <a:xfrm>
              <a:off x="3222171" y="77532"/>
              <a:ext cx="8969829" cy="664258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53292" y="2743201"/>
              <a:ext cx="3838575" cy="1596980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772579" y="3257004"/>
              <a:ext cx="1519307" cy="744698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buffer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3292" y="321320"/>
              <a:ext cx="3838575" cy="2209800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>
              <a:endCxn id="5" idx="0"/>
            </p:cNvCxnSpPr>
            <p:nvPr/>
          </p:nvCxnSpPr>
          <p:spPr>
            <a:xfrm>
              <a:off x="6532232" y="2531120"/>
              <a:ext cx="1" cy="725884"/>
            </a:xfrm>
            <a:prstGeom prst="straightConnector1">
              <a:avLst/>
            </a:prstGeom>
            <a:ln w="76200">
              <a:headEnd type="triangle"/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881558" y="4678659"/>
              <a:ext cx="3810309" cy="1528957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53291" y="3938082"/>
              <a:ext cx="2021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r>
                <a:rPr lang="en-US" sz="20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rv_console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3292" y="5747143"/>
              <a:ext cx="2021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arb_console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Diamond 15"/>
            <p:cNvSpPr/>
            <p:nvPr/>
          </p:nvSpPr>
          <p:spPr>
            <a:xfrm>
              <a:off x="5762343" y="4764146"/>
              <a:ext cx="1551705" cy="1143713"/>
            </a:xfrm>
            <a:prstGeom prst="diamond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Valid?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945752" y="4934856"/>
              <a:ext cx="1257314" cy="810297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Process Kernel CMD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0" name="Straight Arrow Connector 19"/>
            <p:cNvCxnSpPr>
              <a:stCxn id="5" idx="2"/>
              <a:endCxn id="16" idx="0"/>
            </p:cNvCxnSpPr>
            <p:nvPr/>
          </p:nvCxnSpPr>
          <p:spPr>
            <a:xfrm>
              <a:off x="6532233" y="4001702"/>
              <a:ext cx="5963" cy="762444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16" idx="1"/>
            </p:cNvCxnSpPr>
            <p:nvPr/>
          </p:nvCxnSpPr>
          <p:spPr>
            <a:xfrm flipV="1">
              <a:off x="5203066" y="5336003"/>
              <a:ext cx="559277" cy="4002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214072" y="2743201"/>
              <a:ext cx="3774728" cy="159499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562719" y="2743201"/>
              <a:ext cx="2021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usr_console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Diamond 35"/>
            <p:cNvSpPr/>
            <p:nvPr/>
          </p:nvSpPr>
          <p:spPr>
            <a:xfrm>
              <a:off x="8367631" y="3056500"/>
              <a:ext cx="1551705" cy="1143713"/>
            </a:xfrm>
            <a:prstGeom prst="diamond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Valid?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0562719" y="3223207"/>
              <a:ext cx="1257314" cy="810297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Process User</a:t>
              </a:r>
            </a:p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CMD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46750" y="4307337"/>
              <a:ext cx="1901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Tokenized </a:t>
              </a:r>
              <a:r>
                <a:rPr lang="en-US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Msg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3" name="Elbow Connector 42"/>
            <p:cNvCxnSpPr>
              <a:stCxn id="16" idx="3"/>
              <a:endCxn id="36" idx="1"/>
            </p:cNvCxnSpPr>
            <p:nvPr/>
          </p:nvCxnSpPr>
          <p:spPr>
            <a:xfrm flipV="1">
              <a:off x="7314048" y="3628357"/>
              <a:ext cx="1053583" cy="1707646"/>
            </a:xfrm>
            <a:prstGeom prst="bentConnector3">
              <a:avLst/>
            </a:prstGeom>
            <a:ln w="76200"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0" idx="1"/>
              <a:endCxn id="36" idx="3"/>
            </p:cNvCxnSpPr>
            <p:nvPr/>
          </p:nvCxnSpPr>
          <p:spPr>
            <a:xfrm flipH="1">
              <a:off x="9919336" y="3628356"/>
              <a:ext cx="643383" cy="1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219638" y="4910049"/>
              <a:ext cx="619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yes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913983" y="3232864"/>
              <a:ext cx="619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yes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3" name="Elbow Connector 52"/>
            <p:cNvCxnSpPr>
              <a:stCxn id="36" idx="2"/>
              <a:endCxn id="12" idx="2"/>
            </p:cNvCxnSpPr>
            <p:nvPr/>
          </p:nvCxnSpPr>
          <p:spPr>
            <a:xfrm rot="5400000">
              <a:off x="6461398" y="3525529"/>
              <a:ext cx="2007403" cy="3356771"/>
            </a:xfrm>
            <a:prstGeom prst="bentConnector3">
              <a:avLst>
                <a:gd name="adj1" fmla="val 120064"/>
              </a:avLst>
            </a:prstGeom>
            <a:ln w="76200"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252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28045" y="260797"/>
            <a:ext cx="7688687" cy="6358944"/>
            <a:chOff x="2228045" y="260797"/>
            <a:chExt cx="7688687" cy="6358944"/>
          </a:xfrm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7" name="Rounded Rectangle 6"/>
            <p:cNvSpPr/>
            <p:nvPr/>
          </p:nvSpPr>
          <p:spPr>
            <a:xfrm>
              <a:off x="2228045" y="260797"/>
              <a:ext cx="7688687" cy="6358944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5612" y="571500"/>
              <a:ext cx="6200775" cy="5715000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pic>
      </p:grpSp>
    </p:spTree>
    <p:extLst>
      <p:ext uri="{BB962C8B-B14F-4D97-AF65-F5344CB8AC3E}">
        <p14:creationId xmlns:p14="http://schemas.microsoft.com/office/powerpoint/2010/main" val="44990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28045" y="260797"/>
            <a:ext cx="7688687" cy="6358944"/>
            <a:chOff x="2228045" y="260797"/>
            <a:chExt cx="7688687" cy="6358944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5" name="Rounded Rectangle 4"/>
            <p:cNvSpPr/>
            <p:nvPr/>
          </p:nvSpPr>
          <p:spPr>
            <a:xfrm>
              <a:off x="2228045" y="260797"/>
              <a:ext cx="7688687" cy="6358944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1312" y="342900"/>
              <a:ext cx="6429375" cy="617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30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6175</TotalTime>
  <Words>51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rmmurphy</dc:creator>
  <cp:lastModifiedBy>rmmurphy</cp:lastModifiedBy>
  <cp:revision>30</cp:revision>
  <dcterms:created xsi:type="dcterms:W3CDTF">2014-03-05T02:26:04Z</dcterms:created>
  <dcterms:modified xsi:type="dcterms:W3CDTF">2014-03-09T15:17:45Z</dcterms:modified>
</cp:coreProperties>
</file>