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8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09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12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8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06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42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44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25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0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33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C658F9F-071D-42A8-93A0-A113C2163490}" type="datetimeFigureOut">
              <a:rPr lang="es-MX" smtClean="0"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F6BC33B-DDA9-401B-B1C7-4F14696B6B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03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8" y="1854398"/>
            <a:ext cx="11541211" cy="31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SIGNAL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38787" y="2037303"/>
            <a:ext cx="4687181" cy="332398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SIGNAL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condition_value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[SET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signal_information_item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[,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signal_information_item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...]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condition_value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SQLSTATE [VALUE]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sqlstate_value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condition_name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signal_information_item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condition_information_item_name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simple_value_specification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condition_information_item_name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CLASS_ORIGIN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SUBCLASS_ORIGIN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MESSAGE_TEXT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MYSQL_ERRNO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CONSTRAINT_CATALOG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CONSTRAINT_SCHEMA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CONSTRAINT_NAME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CATALOG_NAME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SCHEMA_NAME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TABLE_NAME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COLUMN_NAME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CURSOR_NAME </a:t>
            </a:r>
          </a:p>
        </p:txBody>
      </p:sp>
    </p:spTree>
    <p:extLst>
      <p:ext uri="{BB962C8B-B14F-4D97-AF65-F5344CB8AC3E}">
        <p14:creationId xmlns:p14="http://schemas.microsoft.com/office/powerpoint/2010/main" val="202000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endParaRPr lang="es-MX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90268" y="2227739"/>
            <a:ext cx="3917739" cy="33136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DELIMITER $$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DROP PROCEDURE IF EXISTS example1$$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CREATE PROCEDURE example1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pval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INT)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BEGIN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DECLARE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specialty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CONDITION FOR SQLSTATE '45000';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IF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pval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0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SIGNAL SQLSTATE '01000';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ELSEIF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pval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1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SIGNAL SQLSTATE '45000'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SET MESSAGE_TEXT = '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An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error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occurred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=P';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ELSEIF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pval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2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SIGNAL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specialty</a:t>
            </a: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SET MESSAGE_TEXT = '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Another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error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occurred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=(';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ELSE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SIGNAL SQLSTATE '01000'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SET MESSAGE_TEXT = 'A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warning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occurred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', MYSQL_ERRNO = 1000;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SIGNAL SQLSTATE '45000'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SET MESSAGE_TEXT = '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An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error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occurred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', MYSQL_ERRNO = 1001;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END IF;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9181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Cursors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MySQL supports cursors inside stored programs. The syntax is as in embedded SQL. Cursors have these properties:</a:t>
            </a:r>
          </a:p>
          <a:p>
            <a:pPr fontAlgn="base"/>
            <a:r>
              <a:rPr lang="en-US" dirty="0" err="1"/>
              <a:t>Asensitive</a:t>
            </a:r>
            <a:r>
              <a:rPr lang="en-US" dirty="0"/>
              <a:t>: The server may or may not make a copy of its result table</a:t>
            </a:r>
          </a:p>
          <a:p>
            <a:pPr fontAlgn="base"/>
            <a:r>
              <a:rPr lang="en-US" dirty="0"/>
              <a:t>Read only: Not updatable</a:t>
            </a:r>
          </a:p>
          <a:p>
            <a:pPr fontAlgn="base"/>
            <a:r>
              <a:rPr lang="en-US" dirty="0" err="1"/>
              <a:t>Nonscrollable</a:t>
            </a:r>
            <a:r>
              <a:rPr lang="en-US" dirty="0"/>
              <a:t>: Can be traversed only in one direction and cannot skip rows</a:t>
            </a:r>
          </a:p>
          <a:p>
            <a:pPr marL="0" indent="0" fontAlgn="base">
              <a:buNone/>
            </a:pPr>
            <a:r>
              <a:rPr lang="en-US" dirty="0"/>
              <a:t>Cursor declarations must appear before handler declarations and after variable and condition declarations.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322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endParaRPr lang="es-MX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079422" y="2197713"/>
            <a:ext cx="4033155" cy="34521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DELIMITER $$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DROP PROCEDURE IF EXISTS example1$$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CREATE PROCEDURE example1()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BEGIN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DECLARE id     INT;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DECLARE name   VARCHAR(60);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DECLARE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l_name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VARCHAR(60);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DECLARE done INT DEFAULT FALSE;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DECLARE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my_query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CURSOR FOR SELECT * FROM employee;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DECLARE CONTINUE HANDLER FOR NOT FOUND SET done = TRUE;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OPEN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my_query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read_loop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LOOP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  FETCH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my_query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INTO id, name,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l_name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  IF done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    LEAVE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read_loop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  END IF;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  SELECT CONCAT_WS(' ','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hola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',name,l_name,'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tu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id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es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el',id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) as message;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END LOOP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read_loop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CLOSE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my_query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END;</a:t>
            </a: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2562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MySQL</a:t>
            </a:r>
            <a:r>
              <a:rPr lang="es-MX" dirty="0"/>
              <a:t> Error </a:t>
            </a:r>
            <a:r>
              <a:rPr lang="es-MX" dirty="0" err="1"/>
              <a:t>Handling</a:t>
            </a:r>
            <a:r>
              <a:rPr lang="es-MX" dirty="0"/>
              <a:t> in </a:t>
            </a:r>
            <a:r>
              <a:rPr lang="es-MX" dirty="0" err="1"/>
              <a:t>Stored</a:t>
            </a:r>
            <a:r>
              <a:rPr lang="es-MX" dirty="0"/>
              <a:t> </a:t>
            </a:r>
            <a:r>
              <a:rPr lang="es-MX" dirty="0" err="1" smtClean="0"/>
              <a:t>Procedures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003114"/>
              </p:ext>
            </p:extLst>
          </p:nvPr>
        </p:nvGraphicFramePr>
        <p:xfrm>
          <a:off x="2053590" y="1926336"/>
          <a:ext cx="6743700" cy="640080"/>
        </p:xfrm>
        <a:graphic>
          <a:graphicData uri="http://schemas.openxmlformats.org/drawingml/2006/table">
            <a:tbl>
              <a:tblPr/>
              <a:tblGrid>
                <a:gridCol w="6743700"/>
              </a:tblGrid>
              <a:tr h="41989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</a:b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DECLARE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action HANDLER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condition_value</a:t>
                      </a:r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statement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72274" y="3036400"/>
            <a:ext cx="9246121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accepts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one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of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following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values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:</a:t>
            </a:r>
            <a:endParaRPr kumimoji="0" lang="es-MX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: 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execution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of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enclosing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code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block ( </a:t>
            </a: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… </a:t>
            </a: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)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continues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: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execution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of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enclosing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code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block,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where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handler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is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declared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,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terminates</a:t>
            </a:r>
            <a:r>
              <a:rPr kumimoji="0" lang="es-MX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MySQL</a:t>
            </a:r>
            <a:r>
              <a:rPr lang="es-MX" dirty="0" smtClean="0"/>
              <a:t> Error </a:t>
            </a:r>
            <a:r>
              <a:rPr lang="es-MX" dirty="0" err="1" smtClean="0"/>
              <a:t>Handling</a:t>
            </a:r>
            <a:r>
              <a:rPr lang="es-MX" dirty="0" smtClean="0"/>
              <a:t> in </a:t>
            </a:r>
            <a:r>
              <a:rPr lang="es-MX" dirty="0" err="1" smtClean="0"/>
              <a:t>Stored</a:t>
            </a:r>
            <a:r>
              <a:rPr lang="es-MX" dirty="0" smtClean="0"/>
              <a:t> </a:t>
            </a:r>
            <a:r>
              <a:rPr lang="es-MX" dirty="0" err="1" smtClean="0"/>
              <a:t>Procedures</a:t>
            </a: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1018" y="1884929"/>
            <a:ext cx="10950114" cy="32085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 </a:t>
            </a:r>
            <a:r>
              <a:rPr kumimoji="0" lang="es-MX" sz="11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condition_value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specifies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a particular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condition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or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a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class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of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conditions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that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activates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handler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 </a:t>
            </a:r>
            <a:r>
              <a:rPr kumimoji="0" lang="es-MX" sz="11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condition_value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accepts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one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of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following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values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A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MySQL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error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code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A standard </a:t>
            </a:r>
            <a:r>
              <a:rPr kumimoji="0" lang="es-MX" sz="1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SQLSTATE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value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.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Or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it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can be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an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sz="1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SQLWARNING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, </a:t>
            </a:r>
            <a:r>
              <a:rPr kumimoji="0" lang="es-MX" sz="1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NOTFOUND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or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sz="1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condition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which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is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shorthand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for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class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of </a:t>
            </a:r>
            <a:r>
              <a:rPr kumimoji="0" lang="es-MX" sz="1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SQLSTATE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values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.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sz="1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NOTFOUND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condition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is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used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for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a 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effectLst/>
                <a:latin typeface="Roboto"/>
              </a:rPr>
              <a:t>cursor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or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 </a:t>
            </a:r>
            <a:r>
              <a:rPr kumimoji="0" lang="es-MX" sz="1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INTO </a:t>
            </a:r>
            <a:r>
              <a:rPr kumimoji="0" lang="es-MX" sz="11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variable_list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statement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A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named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condition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associated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with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either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a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MySQL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error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code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or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sz="1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SQLSTATE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value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sz="11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could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be a simple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statement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or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a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compound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statement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enclosing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by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the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sz="1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and </a:t>
            </a:r>
            <a:r>
              <a:rPr kumimoji="0" lang="es-MX" sz="11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kumimoji="0" lang="es-MX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keywords</a:t>
            </a:r>
            <a:r>
              <a:rPr kumimoji="0" lang="es-MX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.</a:t>
            </a:r>
            <a:endParaRPr kumimoji="0" lang="es-MX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21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1840992" y="1849184"/>
            <a:ext cx="9083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DELIMITER $$</a:t>
            </a:r>
          </a:p>
          <a:p>
            <a:endParaRPr lang="en-US" dirty="0" smtClean="0"/>
          </a:p>
          <a:p>
            <a:r>
              <a:rPr lang="en-US" dirty="0" smtClean="0"/>
              <a:t>DROP PROCEDURE IF EXISTS example1$$</a:t>
            </a:r>
          </a:p>
          <a:p>
            <a:endParaRPr lang="en-US" dirty="0" smtClean="0"/>
          </a:p>
          <a:p>
            <a:r>
              <a:rPr lang="en-US" dirty="0" smtClean="0"/>
              <a:t>CREATE PROCEDURE example1</a:t>
            </a:r>
          </a:p>
          <a:p>
            <a:r>
              <a:rPr lang="en-US" dirty="0" smtClean="0"/>
              <a:t>(IN val1 INT, IN val2 INT)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	DECLARE CONTINUE HANDLER FOR SQLEXCEPTION SELECT 'la </a:t>
            </a:r>
            <a:r>
              <a:rPr lang="en-US" dirty="0" err="1" smtClean="0"/>
              <a:t>regue</a:t>
            </a:r>
            <a:r>
              <a:rPr lang="en-US" dirty="0" smtClean="0"/>
              <a:t> =S' as message;</a:t>
            </a:r>
          </a:p>
          <a:p>
            <a:r>
              <a:rPr lang="en-US" dirty="0" smtClean="0"/>
              <a:t>    	INSERT INTO </a:t>
            </a:r>
            <a:r>
              <a:rPr lang="en-US" dirty="0" err="1" smtClean="0"/>
              <a:t>supplier_has_product</a:t>
            </a:r>
            <a:r>
              <a:rPr lang="en-US" dirty="0" smtClean="0"/>
              <a:t> (</a:t>
            </a:r>
            <a:r>
              <a:rPr lang="en-US" dirty="0" err="1" smtClean="0"/>
              <a:t>supplier_id,product_id</a:t>
            </a:r>
            <a:r>
              <a:rPr lang="en-US" dirty="0" smtClean="0"/>
              <a:t>) VALUES (val1, val2);</a:t>
            </a:r>
          </a:p>
          <a:p>
            <a:r>
              <a:rPr lang="en-US" dirty="0" smtClean="0"/>
              <a:t>    	SELECT '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sigo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3:)';</a:t>
            </a:r>
          </a:p>
          <a:p>
            <a:r>
              <a:rPr lang="en-US" dirty="0" smtClean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61276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DELIMITER $$</a:t>
            </a:r>
          </a:p>
          <a:p>
            <a:endParaRPr lang="es-MX" dirty="0" smtClean="0"/>
          </a:p>
          <a:p>
            <a:r>
              <a:rPr lang="es-MX" dirty="0" smtClean="0"/>
              <a:t>DROP PROCEDURE IF EXISTS example1$$</a:t>
            </a:r>
          </a:p>
          <a:p>
            <a:endParaRPr lang="es-MX" dirty="0" smtClean="0"/>
          </a:p>
          <a:p>
            <a:r>
              <a:rPr lang="es-MX" dirty="0" smtClean="0"/>
              <a:t>CREATE PROCEDURE example1</a:t>
            </a:r>
          </a:p>
          <a:p>
            <a:r>
              <a:rPr lang="es-MX" dirty="0" smtClean="0"/>
              <a:t>(IN val1 INT, IN val2 INT)</a:t>
            </a:r>
          </a:p>
          <a:p>
            <a:r>
              <a:rPr lang="es-MX" dirty="0" smtClean="0"/>
              <a:t>BEGIN   </a:t>
            </a:r>
          </a:p>
          <a:p>
            <a:r>
              <a:rPr lang="es-MX" dirty="0" smtClean="0"/>
              <a:t>    DECLARE EXIT HANDLER FOR SQLEXCEPTION </a:t>
            </a:r>
          </a:p>
          <a:p>
            <a:r>
              <a:rPr lang="es-MX" dirty="0" smtClean="0"/>
              <a:t> 	SELECT '</a:t>
            </a:r>
            <a:r>
              <a:rPr lang="es-MX" dirty="0" err="1" smtClean="0"/>
              <a:t>SQLException</a:t>
            </a:r>
            <a:r>
              <a:rPr lang="es-MX" dirty="0" smtClean="0"/>
              <a:t> </a:t>
            </a:r>
            <a:r>
              <a:rPr lang="es-MX" dirty="0" err="1" smtClean="0"/>
              <a:t>invoked</a:t>
            </a:r>
            <a:r>
              <a:rPr lang="es-MX" dirty="0" smtClean="0"/>
              <a:t>';</a:t>
            </a:r>
          </a:p>
          <a:p>
            <a:r>
              <a:rPr lang="es-MX" dirty="0" smtClean="0"/>
              <a:t> </a:t>
            </a:r>
          </a:p>
          <a:p>
            <a:r>
              <a:rPr lang="es-MX" dirty="0" smtClean="0"/>
              <a:t>	DECLARE EXIT HANDLER FOR 1452 </a:t>
            </a:r>
          </a:p>
          <a:p>
            <a:r>
              <a:rPr lang="es-MX" dirty="0" smtClean="0"/>
              <a:t>   	SELECT '</a:t>
            </a:r>
            <a:r>
              <a:rPr lang="es-MX" dirty="0" err="1" smtClean="0"/>
              <a:t>MySQL</a:t>
            </a:r>
            <a:r>
              <a:rPr lang="es-MX" dirty="0" smtClean="0"/>
              <a:t> error </a:t>
            </a:r>
            <a:r>
              <a:rPr lang="es-MX" dirty="0" err="1" smtClean="0"/>
              <a:t>code</a:t>
            </a:r>
            <a:r>
              <a:rPr lang="es-MX" dirty="0" smtClean="0"/>
              <a:t> 1452 </a:t>
            </a:r>
            <a:r>
              <a:rPr lang="es-MX" dirty="0" err="1" smtClean="0"/>
              <a:t>invoked</a:t>
            </a:r>
            <a:r>
              <a:rPr lang="es-MX" dirty="0" smtClean="0"/>
              <a:t>';</a:t>
            </a:r>
          </a:p>
          <a:p>
            <a:r>
              <a:rPr lang="es-MX" dirty="0" smtClean="0"/>
              <a:t> </a:t>
            </a:r>
          </a:p>
          <a:p>
            <a:r>
              <a:rPr lang="es-MX" dirty="0" smtClean="0"/>
              <a:t> 	DECLARE EXIT HANDLER FOR SQLSTATE '23000'</a:t>
            </a:r>
          </a:p>
          <a:p>
            <a:r>
              <a:rPr lang="es-MX" dirty="0" smtClean="0"/>
              <a:t> 	SELECT 'SQLSTATE 23000 </a:t>
            </a:r>
            <a:r>
              <a:rPr lang="es-MX" dirty="0" err="1" smtClean="0"/>
              <a:t>invoked</a:t>
            </a:r>
            <a:r>
              <a:rPr lang="es-MX" dirty="0" smtClean="0"/>
              <a:t>';</a:t>
            </a:r>
          </a:p>
          <a:p>
            <a:r>
              <a:rPr lang="es-MX" dirty="0" smtClean="0"/>
              <a:t>    </a:t>
            </a:r>
          </a:p>
          <a:p>
            <a:r>
              <a:rPr lang="es-MX" dirty="0" smtClean="0"/>
              <a:t>    INSERT INTO </a:t>
            </a:r>
            <a:r>
              <a:rPr lang="es-MX" dirty="0" err="1" smtClean="0"/>
              <a:t>supplier_has_product</a:t>
            </a:r>
            <a:r>
              <a:rPr lang="es-MX" dirty="0" smtClean="0"/>
              <a:t> (</a:t>
            </a:r>
            <a:r>
              <a:rPr lang="es-MX" dirty="0" err="1" smtClean="0"/>
              <a:t>supplier_id,product_id</a:t>
            </a:r>
            <a:r>
              <a:rPr lang="es-MX" dirty="0" smtClean="0"/>
              <a:t>) VALUES (val1, val2);</a:t>
            </a:r>
          </a:p>
          <a:p>
            <a:r>
              <a:rPr lang="es-MX" dirty="0" smtClean="0"/>
              <a:t>    SELECT 'pero sigo </a:t>
            </a:r>
            <a:r>
              <a:rPr lang="es-MX" dirty="0" err="1" smtClean="0"/>
              <a:t>aqui</a:t>
            </a:r>
            <a:r>
              <a:rPr lang="es-MX" dirty="0" smtClean="0"/>
              <a:t> 3:)';</a:t>
            </a:r>
          </a:p>
          <a:p>
            <a:r>
              <a:rPr lang="es-MX" dirty="0" smtClean="0"/>
              <a:t>END;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533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named</a:t>
            </a:r>
            <a:r>
              <a:rPr lang="es-MX" dirty="0"/>
              <a:t> error </a:t>
            </a:r>
            <a:r>
              <a:rPr lang="es-MX" dirty="0" err="1" smtClean="0"/>
              <a:t>condition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3713206" y="30603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i="0" dirty="0" smtClean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condition_name</a:t>
            </a:r>
            <a:r>
              <a:rPr lang="en-US" b="0" i="0" dirty="0" smtClean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 smtClean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 smtClean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condition_value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699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DELIMITER $$</a:t>
            </a:r>
          </a:p>
          <a:p>
            <a:endParaRPr lang="es-MX" dirty="0" smtClean="0"/>
          </a:p>
          <a:p>
            <a:r>
              <a:rPr lang="es-MX" dirty="0" smtClean="0"/>
              <a:t>DROP PROCEDURE IF EXISTS example1$$</a:t>
            </a:r>
          </a:p>
          <a:p>
            <a:endParaRPr lang="es-MX" dirty="0" smtClean="0"/>
          </a:p>
          <a:p>
            <a:r>
              <a:rPr lang="es-MX" dirty="0" smtClean="0"/>
              <a:t>CREATE PROCEDURE example1</a:t>
            </a:r>
          </a:p>
          <a:p>
            <a:r>
              <a:rPr lang="es-MX" dirty="0" smtClean="0"/>
              <a:t>(IN val1 INT, IN val2 INT)</a:t>
            </a:r>
          </a:p>
          <a:p>
            <a:r>
              <a:rPr lang="es-MX" dirty="0" smtClean="0"/>
              <a:t>BEGIN   </a:t>
            </a:r>
          </a:p>
          <a:p>
            <a:r>
              <a:rPr lang="es-MX" dirty="0" smtClean="0"/>
              <a:t>	DECLARE </a:t>
            </a:r>
            <a:r>
              <a:rPr lang="es-MX" dirty="0" err="1" smtClean="0"/>
              <a:t>no_existe_llave_foranea</a:t>
            </a:r>
            <a:r>
              <a:rPr lang="es-MX" dirty="0" smtClean="0"/>
              <a:t> CONDITION FOR 1452;</a:t>
            </a:r>
          </a:p>
          <a:p>
            <a:r>
              <a:rPr lang="es-MX" dirty="0" smtClean="0"/>
              <a:t>    </a:t>
            </a:r>
          </a:p>
          <a:p>
            <a:r>
              <a:rPr lang="es-MX" dirty="0" smtClean="0"/>
              <a:t>    DECLARE EXIT HANDLER FOR SQLEXCEPTION </a:t>
            </a:r>
          </a:p>
          <a:p>
            <a:r>
              <a:rPr lang="es-MX" dirty="0" smtClean="0"/>
              <a:t> 	SELECT '</a:t>
            </a:r>
            <a:r>
              <a:rPr lang="es-MX" dirty="0" err="1" smtClean="0"/>
              <a:t>SQLException</a:t>
            </a:r>
            <a:r>
              <a:rPr lang="es-MX" dirty="0" smtClean="0"/>
              <a:t> </a:t>
            </a:r>
            <a:r>
              <a:rPr lang="es-MX" dirty="0" err="1" smtClean="0"/>
              <a:t>invoked</a:t>
            </a:r>
            <a:r>
              <a:rPr lang="es-MX" dirty="0" smtClean="0"/>
              <a:t>';</a:t>
            </a:r>
          </a:p>
          <a:p>
            <a:r>
              <a:rPr lang="es-MX" dirty="0" smtClean="0"/>
              <a:t> </a:t>
            </a:r>
          </a:p>
          <a:p>
            <a:r>
              <a:rPr lang="es-MX" dirty="0" smtClean="0"/>
              <a:t>	DECLARE EXIT HANDLER FOR </a:t>
            </a:r>
            <a:r>
              <a:rPr lang="es-MX" dirty="0" err="1" smtClean="0"/>
              <a:t>no_existe_llave_foranea</a:t>
            </a:r>
            <a:r>
              <a:rPr lang="es-MX" dirty="0" smtClean="0"/>
              <a:t> </a:t>
            </a:r>
          </a:p>
          <a:p>
            <a:r>
              <a:rPr lang="es-MX" dirty="0" smtClean="0"/>
              <a:t>    SELECT '</a:t>
            </a:r>
            <a:r>
              <a:rPr lang="es-MX" dirty="0" err="1" smtClean="0"/>
              <a:t>MySQL</a:t>
            </a:r>
            <a:r>
              <a:rPr lang="es-MX" dirty="0" smtClean="0"/>
              <a:t> error </a:t>
            </a:r>
            <a:r>
              <a:rPr lang="es-MX" dirty="0" err="1" smtClean="0"/>
              <a:t>code</a:t>
            </a:r>
            <a:r>
              <a:rPr lang="es-MX" dirty="0" smtClean="0"/>
              <a:t> 1452 </a:t>
            </a:r>
            <a:r>
              <a:rPr lang="es-MX" dirty="0" err="1" smtClean="0"/>
              <a:t>invoked</a:t>
            </a:r>
            <a:r>
              <a:rPr lang="es-MX" dirty="0" smtClean="0"/>
              <a:t>';</a:t>
            </a:r>
          </a:p>
          <a:p>
            <a:r>
              <a:rPr lang="es-MX" dirty="0" smtClean="0"/>
              <a:t> </a:t>
            </a:r>
          </a:p>
          <a:p>
            <a:r>
              <a:rPr lang="es-MX" dirty="0" smtClean="0"/>
              <a:t> 	DECLARE EXIT HANDLER FOR SQLSTATE '23000'</a:t>
            </a:r>
          </a:p>
          <a:p>
            <a:r>
              <a:rPr lang="es-MX" dirty="0" smtClean="0"/>
              <a:t> 	SELECT 'SQLSTATE 23000 </a:t>
            </a:r>
            <a:r>
              <a:rPr lang="es-MX" dirty="0" err="1" smtClean="0"/>
              <a:t>invoked</a:t>
            </a:r>
            <a:r>
              <a:rPr lang="es-MX" dirty="0" smtClean="0"/>
              <a:t>';</a:t>
            </a:r>
          </a:p>
          <a:p>
            <a:r>
              <a:rPr lang="es-MX" dirty="0" smtClean="0"/>
              <a:t>    </a:t>
            </a:r>
          </a:p>
          <a:p>
            <a:r>
              <a:rPr lang="es-MX" dirty="0" smtClean="0"/>
              <a:t>    INSERT INTO </a:t>
            </a:r>
            <a:r>
              <a:rPr lang="es-MX" dirty="0" err="1" smtClean="0"/>
              <a:t>supplier_has_product</a:t>
            </a:r>
            <a:r>
              <a:rPr lang="es-MX" dirty="0" smtClean="0"/>
              <a:t> (</a:t>
            </a:r>
            <a:r>
              <a:rPr lang="es-MX" dirty="0" err="1" smtClean="0"/>
              <a:t>supplier_id,product_id</a:t>
            </a:r>
            <a:r>
              <a:rPr lang="es-MX" dirty="0" smtClean="0"/>
              <a:t>) VALUES (val1, val2);</a:t>
            </a:r>
          </a:p>
          <a:p>
            <a:r>
              <a:rPr lang="es-MX" dirty="0" smtClean="0"/>
              <a:t>END;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42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GET </a:t>
            </a:r>
            <a:r>
              <a:rPr lang="es-MX" b="1" dirty="0" smtClean="0"/>
              <a:t>DIAGNOSTICS</a:t>
            </a: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26797" y="1723378"/>
            <a:ext cx="2138406" cy="456018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GET [CURRENT] DIAGNOSTICS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statement_property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[,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statement_property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]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CONDITION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condition_number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condition_property</a:t>
            </a: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[,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condition_property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]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statement_property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variable =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statement_property_name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900" dirty="0" smtClean="0">
              <a:solidFill>
                <a:srgbClr val="333333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condition_property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variable =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condition_property_name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900" dirty="0">
              <a:solidFill>
                <a:srgbClr val="333333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statement_property_name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NUMBER | ROW_COUNT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900" dirty="0">
              <a:solidFill>
                <a:srgbClr val="333333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condition_property_name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CLASS_ORIGIN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SUBCLASS_ORIGIN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RETURNED_SQLSTATE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MESSAGE_TEXT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MYSQL_ERRNO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CONSTRAINT_CATALOG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CONSTRAINT_SCHEMA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CONSTRAINT_NAME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CATALOG_NAME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SCHEMA_NAME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TABLE_NAME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COLUMN_NAME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| CURSOR_NAME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1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endParaRPr lang="es-MX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200" y="2741929"/>
            <a:ext cx="4411464" cy="20671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DELIMITER $$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DROP PROCEDURE IF EXISTS example1$$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CREATE PROCEDURE example1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(IN val1 INT, IN val2 INT)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BEGIN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DECLARE EXIT HANDLER FOR SQLEXCEPTION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 BEGIN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        GET DIAGNOSTICS @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num_conditions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NUMBER;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        SELECT @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num_conditions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 END;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 INSERT INTO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supplier_has_product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(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supplier_id,product_id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) VALUES (val1, val2);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END;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910276" y="2534180"/>
            <a:ext cx="4443524" cy="24826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DELIMITER 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s-MX" sz="900" dirty="0" smtClean="0">
              <a:solidFill>
                <a:srgbClr val="333333"/>
              </a:solidFill>
              <a:latin typeface="Monac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DROP PROCEDURE IF EXISTS example1$$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s-MX" sz="900" dirty="0" smtClean="0">
              <a:solidFill>
                <a:srgbClr val="333333"/>
              </a:solidFill>
              <a:latin typeface="Monac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CREATE PROCEDURE example1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(IN val1 INT, IN val2 INT)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BEGIN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DECLARE EXIT HANDLER FOR SQLEXCEPTION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BEGIN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       GET DIAGNOSTICS CONDITION 1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       @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sqlstate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RETURNED_SQLSTATE,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@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errno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MYSQL_ERRNO,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sz="9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@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text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MESSAGE_TEXT;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s-MX" sz="900" dirty="0" smtClean="0">
              <a:solidFill>
                <a:srgbClr val="333333"/>
              </a:solidFill>
              <a:latin typeface="Monac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       SELECT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@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sqlstate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 @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errno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 @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text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END;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      INSERT INTO </a:t>
            </a:r>
            <a:r>
              <a:rPr lang="es-MX" sz="900" dirty="0" err="1" smtClean="0">
                <a:solidFill>
                  <a:srgbClr val="333333"/>
                </a:solidFill>
                <a:latin typeface="Monaco"/>
              </a:rPr>
              <a:t>supplier_has_product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 (</a:t>
            </a:r>
            <a:r>
              <a:rPr lang="es-MX" sz="900" dirty="0" err="1" smtClean="0">
                <a:solidFill>
                  <a:srgbClr val="333333"/>
                </a:solidFill>
                <a:latin typeface="Monaco"/>
              </a:rPr>
              <a:t>supplier_id,product_id</a:t>
            </a: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) VALUES (val1, val2);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MX" sz="900" dirty="0" smtClean="0">
                <a:solidFill>
                  <a:srgbClr val="333333"/>
                </a:solidFill>
                <a:latin typeface="Monaco"/>
              </a:rPr>
              <a:t>END;</a:t>
            </a:r>
            <a:endParaRPr lang="es-MX" sz="900" dirty="0">
              <a:solidFill>
                <a:srgbClr val="333333"/>
              </a:solidFill>
              <a:latin typeface="Monaco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9765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78</TotalTime>
  <Words>638</Words>
  <Application>Microsoft Office PowerPoint</Application>
  <PresentationFormat>Panorámica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Consolas</vt:lpstr>
      <vt:lpstr>Corbel</vt:lpstr>
      <vt:lpstr>Courier New</vt:lpstr>
      <vt:lpstr>inherit</vt:lpstr>
      <vt:lpstr>Monaco</vt:lpstr>
      <vt:lpstr>Roboto</vt:lpstr>
      <vt:lpstr>Base</vt:lpstr>
      <vt:lpstr> </vt:lpstr>
      <vt:lpstr>MySQL Error Handling in Stored Procedures</vt:lpstr>
      <vt:lpstr>MySQL Error Handling in Stored Procedures</vt:lpstr>
      <vt:lpstr>Example</vt:lpstr>
      <vt:lpstr>Presentación de PowerPoint</vt:lpstr>
      <vt:lpstr>Using named error condition</vt:lpstr>
      <vt:lpstr>Presentación de PowerPoint</vt:lpstr>
      <vt:lpstr>GET DIAGNOSTICS</vt:lpstr>
      <vt:lpstr>Example</vt:lpstr>
      <vt:lpstr>SIGNAL</vt:lpstr>
      <vt:lpstr>Example</vt:lpstr>
      <vt:lpstr>Cursors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RMN</dc:creator>
  <cp:lastModifiedBy>RMN</cp:lastModifiedBy>
  <cp:revision>9</cp:revision>
  <dcterms:created xsi:type="dcterms:W3CDTF">2015-12-16T02:59:29Z</dcterms:created>
  <dcterms:modified xsi:type="dcterms:W3CDTF">2015-12-16T04:17:49Z</dcterms:modified>
</cp:coreProperties>
</file>