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9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23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9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9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2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25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80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9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05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6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8ABC14-A6A8-46E1-B8E4-A4AE21DB2756}" type="datetimeFigureOut">
              <a:rPr lang="es-MX" smtClean="0"/>
              <a:t>13/12/2015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D578B-4B81-4B2D-B346-633A783CC6F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1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398"/>
            <a:ext cx="12192000" cy="31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LOOP, ITERATE, LEAVE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09750" y="2928209"/>
            <a:ext cx="1401025" cy="4154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begin_label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LOOP 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92533" y="2176762"/>
            <a:ext cx="2519908" cy="23338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  <a:endParaRPr kumimoji="0" lang="es-ES_tradnl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_trad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doiterate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doiterate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 p1 INT, OUT</a:t>
            </a:r>
            <a:r>
              <a:rPr kumimoji="0" lang="es-MX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 INT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label1: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p1 = p1 + 1;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p1 &lt; 10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ITERATE label1;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LEAVE label1;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LOOP label1;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p2 = p1;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35772" y="2176762"/>
            <a:ext cx="2519908" cy="21953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  <a:endParaRPr kumimoji="0" lang="es-ES_tradnl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_trad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doiterate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kumimoji="0" lang="es-MX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doiterate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 p1 INT, OUT</a:t>
            </a:r>
            <a:r>
              <a:rPr kumimoji="0" lang="es-MX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 INT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label1: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p1 = p1 + 1;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p1 &gt;=10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LEAVE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label1;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LOOP label1;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p2 = p1;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REPEAT, WHILE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13532" y="2372754"/>
            <a:ext cx="2757165" cy="249299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dorepeat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dorepeat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(INOUT p1 INT)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@x = 0;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REPEAT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SET @x = @x + 1;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UNTIL @x &gt; p1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REPEAT;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p1 = @x;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 $$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@a = 10;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dorepeat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(@a);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a,@x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3108" y="2667000"/>
            <a:ext cx="1585370" cy="5539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begin_label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REPEAT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REPEAT 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0517" y="2372754"/>
            <a:ext cx="2826095" cy="4154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begin_label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WHILE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WHILE 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0517" y="3220998"/>
            <a:ext cx="2382050" cy="19183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dowhile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dowhile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v1 INT DEFAULT 5;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v1 &gt; 0 DO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SET v1 = v1 - 1;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SELECT v1;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WHILE;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 $$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dowhile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7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err="1" smtClean="0"/>
              <a:t>Transactions</a:t>
            </a:r>
            <a:r>
              <a:rPr lang="es-ES_tradnl" sz="4000" dirty="0" smtClean="0"/>
              <a:t> and DDL (Data </a:t>
            </a:r>
            <a:r>
              <a:rPr lang="es-ES_tradnl" sz="4000" dirty="0" err="1" smtClean="0"/>
              <a:t>Definition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Language</a:t>
            </a:r>
            <a:r>
              <a:rPr lang="es-ES_tradnl" sz="4000" dirty="0" smtClean="0"/>
              <a:t>)</a:t>
            </a:r>
            <a:endParaRPr lang="es-MX" sz="4000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53746" y="2641644"/>
            <a:ext cx="4687181" cy="13849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trans$$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trans()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START TRANSACTION;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 INTO employee (name,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('JUAN','LOZANO');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COMMIT;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132806" y="2710895"/>
            <a:ext cx="2481449" cy="12464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CREATE TABLE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my_type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id </a:t>
            </a:r>
            <a:r>
              <a:rPr lang="en-US" sz="9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1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Dynamic</a:t>
            </a:r>
            <a:r>
              <a:rPr lang="es-MX" dirty="0"/>
              <a:t> SQL 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795584" y="2478431"/>
            <a:ext cx="3377528" cy="166199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</a:t>
            </a: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 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VARCHAR(64), IN col VARCHAR(64))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@s = CONCAT('SELECT ',col,' FROM ',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PREPARE 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@s;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EXECUTE 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 PREPARE </a:t>
            </a:r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9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900" b="1" dirty="0"/>
              <a:t>CALL dyn('</a:t>
            </a:r>
            <a:r>
              <a:rPr lang="es-MX" sz="900" b="1" dirty="0" err="1"/>
              <a:t>employee</a:t>
            </a:r>
            <a:r>
              <a:rPr lang="es-MX" sz="900" b="1" dirty="0"/>
              <a:t>','</a:t>
            </a:r>
            <a:r>
              <a:rPr lang="es-MX" sz="900" b="1" dirty="0" err="1"/>
              <a:t>name</a:t>
            </a:r>
            <a:r>
              <a:rPr lang="es-MX" sz="900" b="1" dirty="0" smtClean="0"/>
              <a:t>');</a:t>
            </a: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Stored</a:t>
            </a:r>
            <a:r>
              <a:rPr lang="es-ES_tradnl" dirty="0" smtClean="0"/>
              <a:t> </a:t>
            </a:r>
            <a:r>
              <a:rPr lang="es-ES_tradnl" dirty="0" err="1" smtClean="0"/>
              <a:t>Procedures</a:t>
            </a:r>
            <a:endParaRPr lang="es-MX" dirty="0"/>
          </a:p>
        </p:txBody>
      </p:sp>
      <p:pic>
        <p:nvPicPr>
          <p:cNvPr id="1028" name="Picture 4" descr="http://images.phpgang.com/2012/06/Stored_Proced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175" y="2767013"/>
            <a:ext cx="58959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Stored</a:t>
            </a:r>
            <a:r>
              <a:rPr lang="es-ES_tradnl" dirty="0" smtClean="0"/>
              <a:t> </a:t>
            </a:r>
            <a:r>
              <a:rPr lang="es-ES_tradnl" dirty="0" err="1" smtClean="0"/>
              <a:t>Procedures</a:t>
            </a:r>
            <a:r>
              <a:rPr lang="es-ES_tradnl" dirty="0" smtClean="0"/>
              <a:t> VS </a:t>
            </a:r>
            <a:r>
              <a:rPr lang="es-ES_tradnl" dirty="0" err="1" smtClean="0"/>
              <a:t>Functions</a:t>
            </a:r>
            <a:endParaRPr lang="es-MX" dirty="0"/>
          </a:p>
        </p:txBody>
      </p:sp>
      <p:pic>
        <p:nvPicPr>
          <p:cNvPr id="205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6869" y="2438202"/>
            <a:ext cx="5458587" cy="28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1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Create</a:t>
            </a:r>
            <a:r>
              <a:rPr lang="es-ES_tradnl" dirty="0" smtClean="0"/>
              <a:t> a </a:t>
            </a:r>
            <a:r>
              <a:rPr lang="es-ES_tradnl" dirty="0" err="1" smtClean="0"/>
              <a:t>Stored</a:t>
            </a:r>
            <a:r>
              <a:rPr lang="es-ES_tradnl" dirty="0" smtClean="0"/>
              <a:t> </a:t>
            </a:r>
            <a:r>
              <a:rPr lang="es-ES_tradnl" dirty="0" err="1" smtClean="0"/>
              <a:t>Procedure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42249"/>
            <a:ext cx="4204677" cy="4154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[DEFINER = {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CURRENT_USER }] PROCEDURE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proc_parameter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[,...]])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routine_body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MX" sz="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935250"/>
            <a:ext cx="3606757" cy="138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proc_parameter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 IN | OUT | INOUT ]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251252"/>
            <a:ext cx="2159245" cy="138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s-MX" sz="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kumimoji="0" lang="es-MX" sz="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s-MX" sz="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567254"/>
            <a:ext cx="1883529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routine_body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kumimoji="0" lang="es-MX" sz="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SQL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routine</a:t>
            </a:r>
            <a:r>
              <a:rPr kumimoji="0" lang="es-MX" sz="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91743" y="2226832"/>
            <a:ext cx="4409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DELIMITER $$</a:t>
            </a:r>
          </a:p>
          <a:p>
            <a:endParaRPr lang="es-ES_tradnl" sz="1400" dirty="0" smtClean="0"/>
          </a:p>
          <a:p>
            <a:pPr lvl="0"/>
            <a:r>
              <a:rPr lang="es-MX" sz="1400" dirty="0">
                <a:latin typeface="Consolas" panose="020B0609020204030204" pitchFamily="49" charset="0"/>
                <a:cs typeface="Consolas" panose="020B0609020204030204" pitchFamily="49" charset="0"/>
              </a:rPr>
              <a:t>DROP PROCEDURE IF EXISTS </a:t>
            </a:r>
            <a:r>
              <a:rPr lang="es-ES_tradnl" sz="1400" dirty="0" err="1" smtClean="0"/>
              <a:t>hello</a:t>
            </a:r>
            <a:r>
              <a:rPr lang="es-ES_tradnl" sz="1400" dirty="0" smtClean="0"/>
              <a:t>$$</a:t>
            </a:r>
            <a:endParaRPr lang="es-MX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_tradnl" sz="1400" dirty="0" smtClean="0"/>
          </a:p>
          <a:p>
            <a:pPr lvl="0"/>
            <a:r>
              <a:rPr kumimoji="0" lang="es-MX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s-MX" sz="1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1400" dirty="0" smtClean="0"/>
              <a:t>PROCEDURE </a:t>
            </a:r>
            <a:r>
              <a:rPr lang="es-ES_tradnl" sz="1400" dirty="0" err="1" smtClean="0"/>
              <a:t>hello</a:t>
            </a:r>
            <a:endParaRPr lang="es-ES_tradnl" sz="1400" dirty="0" smtClean="0"/>
          </a:p>
          <a:p>
            <a:r>
              <a:rPr lang="es-ES_tradnl" sz="1400" dirty="0" smtClean="0"/>
              <a:t>(IN </a:t>
            </a:r>
            <a:r>
              <a:rPr lang="es-ES_tradnl" sz="1400" dirty="0" err="1" smtClean="0"/>
              <a:t>mi_nombre</a:t>
            </a:r>
            <a:r>
              <a:rPr lang="es-ES_tradnl" sz="1400" dirty="0" smtClean="0"/>
              <a:t> </a:t>
            </a:r>
            <a:r>
              <a:rPr lang="es-ES_tradnl" sz="1400" dirty="0" smtClean="0"/>
              <a:t>VARCHAR(60))</a:t>
            </a:r>
          </a:p>
          <a:p>
            <a:r>
              <a:rPr lang="es-ES_tradnl" sz="1400" dirty="0" smtClean="0"/>
              <a:t>BEGIN</a:t>
            </a:r>
          </a:p>
          <a:p>
            <a:r>
              <a:rPr lang="es-ES_tradnl" sz="1400" dirty="0"/>
              <a:t> </a:t>
            </a:r>
            <a:r>
              <a:rPr lang="es-ES_tradnl" sz="1400" dirty="0" smtClean="0"/>
              <a:t>     SELECT CONCAT(‘</a:t>
            </a:r>
            <a:r>
              <a:rPr lang="es-ES_tradnl" sz="1400" dirty="0" err="1" smtClean="0"/>
              <a:t>hello</a:t>
            </a:r>
            <a:r>
              <a:rPr lang="es-ES_tradnl" sz="1400" dirty="0" smtClean="0"/>
              <a:t> ‘, </a:t>
            </a:r>
            <a:r>
              <a:rPr lang="es-ES_tradnl" sz="1400" dirty="0" err="1" smtClean="0"/>
              <a:t>mi_nombre</a:t>
            </a:r>
            <a:r>
              <a:rPr lang="es-ES_tradnl" sz="1400" dirty="0" smtClean="0"/>
              <a:t>) AS </a:t>
            </a:r>
            <a:r>
              <a:rPr lang="es-ES_tradnl" sz="1400" dirty="0" err="1" smtClean="0"/>
              <a:t>greeting</a:t>
            </a:r>
            <a:r>
              <a:rPr lang="es-ES_tradnl" sz="1400" dirty="0" smtClean="0"/>
              <a:t>;</a:t>
            </a:r>
            <a:endParaRPr lang="es-ES_tradnl" sz="1400" dirty="0"/>
          </a:p>
          <a:p>
            <a:r>
              <a:rPr lang="es-ES_tradnl" sz="1400" dirty="0" smtClean="0"/>
              <a:t>END$$</a:t>
            </a:r>
          </a:p>
          <a:p>
            <a:endParaRPr lang="es-ES_tradnl" sz="1400" dirty="0"/>
          </a:p>
          <a:p>
            <a:r>
              <a:rPr lang="es-ES_tradnl" sz="1400" dirty="0" smtClean="0"/>
              <a:t>DELIMITER ;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624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User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Procedure</a:t>
            </a:r>
            <a:r>
              <a:rPr lang="es-ES_tradnl" dirty="0" smtClean="0"/>
              <a:t> 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2000" dirty="0" err="1" smtClean="0"/>
              <a:t>User</a:t>
            </a:r>
            <a:r>
              <a:rPr lang="es-ES_tradnl" sz="2000" dirty="0" smtClean="0"/>
              <a:t> variables</a:t>
            </a:r>
          </a:p>
          <a:p>
            <a:r>
              <a:rPr lang="es-ES_tradnl" sz="2000" dirty="0" smtClean="0"/>
              <a:t>Set @a = ‘</a:t>
            </a:r>
            <a:r>
              <a:rPr lang="es-ES_tradnl" sz="2000" dirty="0" err="1" smtClean="0"/>
              <a:t>world</a:t>
            </a:r>
            <a:r>
              <a:rPr lang="es-ES_tradnl" sz="2000" dirty="0" smtClean="0"/>
              <a:t>’;</a:t>
            </a:r>
          </a:p>
          <a:p>
            <a:r>
              <a:rPr lang="en-US" sz="2000" dirty="0" smtClean="0"/>
              <a:t>SELECT @a,(@a:=20), @a;</a:t>
            </a:r>
          </a:p>
          <a:p>
            <a:pPr marL="0" indent="0">
              <a:buNone/>
            </a:pPr>
            <a:endParaRPr lang="es-ES_tradnl" sz="2000" dirty="0" smtClean="0"/>
          </a:p>
          <a:p>
            <a:pPr marL="0" indent="0">
              <a:buNone/>
            </a:pPr>
            <a:r>
              <a:rPr lang="es-ES_tradnl" sz="2000" dirty="0" err="1" smtClean="0"/>
              <a:t>Procedure</a:t>
            </a:r>
            <a:r>
              <a:rPr lang="es-ES_tradnl" sz="2000" dirty="0" smtClean="0"/>
              <a:t> Variables</a:t>
            </a:r>
          </a:p>
          <a:p>
            <a:r>
              <a:rPr lang="es-ES_tradnl" sz="2000" dirty="0" smtClean="0"/>
              <a:t>DECLARE b VARCHAR(60) DEFAULT ‘</a:t>
            </a:r>
            <a:r>
              <a:rPr lang="es-ES_tradnl" sz="2000" dirty="0" err="1" smtClean="0"/>
              <a:t>hello</a:t>
            </a:r>
            <a:r>
              <a:rPr lang="es-ES_tradnl" sz="2000" dirty="0" smtClean="0"/>
              <a:t>’;</a:t>
            </a:r>
          </a:p>
          <a:p>
            <a:r>
              <a:rPr lang="es-ES_tradnl" sz="2000" dirty="0" smtClean="0"/>
              <a:t>Set b = ‘hola’;</a:t>
            </a:r>
          </a:p>
          <a:p>
            <a:r>
              <a:rPr lang="es-ES_tradnl" sz="2000" dirty="0" smtClean="0"/>
              <a:t>SELECT b;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487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Information from a Stored Routines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1400" dirty="0" smtClean="0"/>
              <a:t>DELIMITER $$</a:t>
            </a:r>
          </a:p>
          <a:p>
            <a:pPr marL="0" indent="0">
              <a:buNone/>
            </a:pPr>
            <a:r>
              <a:rPr lang="es-ES_tradnl" sz="1400" dirty="0" smtClean="0"/>
              <a:t>DROP PROCEDURE IF EXISTS </a:t>
            </a:r>
            <a:r>
              <a:rPr lang="es-ES_tradnl" sz="1400" dirty="0" err="1" smtClean="0"/>
              <a:t>sum_two_numbers</a:t>
            </a:r>
            <a:r>
              <a:rPr lang="es-ES_tradnl" sz="1400" dirty="0" smtClean="0"/>
              <a:t>$$</a:t>
            </a:r>
          </a:p>
          <a:p>
            <a:pPr marL="0" indent="0">
              <a:buNone/>
            </a:pPr>
            <a:r>
              <a:rPr lang="es-ES_tradnl" sz="1400" dirty="0" smtClean="0"/>
              <a:t>CREATE PROCEDURE </a:t>
            </a:r>
            <a:r>
              <a:rPr lang="es-ES_tradnl" sz="1400" dirty="0" err="1" smtClean="0"/>
              <a:t>sum_two_numbers</a:t>
            </a:r>
            <a:endParaRPr lang="es-ES_tradnl" sz="1400" dirty="0"/>
          </a:p>
          <a:p>
            <a:pPr marL="0" indent="0">
              <a:buNone/>
            </a:pPr>
            <a:r>
              <a:rPr lang="es-ES_tradnl" sz="1400" dirty="0" smtClean="0"/>
              <a:t>(IN val1 INT, IN val2 INT, OUT </a:t>
            </a:r>
            <a:r>
              <a:rPr lang="es-ES_tradnl" sz="1400" dirty="0" err="1" smtClean="0"/>
              <a:t>outcome</a:t>
            </a:r>
            <a:r>
              <a:rPr lang="es-ES_tradnl" sz="1400" dirty="0" smtClean="0"/>
              <a:t> INT)</a:t>
            </a:r>
          </a:p>
          <a:p>
            <a:pPr marL="0" indent="0">
              <a:buNone/>
            </a:pPr>
            <a:r>
              <a:rPr lang="es-ES_tradnl" sz="1400" dirty="0" smtClean="0"/>
              <a:t>BEGIN</a:t>
            </a:r>
          </a:p>
          <a:p>
            <a:pPr marL="0" indent="0">
              <a:buNone/>
            </a:pPr>
            <a:r>
              <a:rPr lang="es-ES_tradnl" sz="1400" dirty="0" smtClean="0"/>
              <a:t>     SET </a:t>
            </a:r>
            <a:r>
              <a:rPr lang="es-ES_tradnl" sz="1400" dirty="0" err="1" smtClean="0"/>
              <a:t>outcome</a:t>
            </a:r>
            <a:r>
              <a:rPr lang="es-ES_tradnl" sz="1400" dirty="0" smtClean="0"/>
              <a:t> = val1 + val2;</a:t>
            </a:r>
          </a:p>
          <a:p>
            <a:pPr marL="0" indent="0">
              <a:buNone/>
            </a:pPr>
            <a:r>
              <a:rPr lang="es-ES_tradnl" sz="1400" dirty="0" smtClean="0"/>
              <a:t>END $$</a:t>
            </a:r>
          </a:p>
          <a:p>
            <a:pPr marL="0" indent="0">
              <a:buNone/>
            </a:pPr>
            <a:r>
              <a:rPr lang="es-ES_tradnl" sz="1400" dirty="0" smtClean="0"/>
              <a:t>DELIMITER ;</a:t>
            </a:r>
          </a:p>
          <a:p>
            <a:pPr marL="0" indent="0">
              <a:buNone/>
            </a:pPr>
            <a:endParaRPr lang="es-ES_tradnl" sz="1400" dirty="0"/>
          </a:p>
          <a:p>
            <a:pPr marL="0" indent="0">
              <a:buNone/>
            </a:pPr>
            <a:r>
              <a:rPr lang="en-US" sz="1400" dirty="0" smtClean="0"/>
              <a:t>CALL </a:t>
            </a:r>
            <a:r>
              <a:rPr lang="en-US" sz="1400" dirty="0" err="1" smtClean="0"/>
              <a:t>sum_two_numbers</a:t>
            </a:r>
            <a:r>
              <a:rPr lang="en-US" sz="1400" dirty="0" smtClean="0"/>
              <a:t>(1,2,@outcome);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SELECT @outcome;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2254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Flow</a:t>
            </a:r>
            <a:r>
              <a:rPr lang="es-MX" dirty="0"/>
              <a:t> Control </a:t>
            </a:r>
            <a:r>
              <a:rPr lang="es-MX" dirty="0" err="1" smtClean="0"/>
              <a:t>Statements</a:t>
            </a:r>
            <a:endParaRPr lang="es-MX" dirty="0"/>
          </a:p>
        </p:txBody>
      </p:sp>
      <p:pic>
        <p:nvPicPr>
          <p:cNvPr id="4102" name="Picture 6" descr="http://img.memecdn.com/problem-solving-like-a-boss_o_21119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4913" y="2185988"/>
            <a:ext cx="47625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8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IF , ELSEIF, ELSE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20516"/>
            <a:ext cx="3515386" cy="6924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[ELSEIF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[ELSE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559379" y="1978899"/>
            <a:ext cx="2688236" cy="22159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if_statement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if_statement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 variable INT)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variable &gt; 10 THEN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SELECT 'SOY MAYOR A 10';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ELSEIF variable &lt; 10 THEN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SELECT 'SOY MENOR A 10';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SELECT 'SOY IGUAL A 10';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if_statement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endParaRPr lang="es-MX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CASE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2427" y="2113661"/>
            <a:ext cx="2895023" cy="8309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case_value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when_value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when_value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[ELSE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92427" y="3567668"/>
            <a:ext cx="3308598" cy="8309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search_condition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[ELSE </a:t>
            </a:r>
            <a:r>
              <a:rPr kumimoji="0" lang="es-MX" sz="9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statement_list</a:t>
            </a: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kumimoji="0" lang="es-MX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258088" y="1941146"/>
            <a:ext cx="5086350" cy="29084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PROCEDURE IF EXISTS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case_statement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case_statement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 variable INT)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CASE variable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 ‘1’ THEN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‘SOY UN 1’;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‘BIEN =D’;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WHEN ‘0’ THEN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‘SOY UN 0’;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 ‘MAL D=’;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CONCAT_WS(‘ ’,variable,‘ ESA OPCIÓN NO LA TENGO’);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END;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CASE;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case_statement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258088" y="4982953"/>
            <a:ext cx="4962897" cy="138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REALIZAR EL PROCEDURE </a:t>
            </a:r>
            <a:r>
              <a:rPr lang="es-MX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if_statement</a:t>
            </a:r>
            <a:r>
              <a:rPr lang="es-MX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UTILIZANDO LA SEGUNDA OPCIÓN DEL CASE</a:t>
            </a:r>
            <a:endParaRPr lang="es-MX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84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735</Words>
  <Application>Microsoft Office PowerPoint</Application>
  <PresentationFormat>Panorámica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Retrospección</vt:lpstr>
      <vt:lpstr>Presentación de PowerPoint</vt:lpstr>
      <vt:lpstr>Stored Procedures</vt:lpstr>
      <vt:lpstr>Stored Procedures VS Functions</vt:lpstr>
      <vt:lpstr>Create a Stored Procedure</vt:lpstr>
      <vt:lpstr>User and Procedure Variables</vt:lpstr>
      <vt:lpstr>Obtain Information from a Stored Routines </vt:lpstr>
      <vt:lpstr>Flow Control Statements</vt:lpstr>
      <vt:lpstr>IF , ELSEIF, ELSE</vt:lpstr>
      <vt:lpstr>CASE</vt:lpstr>
      <vt:lpstr>LOOP, ITERATE, LEAVE</vt:lpstr>
      <vt:lpstr>REPEAT, WHILE</vt:lpstr>
      <vt:lpstr>Transactions and DDL (Data Definition Language)</vt:lpstr>
      <vt:lpstr>Dynamic SQL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RMN</dc:creator>
  <cp:lastModifiedBy>RMN</cp:lastModifiedBy>
  <cp:revision>23</cp:revision>
  <dcterms:created xsi:type="dcterms:W3CDTF">2015-12-13T23:45:11Z</dcterms:created>
  <dcterms:modified xsi:type="dcterms:W3CDTF">2015-12-14T04:07:05Z</dcterms:modified>
</cp:coreProperties>
</file>