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3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66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60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89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0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61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8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71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52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70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02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9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4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5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19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7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5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705A0E-367C-420E-9FA6-3235853B8AC9}" type="datetimeFigureOut">
              <a:rPr lang="es-MX" smtClean="0"/>
              <a:t>17/12/2015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102A39-647B-464D-A0D1-3D383DE407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46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1854398"/>
            <a:ext cx="11541211" cy="31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Trigger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9219" y="2891237"/>
            <a:ext cx="3032882" cy="166199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[DEFINER = {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CURRENT_USER }]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trigger_time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trigger_event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ROW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trigger_body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trigger_time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BEFORE | AFTER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trigger_event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INSERT | UPDATE | DELETE }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6640" y="3225613"/>
            <a:ext cx="9138720" cy="12388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There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are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limitations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on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what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can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appear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in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statements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that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a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trigger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executes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when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activated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000" b="1" i="0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The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trigger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cannot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use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the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statement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to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invoke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stored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procedures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that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return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data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to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the</a:t>
            </a:r>
            <a:endParaRPr kumimoji="0" lang="es-MX" sz="1050" b="1" i="0" strike="noStrike" cap="none" normalizeH="0" baseline="0" dirty="0" smtClean="0">
              <a:ln>
                <a:noFill/>
              </a:ln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client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or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that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use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dynamic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SQL. (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Stored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procedures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are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permitted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to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return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data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to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the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trigger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through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or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parameters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sz="1050" b="1" i="0" strike="noStrike" cap="none" normalizeH="0" baseline="0" dirty="0" smtClean="0">
              <a:ln>
                <a:noFill/>
              </a:ln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The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trigger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cannot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use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statements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that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explicitly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or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implicitly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begin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or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end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a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transaction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,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such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 as 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TRANSACTION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, 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, </a:t>
            </a:r>
            <a:r>
              <a:rPr kumimoji="0" lang="es-MX" sz="1050" b="1" i="0" strike="noStrike" cap="none" normalizeH="0" baseline="0" dirty="0" err="1" smtClean="0">
                <a:ln>
                  <a:noFill/>
                </a:ln>
                <a:effectLst/>
                <a:latin typeface="Open Sans"/>
              </a:rPr>
              <a:t>or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 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kumimoji="0" lang="es-MX" sz="1050" b="1" i="0" strike="noStrike" cap="none" normalizeH="0" baseline="0" dirty="0" smtClean="0">
                <a:ln>
                  <a:noFill/>
                </a:ln>
                <a:effectLst/>
                <a:latin typeface="Open Sans"/>
              </a:rPr>
              <a:t>.</a:t>
            </a:r>
            <a:r>
              <a:rPr kumimoji="0" lang="es-MX" sz="105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64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Courier New</vt:lpstr>
      <vt:lpstr>Open Sans</vt:lpstr>
      <vt:lpstr>Wingdings 3</vt:lpstr>
      <vt:lpstr>Sala de reuniones Ion</vt:lpstr>
      <vt:lpstr>Presentación de PowerPoint</vt:lpstr>
      <vt:lpstr>Trigger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RMN</dc:creator>
  <cp:lastModifiedBy>RMN</cp:lastModifiedBy>
  <cp:revision>2</cp:revision>
  <dcterms:created xsi:type="dcterms:W3CDTF">2015-12-18T04:17:51Z</dcterms:created>
  <dcterms:modified xsi:type="dcterms:W3CDTF">2015-12-18T04:24:17Z</dcterms:modified>
</cp:coreProperties>
</file>