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5" r:id="rId5"/>
    <p:sldId id="265" r:id="rId6"/>
    <p:sldId id="264" r:id="rId7"/>
    <p:sldId id="276" r:id="rId8"/>
    <p:sldId id="277" r:id="rId9"/>
    <p:sldId id="285" r:id="rId10"/>
    <p:sldId id="280" r:id="rId11"/>
    <p:sldId id="281" r:id="rId12"/>
    <p:sldId id="282" r:id="rId13"/>
    <p:sldId id="283" r:id="rId14"/>
    <p:sldId id="284" r:id="rId15"/>
    <p:sldId id="267" r:id="rId16"/>
    <p:sldId id="268" r:id="rId17"/>
    <p:sldId id="273" r:id="rId18"/>
    <p:sldId id="279" r:id="rId19"/>
    <p:sldId id="278" r:id="rId20"/>
    <p:sldId id="274" r:id="rId2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7"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900" b="0" i="0">
                <a:solidFill>
                  <a:srgbClr val="0D2946"/>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bg1"/>
                </a:solidFill>
                <a:latin typeface="Arial MT"/>
                <a:cs typeface="Arial MT"/>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D294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2" name="Holder 2"/>
          <p:cNvSpPr>
            <a:spLocks noGrp="1"/>
          </p:cNvSpPr>
          <p:nvPr>
            <p:ph type="title"/>
          </p:nvPr>
        </p:nvSpPr>
        <p:spPr>
          <a:xfrm>
            <a:off x="7453895" y="986474"/>
            <a:ext cx="3380209" cy="756919"/>
          </a:xfrm>
          <a:prstGeom prst="rect">
            <a:avLst/>
          </a:prstGeom>
        </p:spPr>
        <p:txBody>
          <a:bodyPr wrap="square" lIns="0" tIns="0" rIns="0" bIns="0">
            <a:spAutoFit/>
          </a:bodyPr>
          <a:lstStyle>
            <a:lvl1pPr>
              <a:defRPr sz="4800" b="0" i="0">
                <a:solidFill>
                  <a:schemeClr val="bg1"/>
                </a:solidFill>
                <a:latin typeface="Arial MT"/>
                <a:cs typeface="Arial MT"/>
              </a:defRPr>
            </a:lvl1pPr>
          </a:lstStyle>
          <a:p>
            <a:endParaRPr/>
          </a:p>
        </p:txBody>
      </p:sp>
      <p:sp>
        <p:nvSpPr>
          <p:cNvPr id="3" name="Holder 3"/>
          <p:cNvSpPr>
            <a:spLocks noGrp="1"/>
          </p:cNvSpPr>
          <p:nvPr>
            <p:ph type="body" idx="1"/>
          </p:nvPr>
        </p:nvSpPr>
        <p:spPr>
          <a:xfrm>
            <a:off x="2673648" y="2898123"/>
            <a:ext cx="12940702" cy="2597150"/>
          </a:xfrm>
          <a:prstGeom prst="rect">
            <a:avLst/>
          </a:prstGeom>
        </p:spPr>
        <p:txBody>
          <a:bodyPr wrap="square" lIns="0" tIns="0" rIns="0" bIns="0">
            <a:spAutoFit/>
          </a:bodyPr>
          <a:lstStyle>
            <a:lvl1pPr>
              <a:defRPr sz="2900" b="0" i="0">
                <a:solidFill>
                  <a:srgbClr val="0D2946"/>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jp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1.png"/><Relationship Id="rId7" Type="http://schemas.openxmlformats.org/officeDocument/2006/relationships/image" Target="../media/image48.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7.jp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hyperlink" Target="http://localhost:8080/swagger-ui/index.html" TargetMode="External"/><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rmnjaat/InfosysFlightManagemetProjec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57.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7999" cy="10286999"/>
            </a:xfrm>
            <a:prstGeom prst="rect">
              <a:avLst/>
            </a:prstGeom>
          </p:spPr>
        </p:pic>
        <p:pic>
          <p:nvPicPr>
            <p:cNvPr id="4" name="object 4"/>
            <p:cNvPicPr/>
            <p:nvPr/>
          </p:nvPicPr>
          <p:blipFill>
            <a:blip r:embed="rId3" cstate="print"/>
            <a:stretch>
              <a:fillRect/>
            </a:stretch>
          </p:blipFill>
          <p:spPr>
            <a:xfrm>
              <a:off x="0" y="0"/>
              <a:ext cx="8324810" cy="2926411"/>
            </a:xfrm>
            <a:prstGeom prst="rect">
              <a:avLst/>
            </a:prstGeom>
          </p:spPr>
        </p:pic>
      </p:grpSp>
      <p:pic>
        <p:nvPicPr>
          <p:cNvPr id="5" name="object 5"/>
          <p:cNvPicPr/>
          <p:nvPr/>
        </p:nvPicPr>
        <p:blipFill>
          <a:blip r:embed="rId4" cstate="print"/>
          <a:stretch>
            <a:fillRect/>
          </a:stretch>
        </p:blipFill>
        <p:spPr>
          <a:xfrm>
            <a:off x="11925301" y="7166054"/>
            <a:ext cx="6362697" cy="3120945"/>
          </a:xfrm>
          <a:prstGeom prst="rect">
            <a:avLst/>
          </a:prstGeom>
        </p:spPr>
      </p:pic>
      <p:pic>
        <p:nvPicPr>
          <p:cNvPr id="6" name="object 6"/>
          <p:cNvPicPr/>
          <p:nvPr/>
        </p:nvPicPr>
        <p:blipFill>
          <a:blip r:embed="rId5" cstate="print"/>
          <a:stretch>
            <a:fillRect/>
          </a:stretch>
        </p:blipFill>
        <p:spPr>
          <a:xfrm>
            <a:off x="0" y="6172439"/>
            <a:ext cx="7639010" cy="4114559"/>
          </a:xfrm>
          <a:prstGeom prst="rect">
            <a:avLst/>
          </a:prstGeom>
        </p:spPr>
      </p:pic>
      <p:sp>
        <p:nvSpPr>
          <p:cNvPr id="7" name="object 7"/>
          <p:cNvSpPr txBox="1">
            <a:spLocks noGrp="1"/>
          </p:cNvSpPr>
          <p:nvPr>
            <p:ph type="title"/>
          </p:nvPr>
        </p:nvSpPr>
        <p:spPr>
          <a:xfrm>
            <a:off x="3045972" y="1313782"/>
            <a:ext cx="12393455" cy="4700270"/>
          </a:xfrm>
          <a:prstGeom prst="rect">
            <a:avLst/>
          </a:prstGeom>
        </p:spPr>
        <p:txBody>
          <a:bodyPr vert="horz" wrap="square" lIns="0" tIns="372110" rIns="0" bIns="0" rtlCol="0">
            <a:spAutoFit/>
          </a:bodyPr>
          <a:lstStyle/>
          <a:p>
            <a:pPr marL="12065" marR="5080" algn="ctr">
              <a:lnSpc>
                <a:spcPct val="80000"/>
              </a:lnSpc>
              <a:spcBef>
                <a:spcPts val="2930"/>
              </a:spcBef>
            </a:pPr>
            <a:r>
              <a:rPr sz="11800" spc="165" dirty="0">
                <a:solidFill>
                  <a:srgbClr val="12384E"/>
                </a:solidFill>
                <a:latin typeface="Verdana"/>
                <a:cs typeface="Verdana"/>
              </a:rPr>
              <a:t>FLIGHT </a:t>
            </a:r>
            <a:r>
              <a:rPr sz="11800" spc="170" dirty="0">
                <a:solidFill>
                  <a:srgbClr val="12384E"/>
                </a:solidFill>
                <a:latin typeface="Verdana"/>
                <a:cs typeface="Verdana"/>
              </a:rPr>
              <a:t> </a:t>
            </a:r>
            <a:r>
              <a:rPr sz="11800" spc="245" dirty="0">
                <a:solidFill>
                  <a:srgbClr val="12384E"/>
                </a:solidFill>
                <a:latin typeface="Verdana"/>
                <a:cs typeface="Verdana"/>
              </a:rPr>
              <a:t>M</a:t>
            </a:r>
            <a:r>
              <a:rPr sz="11800" spc="185" dirty="0">
                <a:solidFill>
                  <a:srgbClr val="12384E"/>
                </a:solidFill>
                <a:latin typeface="Verdana"/>
                <a:cs typeface="Verdana"/>
              </a:rPr>
              <a:t>A</a:t>
            </a:r>
            <a:r>
              <a:rPr sz="11800" spc="525" dirty="0">
                <a:solidFill>
                  <a:srgbClr val="12384E"/>
                </a:solidFill>
                <a:latin typeface="Verdana"/>
                <a:cs typeface="Verdana"/>
              </a:rPr>
              <a:t>N</a:t>
            </a:r>
            <a:r>
              <a:rPr sz="11800" spc="185" dirty="0">
                <a:solidFill>
                  <a:srgbClr val="12384E"/>
                </a:solidFill>
                <a:latin typeface="Verdana"/>
                <a:cs typeface="Verdana"/>
              </a:rPr>
              <a:t>A</a:t>
            </a:r>
            <a:r>
              <a:rPr sz="11800" spc="-120" dirty="0">
                <a:solidFill>
                  <a:srgbClr val="12384E"/>
                </a:solidFill>
                <a:latin typeface="Verdana"/>
                <a:cs typeface="Verdana"/>
              </a:rPr>
              <a:t>G</a:t>
            </a:r>
            <a:r>
              <a:rPr sz="11800" spc="-225" dirty="0">
                <a:solidFill>
                  <a:srgbClr val="12384E"/>
                </a:solidFill>
                <a:latin typeface="Verdana"/>
                <a:cs typeface="Verdana"/>
              </a:rPr>
              <a:t>E</a:t>
            </a:r>
            <a:r>
              <a:rPr sz="11800" spc="245" dirty="0">
                <a:solidFill>
                  <a:srgbClr val="12384E"/>
                </a:solidFill>
                <a:latin typeface="Verdana"/>
                <a:cs typeface="Verdana"/>
              </a:rPr>
              <a:t>M</a:t>
            </a:r>
            <a:r>
              <a:rPr sz="11800" spc="-225" dirty="0">
                <a:solidFill>
                  <a:srgbClr val="12384E"/>
                </a:solidFill>
                <a:latin typeface="Verdana"/>
                <a:cs typeface="Verdana"/>
              </a:rPr>
              <a:t>E</a:t>
            </a:r>
            <a:r>
              <a:rPr sz="11800" spc="525" dirty="0">
                <a:solidFill>
                  <a:srgbClr val="12384E"/>
                </a:solidFill>
                <a:latin typeface="Verdana"/>
                <a:cs typeface="Verdana"/>
              </a:rPr>
              <a:t>N</a:t>
            </a:r>
            <a:r>
              <a:rPr sz="11800" spc="-340" dirty="0">
                <a:solidFill>
                  <a:srgbClr val="12384E"/>
                </a:solidFill>
                <a:latin typeface="Verdana"/>
                <a:cs typeface="Verdana"/>
              </a:rPr>
              <a:t>T  </a:t>
            </a:r>
            <a:r>
              <a:rPr sz="11800" spc="-225" dirty="0">
                <a:solidFill>
                  <a:srgbClr val="12384E"/>
                </a:solidFill>
                <a:latin typeface="Verdana"/>
                <a:cs typeface="Verdana"/>
              </a:rPr>
              <a:t>SYSTEM</a:t>
            </a:r>
            <a:endParaRPr sz="11800" dirty="0">
              <a:latin typeface="Verdana"/>
              <a:cs typeface="Verdana"/>
            </a:endParaRPr>
          </a:p>
        </p:txBody>
      </p:sp>
      <p:grpSp>
        <p:nvGrpSpPr>
          <p:cNvPr id="8" name="object 8"/>
          <p:cNvGrpSpPr/>
          <p:nvPr/>
        </p:nvGrpSpPr>
        <p:grpSpPr>
          <a:xfrm>
            <a:off x="7639010" y="-388559"/>
            <a:ext cx="9734550" cy="4661535"/>
            <a:chOff x="8553451" y="0"/>
            <a:chExt cx="9734550" cy="4661535"/>
          </a:xfrm>
        </p:grpSpPr>
        <p:pic>
          <p:nvPicPr>
            <p:cNvPr id="9" name="object 9"/>
            <p:cNvPicPr/>
            <p:nvPr/>
          </p:nvPicPr>
          <p:blipFill>
            <a:blip r:embed="rId6" cstate="print"/>
            <a:stretch>
              <a:fillRect/>
            </a:stretch>
          </p:blipFill>
          <p:spPr>
            <a:xfrm>
              <a:off x="8553451" y="0"/>
              <a:ext cx="9734548" cy="3876417"/>
            </a:xfrm>
            <a:prstGeom prst="rect">
              <a:avLst/>
            </a:prstGeom>
          </p:spPr>
        </p:pic>
        <p:pic>
          <p:nvPicPr>
            <p:cNvPr id="10" name="object 10"/>
            <p:cNvPicPr/>
            <p:nvPr/>
          </p:nvPicPr>
          <p:blipFill>
            <a:blip r:embed="rId7" cstate="print"/>
            <a:stretch>
              <a:fillRect/>
            </a:stretch>
          </p:blipFill>
          <p:spPr>
            <a:xfrm>
              <a:off x="15799614" y="596806"/>
              <a:ext cx="2488385" cy="4064702"/>
            </a:xfrm>
            <a:prstGeom prst="rect">
              <a:avLst/>
            </a:prstGeom>
          </p:spPr>
        </p:pic>
      </p:grpSp>
      <p:pic>
        <p:nvPicPr>
          <p:cNvPr id="11" name="object 11"/>
          <p:cNvPicPr/>
          <p:nvPr/>
        </p:nvPicPr>
        <p:blipFill>
          <a:blip r:embed="rId8" cstate="print"/>
          <a:stretch>
            <a:fillRect/>
          </a:stretch>
        </p:blipFill>
        <p:spPr>
          <a:xfrm>
            <a:off x="-4765" y="16936"/>
            <a:ext cx="8322407" cy="10274829"/>
          </a:xfrm>
          <a:prstGeom prst="rect">
            <a:avLst/>
          </a:prstGeom>
        </p:spPr>
      </p:pic>
      <p:pic>
        <p:nvPicPr>
          <p:cNvPr id="12" name="object 12"/>
          <p:cNvPicPr/>
          <p:nvPr/>
        </p:nvPicPr>
        <p:blipFill>
          <a:blip r:embed="rId9" cstate="print"/>
          <a:stretch>
            <a:fillRect/>
          </a:stretch>
        </p:blipFill>
        <p:spPr>
          <a:xfrm>
            <a:off x="8514960" y="7551981"/>
            <a:ext cx="2782790" cy="2735018"/>
          </a:xfrm>
          <a:prstGeom prst="rect">
            <a:avLst/>
          </a:prstGeom>
        </p:spPr>
      </p:pic>
      <p:sp>
        <p:nvSpPr>
          <p:cNvPr id="13" name="object 13"/>
          <p:cNvSpPr/>
          <p:nvPr/>
        </p:nvSpPr>
        <p:spPr>
          <a:xfrm>
            <a:off x="16391414" y="4026693"/>
            <a:ext cx="1789430" cy="6260465"/>
          </a:xfrm>
          <a:custGeom>
            <a:avLst/>
            <a:gdLst/>
            <a:ahLst/>
            <a:cxnLst/>
            <a:rect l="l" t="t" r="r" b="b"/>
            <a:pathLst>
              <a:path w="1789430" h="6260465">
                <a:moveTo>
                  <a:pt x="1788807" y="0"/>
                </a:moveTo>
                <a:lnTo>
                  <a:pt x="1788679" y="49275"/>
                </a:lnTo>
                <a:lnTo>
                  <a:pt x="1788242" y="98929"/>
                </a:lnTo>
                <a:lnTo>
                  <a:pt x="1787412" y="148892"/>
                </a:lnTo>
                <a:lnTo>
                  <a:pt x="1786106" y="199094"/>
                </a:lnTo>
                <a:lnTo>
                  <a:pt x="1784240" y="249464"/>
                </a:lnTo>
                <a:lnTo>
                  <a:pt x="1781732" y="299933"/>
                </a:lnTo>
                <a:lnTo>
                  <a:pt x="1778499" y="350430"/>
                </a:lnTo>
                <a:lnTo>
                  <a:pt x="1774457" y="400885"/>
                </a:lnTo>
                <a:lnTo>
                  <a:pt x="1769523" y="451227"/>
                </a:lnTo>
                <a:lnTo>
                  <a:pt x="1763615" y="501387"/>
                </a:lnTo>
                <a:lnTo>
                  <a:pt x="1756648" y="551294"/>
                </a:lnTo>
                <a:lnTo>
                  <a:pt x="1748541" y="600878"/>
                </a:lnTo>
                <a:lnTo>
                  <a:pt x="1739209" y="650069"/>
                </a:lnTo>
                <a:lnTo>
                  <a:pt x="1728571" y="698796"/>
                </a:lnTo>
                <a:lnTo>
                  <a:pt x="1716541" y="746990"/>
                </a:lnTo>
                <a:lnTo>
                  <a:pt x="1703039" y="794580"/>
                </a:lnTo>
                <a:lnTo>
                  <a:pt x="1687979" y="841495"/>
                </a:lnTo>
                <a:lnTo>
                  <a:pt x="1671280" y="887666"/>
                </a:lnTo>
                <a:lnTo>
                  <a:pt x="1652859" y="933023"/>
                </a:lnTo>
                <a:lnTo>
                  <a:pt x="1632631" y="977495"/>
                </a:lnTo>
                <a:lnTo>
                  <a:pt x="1610514" y="1021012"/>
                </a:lnTo>
                <a:lnTo>
                  <a:pt x="1586425" y="1063503"/>
                </a:lnTo>
                <a:lnTo>
                  <a:pt x="1560281" y="1104899"/>
                </a:lnTo>
                <a:lnTo>
                  <a:pt x="1532710" y="1145037"/>
                </a:lnTo>
                <a:lnTo>
                  <a:pt x="1504104" y="1184353"/>
                </a:lnTo>
                <a:lnTo>
                  <a:pt x="1474517" y="1222889"/>
                </a:lnTo>
                <a:lnTo>
                  <a:pt x="1444003" y="1260688"/>
                </a:lnTo>
                <a:lnTo>
                  <a:pt x="1412616" y="1297792"/>
                </a:lnTo>
                <a:lnTo>
                  <a:pt x="1380410" y="1334245"/>
                </a:lnTo>
                <a:lnTo>
                  <a:pt x="1347440" y="1370089"/>
                </a:lnTo>
                <a:lnTo>
                  <a:pt x="1313759" y="1405366"/>
                </a:lnTo>
                <a:lnTo>
                  <a:pt x="1279422" y="1440119"/>
                </a:lnTo>
                <a:lnTo>
                  <a:pt x="1244482" y="1474391"/>
                </a:lnTo>
                <a:lnTo>
                  <a:pt x="1208994" y="1508224"/>
                </a:lnTo>
                <a:lnTo>
                  <a:pt x="1173012" y="1541661"/>
                </a:lnTo>
                <a:lnTo>
                  <a:pt x="1136589" y="1574744"/>
                </a:lnTo>
                <a:lnTo>
                  <a:pt x="1099781" y="1607516"/>
                </a:lnTo>
                <a:lnTo>
                  <a:pt x="1062640" y="1640020"/>
                </a:lnTo>
                <a:lnTo>
                  <a:pt x="1025222" y="1672297"/>
                </a:lnTo>
                <a:lnTo>
                  <a:pt x="987580" y="1704392"/>
                </a:lnTo>
                <a:lnTo>
                  <a:pt x="949768" y="1736345"/>
                </a:lnTo>
                <a:lnTo>
                  <a:pt x="911841" y="1768201"/>
                </a:lnTo>
                <a:lnTo>
                  <a:pt x="873852" y="1800001"/>
                </a:lnTo>
                <a:lnTo>
                  <a:pt x="835855" y="1831788"/>
                </a:lnTo>
                <a:lnTo>
                  <a:pt x="797905" y="1863605"/>
                </a:lnTo>
                <a:lnTo>
                  <a:pt x="760056" y="1895493"/>
                </a:lnTo>
                <a:lnTo>
                  <a:pt x="722362" y="1927497"/>
                </a:lnTo>
                <a:lnTo>
                  <a:pt x="684876" y="1959658"/>
                </a:lnTo>
                <a:lnTo>
                  <a:pt x="647654" y="1992020"/>
                </a:lnTo>
                <a:lnTo>
                  <a:pt x="610749" y="2024623"/>
                </a:lnTo>
                <a:lnTo>
                  <a:pt x="574214" y="2057512"/>
                </a:lnTo>
                <a:lnTo>
                  <a:pt x="538105" y="2090729"/>
                </a:lnTo>
                <a:lnTo>
                  <a:pt x="502476" y="2124316"/>
                </a:lnTo>
                <a:lnTo>
                  <a:pt x="467380" y="2158316"/>
                </a:lnTo>
                <a:lnTo>
                  <a:pt x="432871" y="2192771"/>
                </a:lnTo>
                <a:lnTo>
                  <a:pt x="399004" y="2227725"/>
                </a:lnTo>
                <a:lnTo>
                  <a:pt x="365832" y="2263219"/>
                </a:lnTo>
                <a:lnTo>
                  <a:pt x="333411" y="2299297"/>
                </a:lnTo>
                <a:lnTo>
                  <a:pt x="301793" y="2336000"/>
                </a:lnTo>
                <a:lnTo>
                  <a:pt x="271033" y="2373372"/>
                </a:lnTo>
                <a:lnTo>
                  <a:pt x="241185" y="2411455"/>
                </a:lnTo>
                <a:lnTo>
                  <a:pt x="212304" y="2450292"/>
                </a:lnTo>
                <a:lnTo>
                  <a:pt x="184442" y="2489925"/>
                </a:lnTo>
                <a:lnTo>
                  <a:pt x="157655" y="2530396"/>
                </a:lnTo>
                <a:lnTo>
                  <a:pt x="131996" y="2571749"/>
                </a:lnTo>
                <a:lnTo>
                  <a:pt x="108760" y="2613318"/>
                </a:lnTo>
                <a:lnTo>
                  <a:pt x="88090" y="2656082"/>
                </a:lnTo>
                <a:lnTo>
                  <a:pt x="69884" y="2699949"/>
                </a:lnTo>
                <a:lnTo>
                  <a:pt x="54040" y="2744826"/>
                </a:lnTo>
                <a:lnTo>
                  <a:pt x="40455" y="2790620"/>
                </a:lnTo>
                <a:lnTo>
                  <a:pt x="29026" y="2837238"/>
                </a:lnTo>
                <a:lnTo>
                  <a:pt x="19651" y="2884587"/>
                </a:lnTo>
                <a:lnTo>
                  <a:pt x="12227" y="2932575"/>
                </a:lnTo>
                <a:lnTo>
                  <a:pt x="6653" y="2981109"/>
                </a:lnTo>
                <a:lnTo>
                  <a:pt x="2825" y="3030096"/>
                </a:lnTo>
                <a:lnTo>
                  <a:pt x="642" y="3079444"/>
                </a:lnTo>
                <a:lnTo>
                  <a:pt x="0" y="3129058"/>
                </a:lnTo>
                <a:lnTo>
                  <a:pt x="797" y="3178848"/>
                </a:lnTo>
                <a:lnTo>
                  <a:pt x="2930" y="3228719"/>
                </a:lnTo>
                <a:lnTo>
                  <a:pt x="6298" y="3278579"/>
                </a:lnTo>
                <a:lnTo>
                  <a:pt x="10798" y="3328336"/>
                </a:lnTo>
                <a:lnTo>
                  <a:pt x="16326" y="3377896"/>
                </a:lnTo>
                <a:lnTo>
                  <a:pt x="22782" y="3427166"/>
                </a:lnTo>
                <a:lnTo>
                  <a:pt x="30061" y="3476055"/>
                </a:lnTo>
                <a:lnTo>
                  <a:pt x="38063" y="3524468"/>
                </a:lnTo>
                <a:lnTo>
                  <a:pt x="46683" y="3572314"/>
                </a:lnTo>
                <a:lnTo>
                  <a:pt x="55821" y="3619499"/>
                </a:lnTo>
                <a:lnTo>
                  <a:pt x="75955" y="3691189"/>
                </a:lnTo>
                <a:lnTo>
                  <a:pt x="90135" y="3726624"/>
                </a:lnTo>
                <a:lnTo>
                  <a:pt x="106900" y="3761706"/>
                </a:lnTo>
                <a:lnTo>
                  <a:pt x="126131" y="3796373"/>
                </a:lnTo>
                <a:lnTo>
                  <a:pt x="147712" y="3830566"/>
                </a:lnTo>
                <a:lnTo>
                  <a:pt x="171525" y="3864224"/>
                </a:lnTo>
                <a:lnTo>
                  <a:pt x="197451" y="3897287"/>
                </a:lnTo>
                <a:lnTo>
                  <a:pt x="225374" y="3929694"/>
                </a:lnTo>
                <a:lnTo>
                  <a:pt x="255175" y="3961384"/>
                </a:lnTo>
                <a:lnTo>
                  <a:pt x="286738" y="3992298"/>
                </a:lnTo>
                <a:lnTo>
                  <a:pt x="319943" y="4022376"/>
                </a:lnTo>
                <a:lnTo>
                  <a:pt x="354674" y="4051556"/>
                </a:lnTo>
                <a:lnTo>
                  <a:pt x="390813" y="4079778"/>
                </a:lnTo>
                <a:lnTo>
                  <a:pt x="428242" y="4106982"/>
                </a:lnTo>
                <a:lnTo>
                  <a:pt x="466843" y="4133107"/>
                </a:lnTo>
                <a:lnTo>
                  <a:pt x="506499" y="4158093"/>
                </a:lnTo>
                <a:lnTo>
                  <a:pt x="547092" y="4181880"/>
                </a:lnTo>
                <a:lnTo>
                  <a:pt x="588504" y="4204407"/>
                </a:lnTo>
                <a:lnTo>
                  <a:pt x="630618" y="4225614"/>
                </a:lnTo>
                <a:lnTo>
                  <a:pt x="673316" y="4245440"/>
                </a:lnTo>
                <a:lnTo>
                  <a:pt x="716481" y="4263825"/>
                </a:lnTo>
                <a:lnTo>
                  <a:pt x="759993" y="4280709"/>
                </a:lnTo>
                <a:lnTo>
                  <a:pt x="803737" y="4296031"/>
                </a:lnTo>
                <a:lnTo>
                  <a:pt x="847594" y="4309730"/>
                </a:lnTo>
                <a:lnTo>
                  <a:pt x="891446" y="4321747"/>
                </a:lnTo>
                <a:lnTo>
                  <a:pt x="935176" y="4332021"/>
                </a:lnTo>
                <a:lnTo>
                  <a:pt x="978666" y="4340492"/>
                </a:lnTo>
                <a:lnTo>
                  <a:pt x="1021798" y="4347098"/>
                </a:lnTo>
                <a:lnTo>
                  <a:pt x="1064455" y="4351780"/>
                </a:lnTo>
                <a:lnTo>
                  <a:pt x="1106520" y="4354477"/>
                </a:lnTo>
                <a:lnTo>
                  <a:pt x="1147873" y="4355130"/>
                </a:lnTo>
                <a:lnTo>
                  <a:pt x="1188398" y="4353676"/>
                </a:lnTo>
                <a:lnTo>
                  <a:pt x="1227977" y="4350057"/>
                </a:lnTo>
                <a:lnTo>
                  <a:pt x="1266492" y="4344212"/>
                </a:lnTo>
                <a:lnTo>
                  <a:pt x="1303826" y="4336079"/>
                </a:lnTo>
                <a:lnTo>
                  <a:pt x="1374478" y="4312713"/>
                </a:lnTo>
                <a:lnTo>
                  <a:pt x="1438992" y="4279474"/>
                </a:lnTo>
                <a:lnTo>
                  <a:pt x="1496426" y="4235880"/>
                </a:lnTo>
                <a:lnTo>
                  <a:pt x="1547976" y="4178255"/>
                </a:lnTo>
                <a:lnTo>
                  <a:pt x="1571388" y="4142481"/>
                </a:lnTo>
                <a:lnTo>
                  <a:pt x="1592340" y="4103249"/>
                </a:lnTo>
                <a:lnTo>
                  <a:pt x="1610740" y="4061075"/>
                </a:lnTo>
                <a:lnTo>
                  <a:pt x="1626497" y="4016480"/>
                </a:lnTo>
                <a:lnTo>
                  <a:pt x="1639521" y="3969983"/>
                </a:lnTo>
                <a:lnTo>
                  <a:pt x="1649722" y="3922103"/>
                </a:lnTo>
                <a:lnTo>
                  <a:pt x="1657008" y="3873358"/>
                </a:lnTo>
                <a:lnTo>
                  <a:pt x="1661290" y="3824268"/>
                </a:lnTo>
                <a:lnTo>
                  <a:pt x="1662475" y="3775352"/>
                </a:lnTo>
                <a:lnTo>
                  <a:pt x="1660474" y="3727129"/>
                </a:lnTo>
                <a:lnTo>
                  <a:pt x="1655195" y="3680118"/>
                </a:lnTo>
                <a:lnTo>
                  <a:pt x="1646549" y="3634838"/>
                </a:lnTo>
                <a:lnTo>
                  <a:pt x="1634444" y="3591808"/>
                </a:lnTo>
                <a:lnTo>
                  <a:pt x="1618790" y="3551547"/>
                </a:lnTo>
                <a:lnTo>
                  <a:pt x="1599496" y="3514575"/>
                </a:lnTo>
                <a:lnTo>
                  <a:pt x="1576471" y="3481410"/>
                </a:lnTo>
                <a:lnTo>
                  <a:pt x="1549625" y="3452571"/>
                </a:lnTo>
                <a:lnTo>
                  <a:pt x="1518867" y="3428578"/>
                </a:lnTo>
                <a:lnTo>
                  <a:pt x="1484106" y="3409949"/>
                </a:lnTo>
                <a:lnTo>
                  <a:pt x="1439965" y="3393589"/>
                </a:lnTo>
                <a:lnTo>
                  <a:pt x="1394400" y="3381515"/>
                </a:lnTo>
                <a:lnTo>
                  <a:pt x="1347650" y="3373513"/>
                </a:lnTo>
                <a:lnTo>
                  <a:pt x="1299955" y="3369371"/>
                </a:lnTo>
                <a:lnTo>
                  <a:pt x="1251557" y="3368877"/>
                </a:lnTo>
                <a:lnTo>
                  <a:pt x="1202695" y="3371817"/>
                </a:lnTo>
                <a:lnTo>
                  <a:pt x="1153609" y="3377978"/>
                </a:lnTo>
                <a:lnTo>
                  <a:pt x="1104539" y="3387149"/>
                </a:lnTo>
                <a:lnTo>
                  <a:pt x="1055726" y="3399115"/>
                </a:lnTo>
                <a:lnTo>
                  <a:pt x="1007410" y="3413665"/>
                </a:lnTo>
                <a:lnTo>
                  <a:pt x="959831" y="3430586"/>
                </a:lnTo>
                <a:lnTo>
                  <a:pt x="913229" y="3449664"/>
                </a:lnTo>
                <a:lnTo>
                  <a:pt x="867845" y="3470687"/>
                </a:lnTo>
                <a:lnTo>
                  <a:pt x="823918" y="3493443"/>
                </a:lnTo>
                <a:lnTo>
                  <a:pt x="781689" y="3517718"/>
                </a:lnTo>
                <a:lnTo>
                  <a:pt x="741398" y="3543299"/>
                </a:lnTo>
                <a:lnTo>
                  <a:pt x="702306" y="3571193"/>
                </a:lnTo>
                <a:lnTo>
                  <a:pt x="665198" y="3601318"/>
                </a:lnTo>
                <a:lnTo>
                  <a:pt x="630019" y="3633555"/>
                </a:lnTo>
                <a:lnTo>
                  <a:pt x="596714" y="3667786"/>
                </a:lnTo>
                <a:lnTo>
                  <a:pt x="565228" y="3703893"/>
                </a:lnTo>
                <a:lnTo>
                  <a:pt x="535506" y="3741758"/>
                </a:lnTo>
                <a:lnTo>
                  <a:pt x="507495" y="3781263"/>
                </a:lnTo>
                <a:lnTo>
                  <a:pt x="481138" y="3822289"/>
                </a:lnTo>
                <a:lnTo>
                  <a:pt x="456381" y="3864719"/>
                </a:lnTo>
                <a:lnTo>
                  <a:pt x="433169" y="3908435"/>
                </a:lnTo>
                <a:lnTo>
                  <a:pt x="411448" y="3953317"/>
                </a:lnTo>
                <a:lnTo>
                  <a:pt x="391162" y="3999249"/>
                </a:lnTo>
                <a:lnTo>
                  <a:pt x="372258" y="4046112"/>
                </a:lnTo>
                <a:lnTo>
                  <a:pt x="354679" y="4093788"/>
                </a:lnTo>
                <a:lnTo>
                  <a:pt x="338371" y="4142158"/>
                </a:lnTo>
                <a:lnTo>
                  <a:pt x="323280" y="4191105"/>
                </a:lnTo>
                <a:lnTo>
                  <a:pt x="309351" y="4240510"/>
                </a:lnTo>
                <a:lnTo>
                  <a:pt x="296528" y="4290256"/>
                </a:lnTo>
                <a:lnTo>
                  <a:pt x="284757" y="4340224"/>
                </a:lnTo>
                <a:lnTo>
                  <a:pt x="273984" y="4390296"/>
                </a:lnTo>
                <a:lnTo>
                  <a:pt x="264153" y="4440354"/>
                </a:lnTo>
                <a:lnTo>
                  <a:pt x="255209" y="4490280"/>
                </a:lnTo>
                <a:lnTo>
                  <a:pt x="247099" y="4539956"/>
                </a:lnTo>
                <a:lnTo>
                  <a:pt x="239766" y="4589263"/>
                </a:lnTo>
                <a:lnTo>
                  <a:pt x="233156" y="4638083"/>
                </a:lnTo>
                <a:lnTo>
                  <a:pt x="227215" y="4686299"/>
                </a:lnTo>
                <a:lnTo>
                  <a:pt x="221409" y="4735816"/>
                </a:lnTo>
                <a:lnTo>
                  <a:pt x="215647" y="4785503"/>
                </a:lnTo>
                <a:lnTo>
                  <a:pt x="209961" y="4835346"/>
                </a:lnTo>
                <a:lnTo>
                  <a:pt x="204385" y="4885333"/>
                </a:lnTo>
                <a:lnTo>
                  <a:pt x="198952" y="4935448"/>
                </a:lnTo>
                <a:lnTo>
                  <a:pt x="193697" y="4985677"/>
                </a:lnTo>
                <a:lnTo>
                  <a:pt x="188652" y="5036008"/>
                </a:lnTo>
                <a:lnTo>
                  <a:pt x="183851" y="5086426"/>
                </a:lnTo>
                <a:lnTo>
                  <a:pt x="179327" y="5136916"/>
                </a:lnTo>
                <a:lnTo>
                  <a:pt x="175115" y="5187466"/>
                </a:lnTo>
                <a:lnTo>
                  <a:pt x="171247" y="5238062"/>
                </a:lnTo>
                <a:lnTo>
                  <a:pt x="167756" y="5288688"/>
                </a:lnTo>
                <a:lnTo>
                  <a:pt x="164677" y="5339332"/>
                </a:lnTo>
                <a:lnTo>
                  <a:pt x="162043" y="5389980"/>
                </a:lnTo>
                <a:lnTo>
                  <a:pt x="159887" y="5440618"/>
                </a:lnTo>
                <a:lnTo>
                  <a:pt x="158242" y="5491231"/>
                </a:lnTo>
                <a:lnTo>
                  <a:pt x="157143" y="5541806"/>
                </a:lnTo>
                <a:lnTo>
                  <a:pt x="156622" y="5592329"/>
                </a:lnTo>
                <a:lnTo>
                  <a:pt x="156714" y="5642786"/>
                </a:lnTo>
                <a:lnTo>
                  <a:pt x="157451" y="5693163"/>
                </a:lnTo>
                <a:lnTo>
                  <a:pt x="158867" y="5743447"/>
                </a:lnTo>
                <a:lnTo>
                  <a:pt x="160995" y="5793623"/>
                </a:lnTo>
                <a:lnTo>
                  <a:pt x="163870" y="5843677"/>
                </a:lnTo>
                <a:lnTo>
                  <a:pt x="167523" y="5893596"/>
                </a:lnTo>
                <a:lnTo>
                  <a:pt x="171990" y="5943366"/>
                </a:lnTo>
                <a:lnTo>
                  <a:pt x="177303" y="5992972"/>
                </a:lnTo>
                <a:lnTo>
                  <a:pt x="183496" y="6042401"/>
                </a:lnTo>
                <a:lnTo>
                  <a:pt x="190603" y="6091640"/>
                </a:lnTo>
                <a:lnTo>
                  <a:pt x="198655" y="6140673"/>
                </a:lnTo>
                <a:lnTo>
                  <a:pt x="207689" y="6189487"/>
                </a:lnTo>
                <a:lnTo>
                  <a:pt x="217736" y="6238069"/>
                </a:lnTo>
                <a:lnTo>
                  <a:pt x="222839" y="6260306"/>
                </a:lnTo>
              </a:path>
            </a:pathLst>
          </a:custGeom>
          <a:ln w="9522">
            <a:solidFill>
              <a:srgbClr val="FFFFFF"/>
            </a:solidFill>
          </a:ln>
        </p:spPr>
        <p:txBody>
          <a:bodyPr wrap="square" lIns="0" tIns="0" rIns="0" bIns="0" rtlCol="0"/>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153D65-D98B-AC6E-E0A0-00792F82F8F0}"/>
              </a:ext>
            </a:extLst>
          </p:cNvPr>
          <p:cNvPicPr>
            <a:picLocks noChangeAspect="1"/>
          </p:cNvPicPr>
          <p:nvPr/>
        </p:nvPicPr>
        <p:blipFill>
          <a:blip r:embed="rId2"/>
          <a:stretch>
            <a:fillRect/>
          </a:stretch>
        </p:blipFill>
        <p:spPr>
          <a:xfrm>
            <a:off x="1632489" y="2614259"/>
            <a:ext cx="15023022" cy="5058481"/>
          </a:xfrm>
          <a:prstGeom prst="rect">
            <a:avLst/>
          </a:prstGeom>
        </p:spPr>
      </p:pic>
      <p:sp>
        <p:nvSpPr>
          <p:cNvPr id="2" name="Title 1">
            <a:extLst>
              <a:ext uri="{FF2B5EF4-FFF2-40B4-BE49-F238E27FC236}">
                <a16:creationId xmlns:a16="http://schemas.microsoft.com/office/drawing/2014/main" id="{96BF02EC-A45D-0224-E38D-0A5120CC5D96}"/>
              </a:ext>
            </a:extLst>
          </p:cNvPr>
          <p:cNvSpPr>
            <a:spLocks noGrp="1"/>
          </p:cNvSpPr>
          <p:nvPr>
            <p:ph type="title"/>
          </p:nvPr>
        </p:nvSpPr>
        <p:spPr>
          <a:xfrm>
            <a:off x="5410200" y="495300"/>
            <a:ext cx="8534400" cy="2462213"/>
          </a:xfrm>
        </p:spPr>
        <p:txBody>
          <a:bodyPr/>
          <a:lstStyle/>
          <a:p>
            <a:r>
              <a:rPr lang="en-GB" sz="8000" dirty="0">
                <a:solidFill>
                  <a:schemeClr val="tx1">
                    <a:lumMod val="95000"/>
                    <a:lumOff val="5000"/>
                  </a:schemeClr>
                </a:solidFill>
              </a:rPr>
              <a:t>User operations</a:t>
            </a:r>
            <a:endParaRPr lang="en-IN" sz="8000"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06CD7541-F591-AA1A-1A4F-6F7068477FD6}"/>
              </a:ext>
            </a:extLst>
          </p:cNvPr>
          <p:cNvSpPr>
            <a:spLocks noGrp="1"/>
          </p:cNvSpPr>
          <p:nvPr>
            <p:ph type="body" idx="1"/>
          </p:nvPr>
        </p:nvSpPr>
        <p:spPr>
          <a:xfrm>
            <a:off x="8077200" y="3086100"/>
            <a:ext cx="6934200" cy="6247864"/>
          </a:xfrm>
        </p:spPr>
        <p:txBody>
          <a:bodyPr/>
          <a:lstStyle/>
          <a:p>
            <a:r>
              <a:rPr lang="en-GB" b="1" dirty="0"/>
              <a:t>Get All User</a:t>
            </a:r>
          </a:p>
          <a:p>
            <a:endParaRPr lang="en-GB" b="1" dirty="0"/>
          </a:p>
          <a:p>
            <a:r>
              <a:rPr lang="en-GB" b="1" dirty="0"/>
              <a:t>Update User</a:t>
            </a:r>
          </a:p>
          <a:p>
            <a:endParaRPr lang="en-GB" b="1" dirty="0"/>
          </a:p>
          <a:p>
            <a:r>
              <a:rPr lang="en-GB" b="1" dirty="0"/>
              <a:t>Add new User</a:t>
            </a:r>
          </a:p>
          <a:p>
            <a:endParaRPr lang="en-GB" b="1" dirty="0"/>
          </a:p>
          <a:p>
            <a:r>
              <a:rPr lang="en-GB" b="1" dirty="0"/>
              <a:t>Get User By id</a:t>
            </a:r>
          </a:p>
          <a:p>
            <a:endParaRPr lang="en-GB" b="1" dirty="0"/>
          </a:p>
          <a:p>
            <a:r>
              <a:rPr lang="en-GB" b="1" dirty="0"/>
              <a:t>Delete User</a:t>
            </a:r>
          </a:p>
          <a:p>
            <a:endParaRPr lang="en-GB"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3449183045"/>
      </p:ext>
    </p:extLst>
  </p:cSld>
  <p:clrMapOvr>
    <a:masterClrMapping/>
  </p:clrMapOvr>
  <mc:AlternateContent xmlns:mc="http://schemas.openxmlformats.org/markup-compatibility/2006" xmlns:p14="http://schemas.microsoft.com/office/powerpoint/2010/main">
    <mc:Choice Requires="p14">
      <p:transition spd="slow" p14:dur="175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21D7AB-C6A2-6274-6A3E-55D8CBC24243}"/>
              </a:ext>
            </a:extLst>
          </p:cNvPr>
          <p:cNvPicPr>
            <a:picLocks noChangeAspect="1"/>
          </p:cNvPicPr>
          <p:nvPr/>
        </p:nvPicPr>
        <p:blipFill>
          <a:blip r:embed="rId2"/>
          <a:stretch>
            <a:fillRect/>
          </a:stretch>
        </p:blipFill>
        <p:spPr>
          <a:xfrm>
            <a:off x="2318385" y="2790496"/>
            <a:ext cx="13651230" cy="4706007"/>
          </a:xfrm>
          <a:prstGeom prst="rect">
            <a:avLst/>
          </a:prstGeom>
        </p:spPr>
      </p:pic>
      <p:sp>
        <p:nvSpPr>
          <p:cNvPr id="2" name="Title 1">
            <a:extLst>
              <a:ext uri="{FF2B5EF4-FFF2-40B4-BE49-F238E27FC236}">
                <a16:creationId xmlns:a16="http://schemas.microsoft.com/office/drawing/2014/main" id="{96BF02EC-A45D-0224-E38D-0A5120CC5D96}"/>
              </a:ext>
            </a:extLst>
          </p:cNvPr>
          <p:cNvSpPr>
            <a:spLocks noGrp="1"/>
          </p:cNvSpPr>
          <p:nvPr>
            <p:ph type="title"/>
          </p:nvPr>
        </p:nvSpPr>
        <p:spPr>
          <a:xfrm>
            <a:off x="5410200" y="495300"/>
            <a:ext cx="8839200" cy="2462213"/>
          </a:xfrm>
        </p:spPr>
        <p:txBody>
          <a:bodyPr/>
          <a:lstStyle/>
          <a:p>
            <a:r>
              <a:rPr lang="en-GB" sz="8000" dirty="0">
                <a:solidFill>
                  <a:schemeClr val="tx1">
                    <a:lumMod val="95000"/>
                    <a:lumOff val="5000"/>
                  </a:schemeClr>
                </a:solidFill>
              </a:rPr>
              <a:t>Flight operations</a:t>
            </a:r>
            <a:endParaRPr lang="en-IN" sz="8000"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06CD7541-F591-AA1A-1A4F-6F7068477FD6}"/>
              </a:ext>
            </a:extLst>
          </p:cNvPr>
          <p:cNvSpPr>
            <a:spLocks noGrp="1"/>
          </p:cNvSpPr>
          <p:nvPr>
            <p:ph type="body" idx="1"/>
          </p:nvPr>
        </p:nvSpPr>
        <p:spPr>
          <a:xfrm>
            <a:off x="8077200" y="3086100"/>
            <a:ext cx="6934200" cy="6247864"/>
          </a:xfrm>
        </p:spPr>
        <p:txBody>
          <a:bodyPr/>
          <a:lstStyle/>
          <a:p>
            <a:r>
              <a:rPr lang="en-GB" b="1" dirty="0"/>
              <a:t>Get All Flights</a:t>
            </a:r>
          </a:p>
          <a:p>
            <a:endParaRPr lang="en-GB" b="1" dirty="0"/>
          </a:p>
          <a:p>
            <a:r>
              <a:rPr lang="en-GB" b="1" dirty="0"/>
              <a:t>Update flight</a:t>
            </a:r>
          </a:p>
          <a:p>
            <a:endParaRPr lang="en-GB" b="1" dirty="0"/>
          </a:p>
          <a:p>
            <a:r>
              <a:rPr lang="en-GB" b="1" dirty="0"/>
              <a:t>Add new Flight</a:t>
            </a:r>
          </a:p>
          <a:p>
            <a:endParaRPr lang="en-GB" b="1" dirty="0"/>
          </a:p>
          <a:p>
            <a:r>
              <a:rPr lang="en-GB" b="1" dirty="0"/>
              <a:t>Get flight By id</a:t>
            </a:r>
          </a:p>
          <a:p>
            <a:endParaRPr lang="en-GB" b="1" dirty="0"/>
          </a:p>
          <a:p>
            <a:r>
              <a:rPr lang="en-GB" b="1" dirty="0"/>
              <a:t>Delete flight by id </a:t>
            </a:r>
          </a:p>
          <a:p>
            <a:endParaRPr lang="en-GB"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3660462307"/>
      </p:ext>
    </p:extLst>
  </p:cSld>
  <p:clrMapOvr>
    <a:masterClrMapping/>
  </p:clrMapOvr>
  <mc:AlternateContent xmlns:mc="http://schemas.openxmlformats.org/markup-compatibility/2006" xmlns:p14="http://schemas.microsoft.com/office/powerpoint/2010/main">
    <mc:Choice Requires="p14">
      <p:transition spd="slow" p14:dur="175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DF22B9-9FF0-FFDA-D6A5-D2F5F25FF27F}"/>
              </a:ext>
            </a:extLst>
          </p:cNvPr>
          <p:cNvPicPr>
            <a:picLocks noChangeAspect="1"/>
          </p:cNvPicPr>
          <p:nvPr/>
        </p:nvPicPr>
        <p:blipFill>
          <a:blip r:embed="rId2"/>
          <a:stretch>
            <a:fillRect/>
          </a:stretch>
        </p:blipFill>
        <p:spPr>
          <a:xfrm>
            <a:off x="2280279" y="4028919"/>
            <a:ext cx="13727441" cy="2229161"/>
          </a:xfrm>
          <a:prstGeom prst="rect">
            <a:avLst/>
          </a:prstGeom>
        </p:spPr>
      </p:pic>
      <p:sp>
        <p:nvSpPr>
          <p:cNvPr id="2" name="Title 1">
            <a:extLst>
              <a:ext uri="{FF2B5EF4-FFF2-40B4-BE49-F238E27FC236}">
                <a16:creationId xmlns:a16="http://schemas.microsoft.com/office/drawing/2014/main" id="{96BF02EC-A45D-0224-E38D-0A5120CC5D96}"/>
              </a:ext>
            </a:extLst>
          </p:cNvPr>
          <p:cNvSpPr>
            <a:spLocks noGrp="1"/>
          </p:cNvSpPr>
          <p:nvPr>
            <p:ph type="title"/>
          </p:nvPr>
        </p:nvSpPr>
        <p:spPr>
          <a:xfrm>
            <a:off x="5410200" y="495300"/>
            <a:ext cx="9296400" cy="2877711"/>
          </a:xfrm>
        </p:spPr>
        <p:txBody>
          <a:bodyPr/>
          <a:lstStyle/>
          <a:p>
            <a:r>
              <a:rPr lang="en-GB" sz="8000" dirty="0">
                <a:solidFill>
                  <a:schemeClr val="tx1">
                    <a:lumMod val="95000"/>
                    <a:lumOff val="5000"/>
                  </a:schemeClr>
                </a:solidFill>
              </a:rPr>
              <a:t>Airport operations</a:t>
            </a:r>
            <a:br>
              <a:rPr lang="en-GB" sz="8000" dirty="0">
                <a:solidFill>
                  <a:schemeClr val="tx1">
                    <a:lumMod val="95000"/>
                    <a:lumOff val="5000"/>
                  </a:schemeClr>
                </a:solidFill>
              </a:rPr>
            </a:br>
            <a:br>
              <a:rPr lang="en-GB" sz="8000" dirty="0">
                <a:solidFill>
                  <a:schemeClr val="tx1">
                    <a:lumMod val="95000"/>
                    <a:lumOff val="5000"/>
                  </a:schemeClr>
                </a:solidFill>
              </a:rPr>
            </a:br>
            <a:r>
              <a:rPr lang="en-GB" sz="2000" dirty="0">
                <a:solidFill>
                  <a:schemeClr val="tx1">
                    <a:lumMod val="95000"/>
                    <a:lumOff val="5000"/>
                  </a:schemeClr>
                </a:solidFill>
              </a:rPr>
              <a:t>Note :-  Airports are Already set in database</a:t>
            </a:r>
            <a:br>
              <a:rPr lang="en-GB" sz="8000" dirty="0">
                <a:solidFill>
                  <a:schemeClr val="tx1">
                    <a:lumMod val="95000"/>
                    <a:lumOff val="5000"/>
                  </a:schemeClr>
                </a:solidFill>
              </a:rPr>
            </a:br>
            <a:r>
              <a:rPr lang="en-GB" sz="700" dirty="0">
                <a:solidFill>
                  <a:schemeClr val="tx1">
                    <a:lumMod val="95000"/>
                    <a:lumOff val="5000"/>
                  </a:schemeClr>
                </a:solidFill>
              </a:rPr>
              <a:t> </a:t>
            </a:r>
            <a:endParaRPr lang="en-IN" sz="8000"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06CD7541-F591-AA1A-1A4F-6F7068477FD6}"/>
              </a:ext>
            </a:extLst>
          </p:cNvPr>
          <p:cNvSpPr>
            <a:spLocks noGrp="1"/>
          </p:cNvSpPr>
          <p:nvPr>
            <p:ph type="body" idx="1"/>
          </p:nvPr>
        </p:nvSpPr>
        <p:spPr>
          <a:xfrm>
            <a:off x="8534400" y="4305300"/>
            <a:ext cx="6934200" cy="1752600"/>
          </a:xfrm>
        </p:spPr>
        <p:txBody>
          <a:bodyPr/>
          <a:lstStyle/>
          <a:p>
            <a:r>
              <a:rPr lang="en-GB" b="1" dirty="0"/>
              <a:t>Get All Airports </a:t>
            </a:r>
          </a:p>
          <a:p>
            <a:endParaRPr lang="en-GB" b="1" dirty="0"/>
          </a:p>
          <a:p>
            <a:r>
              <a:rPr lang="en-GB" b="1" dirty="0"/>
              <a:t>Get Airport by code</a:t>
            </a:r>
          </a:p>
          <a:p>
            <a:endParaRPr lang="en-GB" b="1" dirty="0"/>
          </a:p>
          <a:p>
            <a:endParaRPr lang="en-GB"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3018567946"/>
      </p:ext>
    </p:extLst>
  </p:cSld>
  <p:clrMapOvr>
    <a:masterClrMapping/>
  </p:clrMapOvr>
  <mc:AlternateContent xmlns:mc="http://schemas.openxmlformats.org/markup-compatibility/2006" xmlns:p14="http://schemas.microsoft.com/office/powerpoint/2010/main">
    <mc:Choice Requires="p14">
      <p:transition spd="slow" p14:dur="175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C49C91-326A-A2E3-72E2-0BF5AED0E375}"/>
              </a:ext>
            </a:extLst>
          </p:cNvPr>
          <p:cNvPicPr>
            <a:picLocks noChangeAspect="1"/>
          </p:cNvPicPr>
          <p:nvPr/>
        </p:nvPicPr>
        <p:blipFill>
          <a:blip r:embed="rId2"/>
          <a:stretch>
            <a:fillRect/>
          </a:stretch>
        </p:blipFill>
        <p:spPr>
          <a:xfrm>
            <a:off x="360724" y="2423733"/>
            <a:ext cx="17566551" cy="5439534"/>
          </a:xfrm>
          <a:prstGeom prst="rect">
            <a:avLst/>
          </a:prstGeom>
        </p:spPr>
      </p:pic>
      <p:sp>
        <p:nvSpPr>
          <p:cNvPr id="2" name="Title 1">
            <a:extLst>
              <a:ext uri="{FF2B5EF4-FFF2-40B4-BE49-F238E27FC236}">
                <a16:creationId xmlns:a16="http://schemas.microsoft.com/office/drawing/2014/main" id="{96BF02EC-A45D-0224-E38D-0A5120CC5D96}"/>
              </a:ext>
            </a:extLst>
          </p:cNvPr>
          <p:cNvSpPr>
            <a:spLocks noGrp="1"/>
          </p:cNvSpPr>
          <p:nvPr>
            <p:ph type="title"/>
          </p:nvPr>
        </p:nvSpPr>
        <p:spPr>
          <a:xfrm>
            <a:off x="5410200" y="495300"/>
            <a:ext cx="10896600" cy="1338828"/>
          </a:xfrm>
        </p:spPr>
        <p:txBody>
          <a:bodyPr/>
          <a:lstStyle/>
          <a:p>
            <a:r>
              <a:rPr lang="en-GB" sz="8000" dirty="0">
                <a:solidFill>
                  <a:schemeClr val="tx1">
                    <a:lumMod val="95000"/>
                    <a:lumOff val="5000"/>
                  </a:schemeClr>
                </a:solidFill>
              </a:rPr>
              <a:t>Scheduling operations</a:t>
            </a:r>
            <a:br>
              <a:rPr lang="en-GB" sz="8000" dirty="0">
                <a:solidFill>
                  <a:schemeClr val="tx1">
                    <a:lumMod val="95000"/>
                    <a:lumOff val="5000"/>
                  </a:schemeClr>
                </a:solidFill>
              </a:rPr>
            </a:br>
            <a:r>
              <a:rPr lang="en-GB" sz="700" dirty="0">
                <a:solidFill>
                  <a:schemeClr val="tx1">
                    <a:lumMod val="95000"/>
                    <a:lumOff val="5000"/>
                  </a:schemeClr>
                </a:solidFill>
              </a:rPr>
              <a:t> </a:t>
            </a:r>
            <a:endParaRPr lang="en-IN" sz="8000"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06CD7541-F591-AA1A-1A4F-6F7068477FD6}"/>
              </a:ext>
            </a:extLst>
          </p:cNvPr>
          <p:cNvSpPr>
            <a:spLocks noGrp="1"/>
          </p:cNvSpPr>
          <p:nvPr>
            <p:ph type="body" idx="1"/>
          </p:nvPr>
        </p:nvSpPr>
        <p:spPr>
          <a:xfrm>
            <a:off x="7467600" y="2705100"/>
            <a:ext cx="6934200" cy="7140416"/>
          </a:xfrm>
        </p:spPr>
        <p:txBody>
          <a:bodyPr/>
          <a:lstStyle/>
          <a:p>
            <a:r>
              <a:rPr lang="en-GB" b="1" dirty="0"/>
              <a:t>Modify  Schedule</a:t>
            </a:r>
          </a:p>
          <a:p>
            <a:endParaRPr lang="en-GB" b="1" dirty="0"/>
          </a:p>
          <a:p>
            <a:r>
              <a:rPr lang="en-GB" b="1" dirty="0"/>
              <a:t>Getting flights between Airports</a:t>
            </a:r>
          </a:p>
          <a:p>
            <a:endParaRPr lang="en-GB" b="1" dirty="0"/>
          </a:p>
          <a:p>
            <a:r>
              <a:rPr lang="en-GB" b="1" dirty="0"/>
              <a:t>Add new Schedule</a:t>
            </a:r>
          </a:p>
          <a:p>
            <a:endParaRPr lang="en-GB" b="1" dirty="0"/>
          </a:p>
          <a:p>
            <a:r>
              <a:rPr lang="en-GB" b="1" dirty="0"/>
              <a:t>Get All Schedule</a:t>
            </a:r>
          </a:p>
          <a:p>
            <a:endParaRPr lang="en-GB" b="1" dirty="0"/>
          </a:p>
          <a:p>
            <a:r>
              <a:rPr lang="en-GB" b="1" dirty="0"/>
              <a:t>Get Schedule By Id</a:t>
            </a:r>
          </a:p>
          <a:p>
            <a:endParaRPr lang="en-GB" b="1" dirty="0"/>
          </a:p>
          <a:p>
            <a:r>
              <a:rPr lang="en-GB" b="1" dirty="0"/>
              <a:t>Delete Schedule by Id</a:t>
            </a:r>
          </a:p>
          <a:p>
            <a:endParaRPr lang="en-GB"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2818438649"/>
      </p:ext>
    </p:extLst>
  </p:cSld>
  <p:clrMapOvr>
    <a:masterClrMapping/>
  </p:clrMapOvr>
  <mc:AlternateContent xmlns:mc="http://schemas.openxmlformats.org/markup-compatibility/2006" xmlns:p14="http://schemas.microsoft.com/office/powerpoint/2010/main">
    <mc:Choice Requires="p14">
      <p:transition spd="slow" p14:dur="175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5529A9-967B-9FF9-B7C6-3F4634CE2B2A}"/>
              </a:ext>
            </a:extLst>
          </p:cNvPr>
          <p:cNvPicPr>
            <a:picLocks noChangeAspect="1"/>
          </p:cNvPicPr>
          <p:nvPr/>
        </p:nvPicPr>
        <p:blipFill>
          <a:blip r:embed="rId2"/>
          <a:stretch>
            <a:fillRect/>
          </a:stretch>
        </p:blipFill>
        <p:spPr>
          <a:xfrm>
            <a:off x="1699173" y="2404680"/>
            <a:ext cx="14889653" cy="5477639"/>
          </a:xfrm>
          <a:prstGeom prst="rect">
            <a:avLst/>
          </a:prstGeom>
        </p:spPr>
      </p:pic>
      <p:sp>
        <p:nvSpPr>
          <p:cNvPr id="2" name="Title 1">
            <a:extLst>
              <a:ext uri="{FF2B5EF4-FFF2-40B4-BE49-F238E27FC236}">
                <a16:creationId xmlns:a16="http://schemas.microsoft.com/office/drawing/2014/main" id="{96BF02EC-A45D-0224-E38D-0A5120CC5D96}"/>
              </a:ext>
            </a:extLst>
          </p:cNvPr>
          <p:cNvSpPr>
            <a:spLocks noGrp="1"/>
          </p:cNvSpPr>
          <p:nvPr>
            <p:ph type="title"/>
          </p:nvPr>
        </p:nvSpPr>
        <p:spPr>
          <a:xfrm>
            <a:off x="5410200" y="495300"/>
            <a:ext cx="10896600" cy="1338828"/>
          </a:xfrm>
        </p:spPr>
        <p:txBody>
          <a:bodyPr/>
          <a:lstStyle/>
          <a:p>
            <a:r>
              <a:rPr lang="en-GB" sz="8000" dirty="0">
                <a:solidFill>
                  <a:schemeClr val="tx1">
                    <a:lumMod val="95000"/>
                    <a:lumOff val="5000"/>
                  </a:schemeClr>
                </a:solidFill>
              </a:rPr>
              <a:t>Booking operations</a:t>
            </a:r>
            <a:br>
              <a:rPr lang="en-GB" sz="8000" dirty="0">
                <a:solidFill>
                  <a:schemeClr val="tx1">
                    <a:lumMod val="95000"/>
                    <a:lumOff val="5000"/>
                  </a:schemeClr>
                </a:solidFill>
              </a:rPr>
            </a:br>
            <a:r>
              <a:rPr lang="en-GB" sz="700" dirty="0">
                <a:solidFill>
                  <a:schemeClr val="tx1">
                    <a:lumMod val="95000"/>
                    <a:lumOff val="5000"/>
                  </a:schemeClr>
                </a:solidFill>
              </a:rPr>
              <a:t> </a:t>
            </a:r>
            <a:endParaRPr lang="en-IN" sz="8000"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06CD7541-F591-AA1A-1A4F-6F7068477FD6}"/>
              </a:ext>
            </a:extLst>
          </p:cNvPr>
          <p:cNvSpPr>
            <a:spLocks noGrp="1"/>
          </p:cNvSpPr>
          <p:nvPr>
            <p:ph type="body" idx="1"/>
          </p:nvPr>
        </p:nvSpPr>
        <p:spPr>
          <a:xfrm>
            <a:off x="7467600" y="2705100"/>
            <a:ext cx="6934200" cy="7140416"/>
          </a:xfrm>
        </p:spPr>
        <p:txBody>
          <a:bodyPr/>
          <a:lstStyle/>
          <a:p>
            <a:r>
              <a:rPr lang="en-GB" b="1" dirty="0"/>
              <a:t>Modify Booking </a:t>
            </a:r>
          </a:p>
          <a:p>
            <a:endParaRPr lang="en-GB" b="1" dirty="0"/>
          </a:p>
          <a:p>
            <a:r>
              <a:rPr lang="en-GB" b="1" dirty="0"/>
              <a:t>Make A booking</a:t>
            </a:r>
          </a:p>
          <a:p>
            <a:endParaRPr lang="en-GB" b="1" dirty="0"/>
          </a:p>
          <a:p>
            <a:r>
              <a:rPr lang="en-GB" b="1" dirty="0"/>
              <a:t>Get all passengers in a booking</a:t>
            </a:r>
          </a:p>
          <a:p>
            <a:endParaRPr lang="en-GB" b="1" dirty="0"/>
          </a:p>
          <a:p>
            <a:r>
              <a:rPr lang="en-GB" b="1" dirty="0"/>
              <a:t>Get A Booking </a:t>
            </a:r>
          </a:p>
          <a:p>
            <a:endParaRPr lang="en-GB" b="1" dirty="0"/>
          </a:p>
          <a:p>
            <a:r>
              <a:rPr lang="en-GB" b="1" dirty="0"/>
              <a:t>Get All Booking by A User</a:t>
            </a:r>
          </a:p>
          <a:p>
            <a:endParaRPr lang="en-GB" b="1" dirty="0"/>
          </a:p>
          <a:p>
            <a:r>
              <a:rPr lang="en-GB" b="1" dirty="0"/>
              <a:t>Delete Booking by Id</a:t>
            </a:r>
          </a:p>
          <a:p>
            <a:endParaRPr lang="en-GB"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1679880655"/>
      </p:ext>
    </p:extLst>
  </p:cSld>
  <p:clrMapOvr>
    <a:masterClrMapping/>
  </p:clrMapOvr>
  <mc:AlternateContent xmlns:mc="http://schemas.openxmlformats.org/markup-compatibility/2006" xmlns:p14="http://schemas.microsoft.com/office/powerpoint/2010/main">
    <mc:Choice Requires="p14">
      <p:transition spd="slow" p14:dur="175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565652" y="7148962"/>
            <a:ext cx="6722347" cy="3138037"/>
          </a:xfrm>
          <a:prstGeom prst="rect">
            <a:avLst/>
          </a:prstGeom>
        </p:spPr>
      </p:pic>
      <p:pic>
        <p:nvPicPr>
          <p:cNvPr id="4" name="object 4"/>
          <p:cNvPicPr/>
          <p:nvPr/>
        </p:nvPicPr>
        <p:blipFill>
          <a:blip r:embed="rId3" cstate="print"/>
          <a:stretch>
            <a:fillRect/>
          </a:stretch>
        </p:blipFill>
        <p:spPr>
          <a:xfrm>
            <a:off x="0" y="0"/>
            <a:ext cx="6526907" cy="2755978"/>
          </a:xfrm>
          <a:prstGeom prst="rect">
            <a:avLst/>
          </a:prstGeom>
        </p:spPr>
      </p:pic>
      <p:pic>
        <p:nvPicPr>
          <p:cNvPr id="5" name="object 5"/>
          <p:cNvPicPr/>
          <p:nvPr/>
        </p:nvPicPr>
        <p:blipFill>
          <a:blip r:embed="rId4" cstate="print"/>
          <a:stretch>
            <a:fillRect/>
          </a:stretch>
        </p:blipFill>
        <p:spPr>
          <a:xfrm>
            <a:off x="297852" y="8646959"/>
            <a:ext cx="2876463" cy="1642431"/>
          </a:xfrm>
          <a:prstGeom prst="rect">
            <a:avLst/>
          </a:prstGeom>
        </p:spPr>
      </p:pic>
      <p:sp>
        <p:nvSpPr>
          <p:cNvPr id="6" name="object 6"/>
          <p:cNvSpPr/>
          <p:nvPr/>
        </p:nvSpPr>
        <p:spPr>
          <a:xfrm>
            <a:off x="0" y="0"/>
            <a:ext cx="13765530" cy="789305"/>
          </a:xfrm>
          <a:custGeom>
            <a:avLst/>
            <a:gdLst/>
            <a:ahLst/>
            <a:cxnLst/>
            <a:rect l="l" t="t" r="r" b="b"/>
            <a:pathLst>
              <a:path w="13765530" h="789305">
                <a:moveTo>
                  <a:pt x="0" y="571949"/>
                </a:moveTo>
                <a:lnTo>
                  <a:pt x="44632" y="576869"/>
                </a:lnTo>
                <a:lnTo>
                  <a:pt x="94632" y="581955"/>
                </a:lnTo>
                <a:lnTo>
                  <a:pt x="144648" y="586607"/>
                </a:lnTo>
                <a:lnTo>
                  <a:pt x="194679" y="590815"/>
                </a:lnTo>
                <a:lnTo>
                  <a:pt x="244723" y="594569"/>
                </a:lnTo>
                <a:lnTo>
                  <a:pt x="294778" y="597858"/>
                </a:lnTo>
                <a:lnTo>
                  <a:pt x="344841" y="600673"/>
                </a:lnTo>
                <a:lnTo>
                  <a:pt x="394911" y="603003"/>
                </a:lnTo>
                <a:lnTo>
                  <a:pt x="444986" y="604837"/>
                </a:lnTo>
                <a:lnTo>
                  <a:pt x="495064" y="606166"/>
                </a:lnTo>
                <a:lnTo>
                  <a:pt x="545142" y="606979"/>
                </a:lnTo>
                <a:lnTo>
                  <a:pt x="595219" y="607266"/>
                </a:lnTo>
                <a:lnTo>
                  <a:pt x="645292" y="607018"/>
                </a:lnTo>
                <a:lnTo>
                  <a:pt x="695361" y="606222"/>
                </a:lnTo>
                <a:lnTo>
                  <a:pt x="745421" y="604871"/>
                </a:lnTo>
                <a:lnTo>
                  <a:pt x="795472" y="602952"/>
                </a:lnTo>
                <a:lnTo>
                  <a:pt x="845512" y="600456"/>
                </a:lnTo>
                <a:lnTo>
                  <a:pt x="895107" y="597030"/>
                </a:lnTo>
                <a:lnTo>
                  <a:pt x="944508" y="592329"/>
                </a:lnTo>
                <a:lnTo>
                  <a:pt x="993729" y="586425"/>
                </a:lnTo>
                <a:lnTo>
                  <a:pt x="1042780" y="579392"/>
                </a:lnTo>
                <a:lnTo>
                  <a:pt x="1091672" y="571302"/>
                </a:lnTo>
                <a:lnTo>
                  <a:pt x="1140417" y="562229"/>
                </a:lnTo>
                <a:lnTo>
                  <a:pt x="1189027" y="552246"/>
                </a:lnTo>
                <a:lnTo>
                  <a:pt x="1237511" y="541426"/>
                </a:lnTo>
                <a:lnTo>
                  <a:pt x="1285883" y="529842"/>
                </a:lnTo>
                <a:lnTo>
                  <a:pt x="1334152" y="517567"/>
                </a:lnTo>
                <a:lnTo>
                  <a:pt x="1382331" y="504673"/>
                </a:lnTo>
                <a:lnTo>
                  <a:pt x="1430431" y="491235"/>
                </a:lnTo>
                <a:lnTo>
                  <a:pt x="1478462" y="477325"/>
                </a:lnTo>
                <a:lnTo>
                  <a:pt x="1526438" y="463016"/>
                </a:lnTo>
                <a:lnTo>
                  <a:pt x="1574368" y="448381"/>
                </a:lnTo>
                <a:lnTo>
                  <a:pt x="1622264" y="433494"/>
                </a:lnTo>
                <a:lnTo>
                  <a:pt x="1670137" y="418426"/>
                </a:lnTo>
                <a:lnTo>
                  <a:pt x="1717999" y="403253"/>
                </a:lnTo>
                <a:lnTo>
                  <a:pt x="1765861" y="388045"/>
                </a:lnTo>
                <a:lnTo>
                  <a:pt x="1813735" y="372877"/>
                </a:lnTo>
                <a:lnTo>
                  <a:pt x="1861631" y="357822"/>
                </a:lnTo>
                <a:lnTo>
                  <a:pt x="1909562" y="342952"/>
                </a:lnTo>
                <a:lnTo>
                  <a:pt x="1957538" y="328341"/>
                </a:lnTo>
                <a:lnTo>
                  <a:pt x="2005570" y="314062"/>
                </a:lnTo>
                <a:lnTo>
                  <a:pt x="2053671" y="300187"/>
                </a:lnTo>
                <a:lnTo>
                  <a:pt x="2101850" y="286791"/>
                </a:lnTo>
                <a:lnTo>
                  <a:pt x="2150121" y="273945"/>
                </a:lnTo>
                <a:lnTo>
                  <a:pt x="2198494" y="261723"/>
                </a:lnTo>
                <a:lnTo>
                  <a:pt x="2246980" y="250198"/>
                </a:lnTo>
                <a:lnTo>
                  <a:pt x="2295590" y="239443"/>
                </a:lnTo>
                <a:lnTo>
                  <a:pt x="2344337" y="229531"/>
                </a:lnTo>
                <a:lnTo>
                  <a:pt x="2393231" y="220535"/>
                </a:lnTo>
                <a:lnTo>
                  <a:pt x="2442284" y="212528"/>
                </a:lnTo>
                <a:lnTo>
                  <a:pt x="2491507" y="205584"/>
                </a:lnTo>
                <a:lnTo>
                  <a:pt x="2540911" y="199775"/>
                </a:lnTo>
                <a:lnTo>
                  <a:pt x="2590699" y="194509"/>
                </a:lnTo>
                <a:lnTo>
                  <a:pt x="2640515" y="189212"/>
                </a:lnTo>
                <a:lnTo>
                  <a:pt x="2690360" y="183895"/>
                </a:lnTo>
                <a:lnTo>
                  <a:pt x="2740231" y="178570"/>
                </a:lnTo>
                <a:lnTo>
                  <a:pt x="2790128" y="173247"/>
                </a:lnTo>
                <a:lnTo>
                  <a:pt x="2840049" y="167937"/>
                </a:lnTo>
                <a:lnTo>
                  <a:pt x="2889992" y="162653"/>
                </a:lnTo>
                <a:lnTo>
                  <a:pt x="2939957" y="157404"/>
                </a:lnTo>
                <a:lnTo>
                  <a:pt x="2989942" y="152202"/>
                </a:lnTo>
                <a:lnTo>
                  <a:pt x="3039945" y="147058"/>
                </a:lnTo>
                <a:lnTo>
                  <a:pt x="3089966" y="141983"/>
                </a:lnTo>
                <a:lnTo>
                  <a:pt x="3140004" y="136988"/>
                </a:lnTo>
                <a:lnTo>
                  <a:pt x="3190056" y="132085"/>
                </a:lnTo>
                <a:lnTo>
                  <a:pt x="3240121" y="127284"/>
                </a:lnTo>
                <a:lnTo>
                  <a:pt x="3290199" y="122597"/>
                </a:lnTo>
                <a:lnTo>
                  <a:pt x="3340288" y="118035"/>
                </a:lnTo>
                <a:lnTo>
                  <a:pt x="3390387" y="113608"/>
                </a:lnTo>
                <a:lnTo>
                  <a:pt x="3440494" y="109328"/>
                </a:lnTo>
                <a:lnTo>
                  <a:pt x="3490608" y="105207"/>
                </a:lnTo>
                <a:lnTo>
                  <a:pt x="3540728" y="101254"/>
                </a:lnTo>
                <a:lnTo>
                  <a:pt x="3590852" y="97482"/>
                </a:lnTo>
                <a:lnTo>
                  <a:pt x="3640980" y="93901"/>
                </a:lnTo>
                <a:lnTo>
                  <a:pt x="3691109" y="90522"/>
                </a:lnTo>
                <a:lnTo>
                  <a:pt x="3741239" y="87358"/>
                </a:lnTo>
                <a:lnTo>
                  <a:pt x="3791368" y="84418"/>
                </a:lnTo>
                <a:lnTo>
                  <a:pt x="3841495" y="81713"/>
                </a:lnTo>
                <a:lnTo>
                  <a:pt x="3891619" y="79256"/>
                </a:lnTo>
                <a:lnTo>
                  <a:pt x="3941738" y="77057"/>
                </a:lnTo>
                <a:lnTo>
                  <a:pt x="3991852" y="75127"/>
                </a:lnTo>
                <a:lnTo>
                  <a:pt x="4041957" y="73477"/>
                </a:lnTo>
                <a:lnTo>
                  <a:pt x="4092055" y="72118"/>
                </a:lnTo>
                <a:lnTo>
                  <a:pt x="4142142" y="71062"/>
                </a:lnTo>
                <a:lnTo>
                  <a:pt x="4192219" y="70320"/>
                </a:lnTo>
                <a:lnTo>
                  <a:pt x="4242282" y="69902"/>
                </a:lnTo>
                <a:lnTo>
                  <a:pt x="4292333" y="69821"/>
                </a:lnTo>
                <a:lnTo>
                  <a:pt x="4342368" y="70086"/>
                </a:lnTo>
                <a:lnTo>
                  <a:pt x="4392386" y="70709"/>
                </a:lnTo>
                <a:lnTo>
                  <a:pt x="4442387" y="71701"/>
                </a:lnTo>
                <a:lnTo>
                  <a:pt x="4492369" y="73074"/>
                </a:lnTo>
                <a:lnTo>
                  <a:pt x="4542331" y="74838"/>
                </a:lnTo>
                <a:lnTo>
                  <a:pt x="4592271" y="77005"/>
                </a:lnTo>
                <a:lnTo>
                  <a:pt x="4642188" y="79585"/>
                </a:lnTo>
                <a:lnTo>
                  <a:pt x="4692082" y="82590"/>
                </a:lnTo>
                <a:lnTo>
                  <a:pt x="4741949" y="86031"/>
                </a:lnTo>
                <a:lnTo>
                  <a:pt x="4791790" y="89919"/>
                </a:lnTo>
                <a:lnTo>
                  <a:pt x="4841603" y="94264"/>
                </a:lnTo>
                <a:lnTo>
                  <a:pt x="4891386" y="99079"/>
                </a:lnTo>
                <a:lnTo>
                  <a:pt x="4941139" y="104375"/>
                </a:lnTo>
                <a:lnTo>
                  <a:pt x="4990425" y="110318"/>
                </a:lnTo>
                <a:lnTo>
                  <a:pt x="5039552" y="117137"/>
                </a:lnTo>
                <a:lnTo>
                  <a:pt x="5088527" y="124796"/>
                </a:lnTo>
                <a:lnTo>
                  <a:pt x="5137356" y="133259"/>
                </a:lnTo>
                <a:lnTo>
                  <a:pt x="5186047" y="142489"/>
                </a:lnTo>
                <a:lnTo>
                  <a:pt x="5234604" y="152450"/>
                </a:lnTo>
                <a:lnTo>
                  <a:pt x="5283035" y="163106"/>
                </a:lnTo>
                <a:lnTo>
                  <a:pt x="5331347" y="174419"/>
                </a:lnTo>
                <a:lnTo>
                  <a:pt x="5379545" y="186355"/>
                </a:lnTo>
                <a:lnTo>
                  <a:pt x="5427636" y="198876"/>
                </a:lnTo>
                <a:lnTo>
                  <a:pt x="5475627" y="211946"/>
                </a:lnTo>
                <a:lnTo>
                  <a:pt x="5523524" y="225529"/>
                </a:lnTo>
                <a:lnTo>
                  <a:pt x="5571334" y="239588"/>
                </a:lnTo>
                <a:lnTo>
                  <a:pt x="5619062" y="254088"/>
                </a:lnTo>
                <a:lnTo>
                  <a:pt x="5666716" y="268991"/>
                </a:lnTo>
                <a:lnTo>
                  <a:pt x="5714302" y="284262"/>
                </a:lnTo>
                <a:lnTo>
                  <a:pt x="5761826" y="299864"/>
                </a:lnTo>
                <a:lnTo>
                  <a:pt x="5809296" y="315761"/>
                </a:lnTo>
                <a:lnTo>
                  <a:pt x="5856716" y="331916"/>
                </a:lnTo>
                <a:lnTo>
                  <a:pt x="5904094" y="348294"/>
                </a:lnTo>
                <a:lnTo>
                  <a:pt x="5951437" y="364857"/>
                </a:lnTo>
                <a:lnTo>
                  <a:pt x="5998750" y="381570"/>
                </a:lnTo>
                <a:lnTo>
                  <a:pt x="6046041" y="398395"/>
                </a:lnTo>
                <a:lnTo>
                  <a:pt x="6093315" y="415298"/>
                </a:lnTo>
                <a:lnTo>
                  <a:pt x="6140579" y="432240"/>
                </a:lnTo>
                <a:lnTo>
                  <a:pt x="6187840" y="449187"/>
                </a:lnTo>
                <a:lnTo>
                  <a:pt x="6235104" y="466102"/>
                </a:lnTo>
                <a:lnTo>
                  <a:pt x="6282378" y="482948"/>
                </a:lnTo>
                <a:lnTo>
                  <a:pt x="6329667" y="499689"/>
                </a:lnTo>
                <a:lnTo>
                  <a:pt x="6376979" y="516288"/>
                </a:lnTo>
                <a:lnTo>
                  <a:pt x="6424320" y="532710"/>
                </a:lnTo>
                <a:lnTo>
                  <a:pt x="6471696" y="548918"/>
                </a:lnTo>
                <a:lnTo>
                  <a:pt x="6519114" y="564876"/>
                </a:lnTo>
                <a:lnTo>
                  <a:pt x="6566581" y="580547"/>
                </a:lnTo>
                <a:lnTo>
                  <a:pt x="6614102" y="595895"/>
                </a:lnTo>
                <a:lnTo>
                  <a:pt x="6661685" y="610884"/>
                </a:lnTo>
                <a:lnTo>
                  <a:pt x="6709335" y="625477"/>
                </a:lnTo>
                <a:lnTo>
                  <a:pt x="6757059" y="639638"/>
                </a:lnTo>
                <a:lnTo>
                  <a:pt x="6804865" y="653330"/>
                </a:lnTo>
                <a:lnTo>
                  <a:pt x="6852757" y="666518"/>
                </a:lnTo>
                <a:lnTo>
                  <a:pt x="6900743" y="679165"/>
                </a:lnTo>
                <a:lnTo>
                  <a:pt x="6948829" y="691235"/>
                </a:lnTo>
                <a:lnTo>
                  <a:pt x="6997021" y="702690"/>
                </a:lnTo>
                <a:lnTo>
                  <a:pt x="7045326" y="713496"/>
                </a:lnTo>
                <a:lnTo>
                  <a:pt x="7093751" y="723615"/>
                </a:lnTo>
                <a:lnTo>
                  <a:pt x="7142302" y="733011"/>
                </a:lnTo>
                <a:lnTo>
                  <a:pt x="7190985" y="741649"/>
                </a:lnTo>
                <a:lnTo>
                  <a:pt x="7239807" y="749491"/>
                </a:lnTo>
                <a:lnTo>
                  <a:pt x="7288775" y="756501"/>
                </a:lnTo>
                <a:lnTo>
                  <a:pt x="7337894" y="762643"/>
                </a:lnTo>
                <a:lnTo>
                  <a:pt x="7387171" y="767880"/>
                </a:lnTo>
                <a:lnTo>
                  <a:pt x="7436614" y="772177"/>
                </a:lnTo>
                <a:lnTo>
                  <a:pt x="7486429" y="775785"/>
                </a:lnTo>
                <a:lnTo>
                  <a:pt x="7536285" y="778936"/>
                </a:lnTo>
                <a:lnTo>
                  <a:pt x="7586178" y="781637"/>
                </a:lnTo>
                <a:lnTo>
                  <a:pt x="7636103" y="783895"/>
                </a:lnTo>
                <a:lnTo>
                  <a:pt x="7686058" y="785715"/>
                </a:lnTo>
                <a:lnTo>
                  <a:pt x="7736039" y="787103"/>
                </a:lnTo>
                <a:lnTo>
                  <a:pt x="7786043" y="788067"/>
                </a:lnTo>
                <a:lnTo>
                  <a:pt x="7836066" y="788612"/>
                </a:lnTo>
                <a:lnTo>
                  <a:pt x="7886105" y="788746"/>
                </a:lnTo>
                <a:lnTo>
                  <a:pt x="7936156" y="788474"/>
                </a:lnTo>
                <a:lnTo>
                  <a:pt x="7986216" y="787802"/>
                </a:lnTo>
                <a:lnTo>
                  <a:pt x="8036281" y="786737"/>
                </a:lnTo>
                <a:lnTo>
                  <a:pt x="8086347" y="785286"/>
                </a:lnTo>
                <a:lnTo>
                  <a:pt x="8136413" y="783455"/>
                </a:lnTo>
                <a:lnTo>
                  <a:pt x="8186473" y="781249"/>
                </a:lnTo>
                <a:lnTo>
                  <a:pt x="8236524" y="778676"/>
                </a:lnTo>
                <a:lnTo>
                  <a:pt x="8286563" y="775742"/>
                </a:lnTo>
                <a:lnTo>
                  <a:pt x="8336587" y="772454"/>
                </a:lnTo>
                <a:lnTo>
                  <a:pt x="8386592" y="768816"/>
                </a:lnTo>
                <a:lnTo>
                  <a:pt x="8436574" y="764837"/>
                </a:lnTo>
                <a:lnTo>
                  <a:pt x="8486530" y="760522"/>
                </a:lnTo>
                <a:lnTo>
                  <a:pt x="8536456" y="755878"/>
                </a:lnTo>
                <a:lnTo>
                  <a:pt x="8586350" y="750911"/>
                </a:lnTo>
                <a:lnTo>
                  <a:pt x="8636207" y="745627"/>
                </a:lnTo>
                <a:lnTo>
                  <a:pt x="8686025" y="740033"/>
                </a:lnTo>
                <a:lnTo>
                  <a:pt x="8735799" y="734135"/>
                </a:lnTo>
                <a:lnTo>
                  <a:pt x="8785526" y="727940"/>
                </a:lnTo>
                <a:lnTo>
                  <a:pt x="8835203" y="721453"/>
                </a:lnTo>
                <a:lnTo>
                  <a:pt x="8884826" y="714682"/>
                </a:lnTo>
                <a:lnTo>
                  <a:pt x="8934392" y="707632"/>
                </a:lnTo>
                <a:lnTo>
                  <a:pt x="8983897" y="700310"/>
                </a:lnTo>
                <a:lnTo>
                  <a:pt x="9033337" y="692723"/>
                </a:lnTo>
                <a:lnTo>
                  <a:pt x="9082711" y="684876"/>
                </a:lnTo>
                <a:lnTo>
                  <a:pt x="9132012" y="676777"/>
                </a:lnTo>
                <a:lnTo>
                  <a:pt x="9180047" y="667365"/>
                </a:lnTo>
                <a:lnTo>
                  <a:pt x="9227391" y="655446"/>
                </a:lnTo>
                <a:lnTo>
                  <a:pt x="9274110" y="641262"/>
                </a:lnTo>
                <a:lnTo>
                  <a:pt x="9320271" y="625057"/>
                </a:lnTo>
                <a:lnTo>
                  <a:pt x="9365941" y="607075"/>
                </a:lnTo>
                <a:lnTo>
                  <a:pt x="9411186" y="587558"/>
                </a:lnTo>
                <a:lnTo>
                  <a:pt x="9456073" y="566751"/>
                </a:lnTo>
                <a:lnTo>
                  <a:pt x="9500667" y="544897"/>
                </a:lnTo>
                <a:lnTo>
                  <a:pt x="9545036" y="522239"/>
                </a:lnTo>
                <a:lnTo>
                  <a:pt x="9589246" y="499021"/>
                </a:lnTo>
                <a:lnTo>
                  <a:pt x="9633363" y="475486"/>
                </a:lnTo>
                <a:lnTo>
                  <a:pt x="9677454" y="451878"/>
                </a:lnTo>
                <a:lnTo>
                  <a:pt x="9721585" y="428441"/>
                </a:lnTo>
                <a:lnTo>
                  <a:pt x="9765822" y="405418"/>
                </a:lnTo>
                <a:lnTo>
                  <a:pt x="9810233" y="383052"/>
                </a:lnTo>
                <a:lnTo>
                  <a:pt x="9854884" y="361587"/>
                </a:lnTo>
                <a:lnTo>
                  <a:pt x="9899841" y="341267"/>
                </a:lnTo>
                <a:lnTo>
                  <a:pt x="9945170" y="322335"/>
                </a:lnTo>
                <a:lnTo>
                  <a:pt x="9990938" y="305034"/>
                </a:lnTo>
                <a:lnTo>
                  <a:pt x="10037212" y="289608"/>
                </a:lnTo>
                <a:lnTo>
                  <a:pt x="10084058" y="276300"/>
                </a:lnTo>
                <a:lnTo>
                  <a:pt x="10131542" y="265355"/>
                </a:lnTo>
                <a:lnTo>
                  <a:pt x="10179731" y="257015"/>
                </a:lnTo>
                <a:lnTo>
                  <a:pt x="10227952" y="250654"/>
                </a:lnTo>
                <a:lnTo>
                  <a:pt x="10276229" y="245331"/>
                </a:lnTo>
                <a:lnTo>
                  <a:pt x="10324561" y="241009"/>
                </a:lnTo>
                <a:lnTo>
                  <a:pt x="10372945" y="237647"/>
                </a:lnTo>
                <a:lnTo>
                  <a:pt x="10421378" y="235208"/>
                </a:lnTo>
                <a:lnTo>
                  <a:pt x="10469859" y="233653"/>
                </a:lnTo>
                <a:lnTo>
                  <a:pt x="10518386" y="232943"/>
                </a:lnTo>
                <a:lnTo>
                  <a:pt x="10566955" y="233039"/>
                </a:lnTo>
                <a:lnTo>
                  <a:pt x="10615564" y="233902"/>
                </a:lnTo>
                <a:lnTo>
                  <a:pt x="10664212" y="235495"/>
                </a:lnTo>
                <a:lnTo>
                  <a:pt x="10712895" y="237777"/>
                </a:lnTo>
                <a:lnTo>
                  <a:pt x="10761612" y="240711"/>
                </a:lnTo>
                <a:lnTo>
                  <a:pt x="10810361" y="244257"/>
                </a:lnTo>
                <a:lnTo>
                  <a:pt x="10859138" y="248377"/>
                </a:lnTo>
                <a:lnTo>
                  <a:pt x="10907942" y="253032"/>
                </a:lnTo>
                <a:lnTo>
                  <a:pt x="10956771" y="258183"/>
                </a:lnTo>
                <a:lnTo>
                  <a:pt x="11005621" y="263792"/>
                </a:lnTo>
                <a:lnTo>
                  <a:pt x="11054492" y="269820"/>
                </a:lnTo>
                <a:lnTo>
                  <a:pt x="11103379" y="276228"/>
                </a:lnTo>
                <a:lnTo>
                  <a:pt x="11152282" y="282977"/>
                </a:lnTo>
                <a:lnTo>
                  <a:pt x="11201198" y="290029"/>
                </a:lnTo>
                <a:lnTo>
                  <a:pt x="11250124" y="297345"/>
                </a:lnTo>
                <a:lnTo>
                  <a:pt x="11299059" y="304886"/>
                </a:lnTo>
                <a:lnTo>
                  <a:pt x="11347999" y="312613"/>
                </a:lnTo>
                <a:lnTo>
                  <a:pt x="11396943" y="320488"/>
                </a:lnTo>
                <a:lnTo>
                  <a:pt x="11445889" y="328472"/>
                </a:lnTo>
                <a:lnTo>
                  <a:pt x="11494833" y="336526"/>
                </a:lnTo>
                <a:lnTo>
                  <a:pt x="11543774" y="344612"/>
                </a:lnTo>
                <a:lnTo>
                  <a:pt x="11592710" y="352690"/>
                </a:lnTo>
                <a:lnTo>
                  <a:pt x="11641638" y="360722"/>
                </a:lnTo>
                <a:lnTo>
                  <a:pt x="11690555" y="368670"/>
                </a:lnTo>
                <a:lnTo>
                  <a:pt x="11739460" y="376494"/>
                </a:lnTo>
                <a:lnTo>
                  <a:pt x="11788350" y="384155"/>
                </a:lnTo>
                <a:lnTo>
                  <a:pt x="11837223" y="391616"/>
                </a:lnTo>
                <a:lnTo>
                  <a:pt x="11886077" y="398837"/>
                </a:lnTo>
                <a:lnTo>
                  <a:pt x="11934909" y="405780"/>
                </a:lnTo>
                <a:lnTo>
                  <a:pt x="11983716" y="412405"/>
                </a:lnTo>
                <a:lnTo>
                  <a:pt x="12032498" y="418674"/>
                </a:lnTo>
                <a:lnTo>
                  <a:pt x="12081251" y="424549"/>
                </a:lnTo>
                <a:lnTo>
                  <a:pt x="12129973" y="429991"/>
                </a:lnTo>
                <a:lnTo>
                  <a:pt x="12178661" y="434960"/>
                </a:lnTo>
                <a:lnTo>
                  <a:pt x="12227314" y="439418"/>
                </a:lnTo>
                <a:lnTo>
                  <a:pt x="12275929" y="443327"/>
                </a:lnTo>
                <a:lnTo>
                  <a:pt x="12324504" y="446647"/>
                </a:lnTo>
                <a:lnTo>
                  <a:pt x="12373037" y="449340"/>
                </a:lnTo>
                <a:lnTo>
                  <a:pt x="12421525" y="451367"/>
                </a:lnTo>
                <a:lnTo>
                  <a:pt x="12469965" y="452690"/>
                </a:lnTo>
                <a:lnTo>
                  <a:pt x="12518357" y="453269"/>
                </a:lnTo>
                <a:lnTo>
                  <a:pt x="12566696" y="453066"/>
                </a:lnTo>
                <a:lnTo>
                  <a:pt x="12614982" y="452043"/>
                </a:lnTo>
                <a:lnTo>
                  <a:pt x="12663211" y="450160"/>
                </a:lnTo>
                <a:lnTo>
                  <a:pt x="12711382" y="447378"/>
                </a:lnTo>
                <a:lnTo>
                  <a:pt x="12759492" y="443660"/>
                </a:lnTo>
                <a:lnTo>
                  <a:pt x="12807538" y="438965"/>
                </a:lnTo>
                <a:lnTo>
                  <a:pt x="12855519" y="433257"/>
                </a:lnTo>
                <a:lnTo>
                  <a:pt x="12903432" y="426495"/>
                </a:lnTo>
                <a:lnTo>
                  <a:pt x="12951275" y="418640"/>
                </a:lnTo>
                <a:lnTo>
                  <a:pt x="12999046" y="409656"/>
                </a:lnTo>
                <a:lnTo>
                  <a:pt x="13045701" y="399288"/>
                </a:lnTo>
                <a:lnTo>
                  <a:pt x="13091593" y="387084"/>
                </a:lnTo>
                <a:lnTo>
                  <a:pt x="13136757" y="373128"/>
                </a:lnTo>
                <a:lnTo>
                  <a:pt x="13181231" y="357506"/>
                </a:lnTo>
                <a:lnTo>
                  <a:pt x="13225049" y="340301"/>
                </a:lnTo>
                <a:lnTo>
                  <a:pt x="13268249" y="321597"/>
                </a:lnTo>
                <a:lnTo>
                  <a:pt x="13310868" y="301479"/>
                </a:lnTo>
                <a:lnTo>
                  <a:pt x="13352941" y="280031"/>
                </a:lnTo>
                <a:lnTo>
                  <a:pt x="13394505" y="257338"/>
                </a:lnTo>
                <a:lnTo>
                  <a:pt x="13435597" y="233484"/>
                </a:lnTo>
                <a:lnTo>
                  <a:pt x="13476252" y="208553"/>
                </a:lnTo>
                <a:lnTo>
                  <a:pt x="13516507" y="182629"/>
                </a:lnTo>
                <a:lnTo>
                  <a:pt x="13556399" y="155798"/>
                </a:lnTo>
                <a:lnTo>
                  <a:pt x="13595964" y="128142"/>
                </a:lnTo>
                <a:lnTo>
                  <a:pt x="13635238" y="99748"/>
                </a:lnTo>
                <a:lnTo>
                  <a:pt x="13674258" y="70698"/>
                </a:lnTo>
                <a:lnTo>
                  <a:pt x="13713060" y="41078"/>
                </a:lnTo>
                <a:lnTo>
                  <a:pt x="13751681" y="10971"/>
                </a:lnTo>
                <a:lnTo>
                  <a:pt x="13765517" y="0"/>
                </a:lnTo>
              </a:path>
            </a:pathLst>
          </a:custGeom>
          <a:ln w="9539">
            <a:solidFill>
              <a:srgbClr val="FFFFFF"/>
            </a:solidFill>
          </a:ln>
        </p:spPr>
        <p:txBody>
          <a:bodyPr wrap="square" lIns="0" tIns="0" rIns="0" bIns="0" rtlCol="0"/>
          <a:lstStyle/>
          <a:p>
            <a:endParaRPr/>
          </a:p>
        </p:txBody>
      </p:sp>
      <p:sp>
        <p:nvSpPr>
          <p:cNvPr id="7" name="object 7"/>
          <p:cNvSpPr/>
          <p:nvPr/>
        </p:nvSpPr>
        <p:spPr>
          <a:xfrm>
            <a:off x="4131655" y="9279002"/>
            <a:ext cx="14156690" cy="1008380"/>
          </a:xfrm>
          <a:custGeom>
            <a:avLst/>
            <a:gdLst/>
            <a:ahLst/>
            <a:cxnLst/>
            <a:rect l="l" t="t" r="r" b="b"/>
            <a:pathLst>
              <a:path w="14156690" h="1008379">
                <a:moveTo>
                  <a:pt x="14156344" y="278107"/>
                </a:moveTo>
                <a:lnTo>
                  <a:pt x="14117777" y="281645"/>
                </a:lnTo>
                <a:lnTo>
                  <a:pt x="14066399" y="286618"/>
                </a:lnTo>
                <a:lnTo>
                  <a:pt x="14015044" y="291828"/>
                </a:lnTo>
                <a:lnTo>
                  <a:pt x="13963711" y="297255"/>
                </a:lnTo>
                <a:lnTo>
                  <a:pt x="13912398" y="302879"/>
                </a:lnTo>
                <a:lnTo>
                  <a:pt x="13861102" y="308678"/>
                </a:lnTo>
                <a:lnTo>
                  <a:pt x="13809821" y="314633"/>
                </a:lnTo>
                <a:lnTo>
                  <a:pt x="13758554" y="320722"/>
                </a:lnTo>
                <a:lnTo>
                  <a:pt x="13707298" y="326927"/>
                </a:lnTo>
                <a:lnTo>
                  <a:pt x="13656052" y="333225"/>
                </a:lnTo>
                <a:lnTo>
                  <a:pt x="13604813" y="339597"/>
                </a:lnTo>
                <a:lnTo>
                  <a:pt x="13553580" y="346021"/>
                </a:lnTo>
                <a:lnTo>
                  <a:pt x="13502349" y="352479"/>
                </a:lnTo>
                <a:lnTo>
                  <a:pt x="13451121" y="358948"/>
                </a:lnTo>
                <a:lnTo>
                  <a:pt x="13399891" y="365409"/>
                </a:lnTo>
                <a:lnTo>
                  <a:pt x="13348659" y="371842"/>
                </a:lnTo>
                <a:lnTo>
                  <a:pt x="13297423" y="378225"/>
                </a:lnTo>
                <a:lnTo>
                  <a:pt x="13246179" y="384538"/>
                </a:lnTo>
                <a:lnTo>
                  <a:pt x="13194927" y="390761"/>
                </a:lnTo>
                <a:lnTo>
                  <a:pt x="13143664" y="396873"/>
                </a:lnTo>
                <a:lnTo>
                  <a:pt x="13092389" y="402854"/>
                </a:lnTo>
                <a:lnTo>
                  <a:pt x="13041098" y="408683"/>
                </a:lnTo>
                <a:lnTo>
                  <a:pt x="12989791" y="414340"/>
                </a:lnTo>
                <a:lnTo>
                  <a:pt x="12938465" y="419805"/>
                </a:lnTo>
                <a:lnTo>
                  <a:pt x="12887119" y="425056"/>
                </a:lnTo>
                <a:lnTo>
                  <a:pt x="12839732" y="430683"/>
                </a:lnTo>
                <a:lnTo>
                  <a:pt x="12791467" y="437909"/>
                </a:lnTo>
                <a:lnTo>
                  <a:pt x="12742481" y="446340"/>
                </a:lnTo>
                <a:lnTo>
                  <a:pt x="12692937" y="455584"/>
                </a:lnTo>
                <a:lnTo>
                  <a:pt x="12642995" y="465250"/>
                </a:lnTo>
                <a:lnTo>
                  <a:pt x="12592814" y="474944"/>
                </a:lnTo>
                <a:lnTo>
                  <a:pt x="12542555" y="484275"/>
                </a:lnTo>
                <a:lnTo>
                  <a:pt x="12492379" y="492849"/>
                </a:lnTo>
                <a:lnTo>
                  <a:pt x="12442447" y="500276"/>
                </a:lnTo>
                <a:lnTo>
                  <a:pt x="12392917" y="506161"/>
                </a:lnTo>
                <a:lnTo>
                  <a:pt x="12343952" y="510113"/>
                </a:lnTo>
                <a:lnTo>
                  <a:pt x="12295710" y="511740"/>
                </a:lnTo>
                <a:lnTo>
                  <a:pt x="12248354" y="510649"/>
                </a:lnTo>
                <a:lnTo>
                  <a:pt x="12202042" y="506448"/>
                </a:lnTo>
                <a:lnTo>
                  <a:pt x="12156936" y="498744"/>
                </a:lnTo>
                <a:lnTo>
                  <a:pt x="12113196" y="487146"/>
                </a:lnTo>
                <a:lnTo>
                  <a:pt x="12070981" y="471260"/>
                </a:lnTo>
                <a:lnTo>
                  <a:pt x="12030454" y="450694"/>
                </a:lnTo>
                <a:lnTo>
                  <a:pt x="11991773" y="425056"/>
                </a:lnTo>
                <a:lnTo>
                  <a:pt x="11965297" y="397184"/>
                </a:lnTo>
                <a:lnTo>
                  <a:pt x="11947223" y="361288"/>
                </a:lnTo>
                <a:lnTo>
                  <a:pt x="11937083" y="319521"/>
                </a:lnTo>
                <a:lnTo>
                  <a:pt x="11934408" y="274036"/>
                </a:lnTo>
                <a:lnTo>
                  <a:pt x="11938731" y="226986"/>
                </a:lnTo>
                <a:lnTo>
                  <a:pt x="11949582" y="180527"/>
                </a:lnTo>
                <a:lnTo>
                  <a:pt x="11966496" y="136809"/>
                </a:lnTo>
                <a:lnTo>
                  <a:pt x="11989002" y="97989"/>
                </a:lnTo>
                <a:lnTo>
                  <a:pt x="12016634" y="66217"/>
                </a:lnTo>
                <a:lnTo>
                  <a:pt x="12048923" y="43649"/>
                </a:lnTo>
                <a:lnTo>
                  <a:pt x="12088540" y="27155"/>
                </a:lnTo>
                <a:lnTo>
                  <a:pt x="12133821" y="14142"/>
                </a:lnTo>
                <a:lnTo>
                  <a:pt x="12182893" y="5010"/>
                </a:lnTo>
                <a:lnTo>
                  <a:pt x="12233881" y="162"/>
                </a:lnTo>
                <a:lnTo>
                  <a:pt x="12284913" y="0"/>
                </a:lnTo>
                <a:lnTo>
                  <a:pt x="12334113" y="4925"/>
                </a:lnTo>
                <a:lnTo>
                  <a:pt x="12379609" y="15339"/>
                </a:lnTo>
                <a:lnTo>
                  <a:pt x="12419527" y="31645"/>
                </a:lnTo>
                <a:lnTo>
                  <a:pt x="12451992" y="54244"/>
                </a:lnTo>
                <a:lnTo>
                  <a:pt x="12487071" y="119930"/>
                </a:lnTo>
                <a:lnTo>
                  <a:pt x="12489883" y="159312"/>
                </a:lnTo>
                <a:lnTo>
                  <a:pt x="12487108" y="197390"/>
                </a:lnTo>
                <a:lnTo>
                  <a:pt x="12466096" y="269531"/>
                </a:lnTo>
                <a:lnTo>
                  <a:pt x="12448511" y="303543"/>
                </a:lnTo>
                <a:lnTo>
                  <a:pt x="12426639" y="336147"/>
                </a:lnTo>
                <a:lnTo>
                  <a:pt x="12400808" y="367319"/>
                </a:lnTo>
                <a:lnTo>
                  <a:pt x="12371343" y="397032"/>
                </a:lnTo>
                <a:lnTo>
                  <a:pt x="12338568" y="425260"/>
                </a:lnTo>
                <a:lnTo>
                  <a:pt x="12302811" y="451977"/>
                </a:lnTo>
                <a:lnTo>
                  <a:pt x="12264395" y="477159"/>
                </a:lnTo>
                <a:lnTo>
                  <a:pt x="12223647" y="500778"/>
                </a:lnTo>
                <a:lnTo>
                  <a:pt x="12180893" y="522809"/>
                </a:lnTo>
                <a:lnTo>
                  <a:pt x="12136457" y="543226"/>
                </a:lnTo>
                <a:lnTo>
                  <a:pt x="12090666" y="562003"/>
                </a:lnTo>
                <a:lnTo>
                  <a:pt x="12043845" y="579114"/>
                </a:lnTo>
                <a:lnTo>
                  <a:pt x="11996320" y="594535"/>
                </a:lnTo>
                <a:lnTo>
                  <a:pt x="11948415" y="608237"/>
                </a:lnTo>
                <a:lnTo>
                  <a:pt x="11900458" y="620197"/>
                </a:lnTo>
                <a:lnTo>
                  <a:pt x="11852773" y="630388"/>
                </a:lnTo>
                <a:lnTo>
                  <a:pt x="11805685" y="638783"/>
                </a:lnTo>
                <a:lnTo>
                  <a:pt x="11759521" y="645359"/>
                </a:lnTo>
                <a:lnTo>
                  <a:pt x="11714606" y="650087"/>
                </a:lnTo>
                <a:lnTo>
                  <a:pt x="11671265" y="652943"/>
                </a:lnTo>
                <a:lnTo>
                  <a:pt x="11629825" y="653901"/>
                </a:lnTo>
                <a:lnTo>
                  <a:pt x="11579558" y="653764"/>
                </a:lnTo>
                <a:lnTo>
                  <a:pt x="11529293" y="653360"/>
                </a:lnTo>
                <a:lnTo>
                  <a:pt x="11479030" y="652694"/>
                </a:lnTo>
                <a:lnTo>
                  <a:pt x="11428768" y="651773"/>
                </a:lnTo>
                <a:lnTo>
                  <a:pt x="11378508" y="650605"/>
                </a:lnTo>
                <a:lnTo>
                  <a:pt x="11328249" y="649197"/>
                </a:lnTo>
                <a:lnTo>
                  <a:pt x="11277992" y="647554"/>
                </a:lnTo>
                <a:lnTo>
                  <a:pt x="11227737" y="645685"/>
                </a:lnTo>
                <a:lnTo>
                  <a:pt x="11177483" y="643595"/>
                </a:lnTo>
                <a:lnTo>
                  <a:pt x="11127230" y="641292"/>
                </a:lnTo>
                <a:lnTo>
                  <a:pt x="11076979" y="638784"/>
                </a:lnTo>
                <a:lnTo>
                  <a:pt x="11026730" y="636075"/>
                </a:lnTo>
                <a:lnTo>
                  <a:pt x="10976483" y="633174"/>
                </a:lnTo>
                <a:lnTo>
                  <a:pt x="10926237" y="630088"/>
                </a:lnTo>
                <a:lnTo>
                  <a:pt x="10875992" y="626823"/>
                </a:lnTo>
                <a:lnTo>
                  <a:pt x="10825750" y="623386"/>
                </a:lnTo>
                <a:lnTo>
                  <a:pt x="10775509" y="619784"/>
                </a:lnTo>
                <a:lnTo>
                  <a:pt x="10725269" y="616023"/>
                </a:lnTo>
                <a:lnTo>
                  <a:pt x="10675032" y="612112"/>
                </a:lnTo>
                <a:lnTo>
                  <a:pt x="10624796" y="608056"/>
                </a:lnTo>
                <a:lnTo>
                  <a:pt x="10574561" y="603863"/>
                </a:lnTo>
                <a:lnTo>
                  <a:pt x="10524329" y="599539"/>
                </a:lnTo>
                <a:lnTo>
                  <a:pt x="10474098" y="595092"/>
                </a:lnTo>
                <a:lnTo>
                  <a:pt x="10423868" y="590528"/>
                </a:lnTo>
                <a:lnTo>
                  <a:pt x="10373641" y="585854"/>
                </a:lnTo>
                <a:lnTo>
                  <a:pt x="10323415" y="581077"/>
                </a:lnTo>
                <a:lnTo>
                  <a:pt x="10273191" y="576203"/>
                </a:lnTo>
                <a:lnTo>
                  <a:pt x="10222968" y="571241"/>
                </a:lnTo>
                <a:lnTo>
                  <a:pt x="10172747" y="566196"/>
                </a:lnTo>
                <a:lnTo>
                  <a:pt x="10122529" y="561075"/>
                </a:lnTo>
                <a:lnTo>
                  <a:pt x="10072311" y="555886"/>
                </a:lnTo>
                <a:lnTo>
                  <a:pt x="10022096" y="550635"/>
                </a:lnTo>
                <a:lnTo>
                  <a:pt x="9971882" y="545330"/>
                </a:lnTo>
                <a:lnTo>
                  <a:pt x="9921670" y="539976"/>
                </a:lnTo>
                <a:lnTo>
                  <a:pt x="9871460" y="534581"/>
                </a:lnTo>
                <a:lnTo>
                  <a:pt x="9821252" y="529152"/>
                </a:lnTo>
                <a:lnTo>
                  <a:pt x="9771045" y="523696"/>
                </a:lnTo>
                <a:lnTo>
                  <a:pt x="9720841" y="518219"/>
                </a:lnTo>
                <a:lnTo>
                  <a:pt x="9670638" y="512729"/>
                </a:lnTo>
                <a:lnTo>
                  <a:pt x="9620437" y="507232"/>
                </a:lnTo>
                <a:lnTo>
                  <a:pt x="9570238" y="501735"/>
                </a:lnTo>
                <a:lnTo>
                  <a:pt x="9520040" y="496246"/>
                </a:lnTo>
                <a:lnTo>
                  <a:pt x="9469845" y="490770"/>
                </a:lnTo>
                <a:lnTo>
                  <a:pt x="9419651" y="485315"/>
                </a:lnTo>
                <a:lnTo>
                  <a:pt x="9369459" y="479888"/>
                </a:lnTo>
                <a:lnTo>
                  <a:pt x="9319269" y="474495"/>
                </a:lnTo>
                <a:lnTo>
                  <a:pt x="9269081" y="469145"/>
                </a:lnTo>
                <a:lnTo>
                  <a:pt x="9218895" y="463842"/>
                </a:lnTo>
                <a:lnTo>
                  <a:pt x="9168711" y="458595"/>
                </a:lnTo>
                <a:lnTo>
                  <a:pt x="9118528" y="453410"/>
                </a:lnTo>
                <a:lnTo>
                  <a:pt x="9068348" y="448293"/>
                </a:lnTo>
                <a:lnTo>
                  <a:pt x="9018169" y="443253"/>
                </a:lnTo>
                <a:lnTo>
                  <a:pt x="8967993" y="438296"/>
                </a:lnTo>
                <a:lnTo>
                  <a:pt x="8917818" y="433428"/>
                </a:lnTo>
                <a:lnTo>
                  <a:pt x="8867645" y="428657"/>
                </a:lnTo>
                <a:lnTo>
                  <a:pt x="8817475" y="423989"/>
                </a:lnTo>
                <a:lnTo>
                  <a:pt x="8767306" y="419432"/>
                </a:lnTo>
                <a:lnTo>
                  <a:pt x="8717139" y="414992"/>
                </a:lnTo>
                <a:lnTo>
                  <a:pt x="8666974" y="410676"/>
                </a:lnTo>
                <a:lnTo>
                  <a:pt x="8616811" y="406491"/>
                </a:lnTo>
                <a:lnTo>
                  <a:pt x="8566650" y="402444"/>
                </a:lnTo>
                <a:lnTo>
                  <a:pt x="8516491" y="398541"/>
                </a:lnTo>
                <a:lnTo>
                  <a:pt x="8466334" y="394791"/>
                </a:lnTo>
                <a:lnTo>
                  <a:pt x="8416179" y="391198"/>
                </a:lnTo>
                <a:lnTo>
                  <a:pt x="8366026" y="387771"/>
                </a:lnTo>
                <a:lnTo>
                  <a:pt x="8315876" y="384517"/>
                </a:lnTo>
                <a:lnTo>
                  <a:pt x="8265727" y="381441"/>
                </a:lnTo>
                <a:lnTo>
                  <a:pt x="8215580" y="378552"/>
                </a:lnTo>
                <a:lnTo>
                  <a:pt x="8165435" y="375856"/>
                </a:lnTo>
                <a:lnTo>
                  <a:pt x="8115293" y="373359"/>
                </a:lnTo>
                <a:lnTo>
                  <a:pt x="8065152" y="371069"/>
                </a:lnTo>
                <a:lnTo>
                  <a:pt x="8015013" y="368993"/>
                </a:lnTo>
                <a:lnTo>
                  <a:pt x="7964877" y="367137"/>
                </a:lnTo>
                <a:lnTo>
                  <a:pt x="7914743" y="365508"/>
                </a:lnTo>
                <a:lnTo>
                  <a:pt x="7864610" y="364114"/>
                </a:lnTo>
                <a:lnTo>
                  <a:pt x="7814480" y="362961"/>
                </a:lnTo>
                <a:lnTo>
                  <a:pt x="7764352" y="362055"/>
                </a:lnTo>
                <a:lnTo>
                  <a:pt x="7714226" y="361405"/>
                </a:lnTo>
                <a:lnTo>
                  <a:pt x="7664102" y="361016"/>
                </a:lnTo>
                <a:lnTo>
                  <a:pt x="7613981" y="360897"/>
                </a:lnTo>
                <a:lnTo>
                  <a:pt x="7563861" y="361052"/>
                </a:lnTo>
                <a:lnTo>
                  <a:pt x="7513744" y="361490"/>
                </a:lnTo>
                <a:lnTo>
                  <a:pt x="7463629" y="362217"/>
                </a:lnTo>
                <a:lnTo>
                  <a:pt x="7413515" y="363241"/>
                </a:lnTo>
                <a:lnTo>
                  <a:pt x="7363405" y="364567"/>
                </a:lnTo>
                <a:lnTo>
                  <a:pt x="7313296" y="366204"/>
                </a:lnTo>
                <a:lnTo>
                  <a:pt x="7263189" y="368157"/>
                </a:lnTo>
                <a:lnTo>
                  <a:pt x="7213085" y="370434"/>
                </a:lnTo>
                <a:lnTo>
                  <a:pt x="7162983" y="373042"/>
                </a:lnTo>
                <a:lnTo>
                  <a:pt x="7112883" y="375987"/>
                </a:lnTo>
                <a:lnTo>
                  <a:pt x="7062786" y="379276"/>
                </a:lnTo>
                <a:lnTo>
                  <a:pt x="7012690" y="382917"/>
                </a:lnTo>
                <a:lnTo>
                  <a:pt x="6962597" y="386915"/>
                </a:lnTo>
                <a:lnTo>
                  <a:pt x="6913410" y="391517"/>
                </a:lnTo>
                <a:lnTo>
                  <a:pt x="6864352" y="397074"/>
                </a:lnTo>
                <a:lnTo>
                  <a:pt x="6815418" y="403541"/>
                </a:lnTo>
                <a:lnTo>
                  <a:pt x="6766601" y="410874"/>
                </a:lnTo>
                <a:lnTo>
                  <a:pt x="6717898" y="419030"/>
                </a:lnTo>
                <a:lnTo>
                  <a:pt x="6669300" y="427963"/>
                </a:lnTo>
                <a:lnTo>
                  <a:pt x="6620804" y="437630"/>
                </a:lnTo>
                <a:lnTo>
                  <a:pt x="6572404" y="447987"/>
                </a:lnTo>
                <a:lnTo>
                  <a:pt x="6524093" y="458989"/>
                </a:lnTo>
                <a:lnTo>
                  <a:pt x="6475866" y="470592"/>
                </a:lnTo>
                <a:lnTo>
                  <a:pt x="6427718" y="482752"/>
                </a:lnTo>
                <a:lnTo>
                  <a:pt x="6379642" y="495425"/>
                </a:lnTo>
                <a:lnTo>
                  <a:pt x="6331634" y="508566"/>
                </a:lnTo>
                <a:lnTo>
                  <a:pt x="6283687" y="522132"/>
                </a:lnTo>
                <a:lnTo>
                  <a:pt x="6235796" y="536077"/>
                </a:lnTo>
                <a:lnTo>
                  <a:pt x="6187955" y="550359"/>
                </a:lnTo>
                <a:lnTo>
                  <a:pt x="6140159" y="564933"/>
                </a:lnTo>
                <a:lnTo>
                  <a:pt x="6092402" y="579754"/>
                </a:lnTo>
                <a:lnTo>
                  <a:pt x="6044678" y="594778"/>
                </a:lnTo>
                <a:lnTo>
                  <a:pt x="5996982" y="609962"/>
                </a:lnTo>
                <a:lnTo>
                  <a:pt x="5949307" y="625261"/>
                </a:lnTo>
                <a:lnTo>
                  <a:pt x="5901649" y="640630"/>
                </a:lnTo>
                <a:lnTo>
                  <a:pt x="5854002" y="656026"/>
                </a:lnTo>
                <a:lnTo>
                  <a:pt x="5806359" y="671405"/>
                </a:lnTo>
                <a:lnTo>
                  <a:pt x="5758716" y="686722"/>
                </a:lnTo>
                <a:lnTo>
                  <a:pt x="5711067" y="701932"/>
                </a:lnTo>
                <a:lnTo>
                  <a:pt x="5663406" y="716993"/>
                </a:lnTo>
                <a:lnTo>
                  <a:pt x="5615727" y="731859"/>
                </a:lnTo>
                <a:lnTo>
                  <a:pt x="5568025" y="746487"/>
                </a:lnTo>
                <a:lnTo>
                  <a:pt x="5520294" y="760832"/>
                </a:lnTo>
                <a:lnTo>
                  <a:pt x="5472529" y="774850"/>
                </a:lnTo>
                <a:lnTo>
                  <a:pt x="5424723" y="788497"/>
                </a:lnTo>
                <a:lnTo>
                  <a:pt x="5376872" y="801728"/>
                </a:lnTo>
                <a:lnTo>
                  <a:pt x="5328969" y="814500"/>
                </a:lnTo>
                <a:lnTo>
                  <a:pt x="5281009" y="826768"/>
                </a:lnTo>
                <a:lnTo>
                  <a:pt x="5232987" y="838489"/>
                </a:lnTo>
                <a:lnTo>
                  <a:pt x="5184895" y="849617"/>
                </a:lnTo>
                <a:lnTo>
                  <a:pt x="5136730" y="860109"/>
                </a:lnTo>
                <a:lnTo>
                  <a:pt x="5088485" y="869921"/>
                </a:lnTo>
                <a:lnTo>
                  <a:pt x="5040155" y="879007"/>
                </a:lnTo>
                <a:lnTo>
                  <a:pt x="4991734" y="887325"/>
                </a:lnTo>
                <a:lnTo>
                  <a:pt x="4943216" y="894830"/>
                </a:lnTo>
                <a:lnTo>
                  <a:pt x="4894595" y="901478"/>
                </a:lnTo>
                <a:lnTo>
                  <a:pt x="4845867" y="907224"/>
                </a:lnTo>
                <a:lnTo>
                  <a:pt x="4797025" y="912024"/>
                </a:lnTo>
                <a:lnTo>
                  <a:pt x="4748064" y="915835"/>
                </a:lnTo>
                <a:lnTo>
                  <a:pt x="4698978" y="918612"/>
                </a:lnTo>
                <a:lnTo>
                  <a:pt x="4649761" y="920310"/>
                </a:lnTo>
                <a:lnTo>
                  <a:pt x="4600408" y="920886"/>
                </a:lnTo>
                <a:lnTo>
                  <a:pt x="4550936" y="920427"/>
                </a:lnTo>
                <a:lnTo>
                  <a:pt x="4501557" y="919072"/>
                </a:lnTo>
                <a:lnTo>
                  <a:pt x="4452267" y="916855"/>
                </a:lnTo>
                <a:lnTo>
                  <a:pt x="4403062" y="913810"/>
                </a:lnTo>
                <a:lnTo>
                  <a:pt x="4353938" y="909972"/>
                </a:lnTo>
                <a:lnTo>
                  <a:pt x="4304892" y="905374"/>
                </a:lnTo>
                <a:lnTo>
                  <a:pt x="4255920" y="900050"/>
                </a:lnTo>
                <a:lnTo>
                  <a:pt x="4207018" y="894034"/>
                </a:lnTo>
                <a:lnTo>
                  <a:pt x="4158182" y="887361"/>
                </a:lnTo>
                <a:lnTo>
                  <a:pt x="4109409" y="880064"/>
                </a:lnTo>
                <a:lnTo>
                  <a:pt x="4060695" y="872177"/>
                </a:lnTo>
                <a:lnTo>
                  <a:pt x="4012036" y="863734"/>
                </a:lnTo>
                <a:lnTo>
                  <a:pt x="3963429" y="854769"/>
                </a:lnTo>
                <a:lnTo>
                  <a:pt x="3914868" y="845317"/>
                </a:lnTo>
                <a:lnTo>
                  <a:pt x="3866352" y="835411"/>
                </a:lnTo>
                <a:lnTo>
                  <a:pt x="3817876" y="825085"/>
                </a:lnTo>
                <a:lnTo>
                  <a:pt x="3769436" y="814373"/>
                </a:lnTo>
                <a:lnTo>
                  <a:pt x="3721028" y="803309"/>
                </a:lnTo>
                <a:lnTo>
                  <a:pt x="3672649" y="791928"/>
                </a:lnTo>
                <a:lnTo>
                  <a:pt x="3624296" y="780263"/>
                </a:lnTo>
                <a:lnTo>
                  <a:pt x="3575963" y="768348"/>
                </a:lnTo>
                <a:lnTo>
                  <a:pt x="3527648" y="756217"/>
                </a:lnTo>
                <a:lnTo>
                  <a:pt x="3479346" y="743905"/>
                </a:lnTo>
                <a:lnTo>
                  <a:pt x="3431054" y="731445"/>
                </a:lnTo>
                <a:lnTo>
                  <a:pt x="3382769" y="718871"/>
                </a:lnTo>
                <a:lnTo>
                  <a:pt x="3334486" y="706217"/>
                </a:lnTo>
                <a:lnTo>
                  <a:pt x="3286201" y="693517"/>
                </a:lnTo>
                <a:lnTo>
                  <a:pt x="3237911" y="680806"/>
                </a:lnTo>
                <a:lnTo>
                  <a:pt x="3189613" y="668117"/>
                </a:lnTo>
                <a:lnTo>
                  <a:pt x="3141301" y="655484"/>
                </a:lnTo>
                <a:lnTo>
                  <a:pt x="3092974" y="642941"/>
                </a:lnTo>
                <a:lnTo>
                  <a:pt x="3044626" y="630522"/>
                </a:lnTo>
                <a:lnTo>
                  <a:pt x="2996254" y="618262"/>
                </a:lnTo>
                <a:lnTo>
                  <a:pt x="2947854" y="606194"/>
                </a:lnTo>
                <a:lnTo>
                  <a:pt x="2899423" y="594352"/>
                </a:lnTo>
                <a:lnTo>
                  <a:pt x="2850956" y="582770"/>
                </a:lnTo>
                <a:lnTo>
                  <a:pt x="2802451" y="571482"/>
                </a:lnTo>
                <a:lnTo>
                  <a:pt x="2753902" y="560523"/>
                </a:lnTo>
                <a:lnTo>
                  <a:pt x="2705307" y="549926"/>
                </a:lnTo>
                <a:lnTo>
                  <a:pt x="2656662" y="539725"/>
                </a:lnTo>
                <a:lnTo>
                  <a:pt x="2607963" y="529954"/>
                </a:lnTo>
                <a:lnTo>
                  <a:pt x="2559205" y="520647"/>
                </a:lnTo>
                <a:lnTo>
                  <a:pt x="2510386" y="511839"/>
                </a:lnTo>
                <a:lnTo>
                  <a:pt x="2461502" y="503563"/>
                </a:lnTo>
                <a:lnTo>
                  <a:pt x="2412549" y="495853"/>
                </a:lnTo>
                <a:lnTo>
                  <a:pt x="2363522" y="488743"/>
                </a:lnTo>
                <a:lnTo>
                  <a:pt x="2314419" y="482267"/>
                </a:lnTo>
                <a:lnTo>
                  <a:pt x="2265334" y="476618"/>
                </a:lnTo>
                <a:lnTo>
                  <a:pt x="2216217" y="471944"/>
                </a:lnTo>
                <a:lnTo>
                  <a:pt x="2167073" y="468227"/>
                </a:lnTo>
                <a:lnTo>
                  <a:pt x="2117907" y="465450"/>
                </a:lnTo>
                <a:lnTo>
                  <a:pt x="2068722" y="463597"/>
                </a:lnTo>
                <a:lnTo>
                  <a:pt x="2019523" y="462648"/>
                </a:lnTo>
                <a:lnTo>
                  <a:pt x="1970314" y="462588"/>
                </a:lnTo>
                <a:lnTo>
                  <a:pt x="1921099" y="463398"/>
                </a:lnTo>
                <a:lnTo>
                  <a:pt x="1871883" y="465061"/>
                </a:lnTo>
                <a:lnTo>
                  <a:pt x="1822669" y="467561"/>
                </a:lnTo>
                <a:lnTo>
                  <a:pt x="1773462" y="470878"/>
                </a:lnTo>
                <a:lnTo>
                  <a:pt x="1724266" y="474996"/>
                </a:lnTo>
                <a:lnTo>
                  <a:pt x="1675085" y="479898"/>
                </a:lnTo>
                <a:lnTo>
                  <a:pt x="1625924" y="485566"/>
                </a:lnTo>
                <a:lnTo>
                  <a:pt x="1576786" y="491982"/>
                </a:lnTo>
                <a:lnTo>
                  <a:pt x="1527677" y="499130"/>
                </a:lnTo>
                <a:lnTo>
                  <a:pt x="1478599" y="506992"/>
                </a:lnTo>
                <a:lnTo>
                  <a:pt x="1429558" y="515550"/>
                </a:lnTo>
                <a:lnTo>
                  <a:pt x="1380557" y="524787"/>
                </a:lnTo>
                <a:lnTo>
                  <a:pt x="1331602" y="534686"/>
                </a:lnTo>
                <a:lnTo>
                  <a:pt x="1282695" y="545229"/>
                </a:lnTo>
                <a:lnTo>
                  <a:pt x="1233841" y="556399"/>
                </a:lnTo>
                <a:lnTo>
                  <a:pt x="1185045" y="568178"/>
                </a:lnTo>
                <a:lnTo>
                  <a:pt x="1136311" y="580549"/>
                </a:lnTo>
                <a:lnTo>
                  <a:pt x="1087642" y="593495"/>
                </a:lnTo>
                <a:lnTo>
                  <a:pt x="1039044" y="606998"/>
                </a:lnTo>
                <a:lnTo>
                  <a:pt x="990520" y="621040"/>
                </a:lnTo>
                <a:lnTo>
                  <a:pt x="942074" y="635605"/>
                </a:lnTo>
                <a:lnTo>
                  <a:pt x="893711" y="650675"/>
                </a:lnTo>
                <a:lnTo>
                  <a:pt x="845436" y="666233"/>
                </a:lnTo>
                <a:lnTo>
                  <a:pt x="797251" y="682260"/>
                </a:lnTo>
                <a:lnTo>
                  <a:pt x="749162" y="698740"/>
                </a:lnTo>
                <a:lnTo>
                  <a:pt x="701172" y="715656"/>
                </a:lnTo>
                <a:lnTo>
                  <a:pt x="653287" y="732989"/>
                </a:lnTo>
                <a:lnTo>
                  <a:pt x="605509" y="750723"/>
                </a:lnTo>
                <a:lnTo>
                  <a:pt x="557844" y="768840"/>
                </a:lnTo>
                <a:lnTo>
                  <a:pt x="510295" y="787322"/>
                </a:lnTo>
                <a:lnTo>
                  <a:pt x="462867" y="806153"/>
                </a:lnTo>
                <a:lnTo>
                  <a:pt x="415564" y="825315"/>
                </a:lnTo>
                <a:lnTo>
                  <a:pt x="368390" y="844789"/>
                </a:lnTo>
                <a:lnTo>
                  <a:pt x="321349" y="864560"/>
                </a:lnTo>
                <a:lnTo>
                  <a:pt x="274446" y="884610"/>
                </a:lnTo>
                <a:lnTo>
                  <a:pt x="227685" y="904920"/>
                </a:lnTo>
                <a:lnTo>
                  <a:pt x="181070" y="925475"/>
                </a:lnTo>
                <a:lnTo>
                  <a:pt x="134605" y="946256"/>
                </a:lnTo>
                <a:lnTo>
                  <a:pt x="88294" y="967245"/>
                </a:lnTo>
                <a:lnTo>
                  <a:pt x="42143" y="988426"/>
                </a:lnTo>
                <a:lnTo>
                  <a:pt x="0" y="1007996"/>
                </a:lnTo>
              </a:path>
            </a:pathLst>
          </a:custGeom>
          <a:ln w="9535">
            <a:solidFill>
              <a:srgbClr val="FFFFF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16298888" y="134903"/>
            <a:ext cx="1989111" cy="3089314"/>
          </a:xfrm>
          <a:prstGeom prst="rect">
            <a:avLst/>
          </a:prstGeom>
        </p:spPr>
      </p:pic>
      <p:pic>
        <p:nvPicPr>
          <p:cNvPr id="9" name="object 9"/>
          <p:cNvPicPr/>
          <p:nvPr/>
        </p:nvPicPr>
        <p:blipFill>
          <a:blip r:embed="rId6" cstate="print"/>
          <a:stretch>
            <a:fillRect/>
          </a:stretch>
        </p:blipFill>
        <p:spPr>
          <a:xfrm>
            <a:off x="7110659" y="7178394"/>
            <a:ext cx="4667249" cy="2381249"/>
          </a:xfrm>
          <a:prstGeom prst="rect">
            <a:avLst/>
          </a:prstGeom>
        </p:spPr>
      </p:pic>
      <p:pic>
        <p:nvPicPr>
          <p:cNvPr id="10" name="object 10"/>
          <p:cNvPicPr/>
          <p:nvPr/>
        </p:nvPicPr>
        <p:blipFill>
          <a:blip r:embed="rId7" cstate="print"/>
          <a:stretch>
            <a:fillRect/>
          </a:stretch>
        </p:blipFill>
        <p:spPr>
          <a:xfrm>
            <a:off x="13068300" y="7111268"/>
            <a:ext cx="2457449" cy="2457449"/>
          </a:xfrm>
          <a:prstGeom prst="rect">
            <a:avLst/>
          </a:prstGeom>
        </p:spPr>
      </p:pic>
      <p:sp>
        <p:nvSpPr>
          <p:cNvPr id="11" name="object 11"/>
          <p:cNvSpPr txBox="1">
            <a:spLocks noGrp="1"/>
          </p:cNvSpPr>
          <p:nvPr>
            <p:ph type="title"/>
          </p:nvPr>
        </p:nvSpPr>
        <p:spPr>
          <a:xfrm>
            <a:off x="5359680" y="943438"/>
            <a:ext cx="7568565" cy="1244600"/>
          </a:xfrm>
          <a:prstGeom prst="rect">
            <a:avLst/>
          </a:prstGeom>
        </p:spPr>
        <p:txBody>
          <a:bodyPr vert="horz" wrap="square" lIns="0" tIns="12700" rIns="0" bIns="0" rtlCol="0">
            <a:spAutoFit/>
          </a:bodyPr>
          <a:lstStyle/>
          <a:p>
            <a:pPr marL="12700">
              <a:lnSpc>
                <a:spcPct val="100000"/>
              </a:lnSpc>
              <a:spcBef>
                <a:spcPts val="100"/>
              </a:spcBef>
            </a:pPr>
            <a:r>
              <a:rPr sz="8000" spc="-45" dirty="0">
                <a:solidFill>
                  <a:srgbClr val="12384E"/>
                </a:solidFill>
                <a:latin typeface="Verdana"/>
                <a:cs typeface="Verdana"/>
              </a:rPr>
              <a:t>Software</a:t>
            </a:r>
            <a:r>
              <a:rPr sz="8000" spc="-660" dirty="0">
                <a:solidFill>
                  <a:srgbClr val="12384E"/>
                </a:solidFill>
                <a:latin typeface="Verdana"/>
                <a:cs typeface="Verdana"/>
              </a:rPr>
              <a:t> </a:t>
            </a:r>
            <a:r>
              <a:rPr sz="8000" spc="-355" dirty="0">
                <a:solidFill>
                  <a:srgbClr val="12384E"/>
                </a:solidFill>
                <a:latin typeface="Verdana"/>
                <a:cs typeface="Verdana"/>
              </a:rPr>
              <a:t>Used:</a:t>
            </a:r>
            <a:endParaRPr sz="8000" dirty="0">
              <a:latin typeface="Verdana"/>
              <a:cs typeface="Verdana"/>
            </a:endParaRPr>
          </a:p>
        </p:txBody>
      </p:sp>
      <p:sp>
        <p:nvSpPr>
          <p:cNvPr id="12" name="object 12"/>
          <p:cNvSpPr txBox="1"/>
          <p:nvPr/>
        </p:nvSpPr>
        <p:spPr>
          <a:xfrm>
            <a:off x="5270180" y="3447661"/>
            <a:ext cx="6376035" cy="1718419"/>
          </a:xfrm>
          <a:prstGeom prst="rect">
            <a:avLst/>
          </a:prstGeom>
        </p:spPr>
        <p:txBody>
          <a:bodyPr vert="horz" wrap="square" lIns="0" tIns="127000" rIns="0" bIns="0" rtlCol="0">
            <a:spAutoFit/>
          </a:bodyPr>
          <a:lstStyle/>
          <a:p>
            <a:pPr marL="346075" indent="-316230">
              <a:lnSpc>
                <a:spcPct val="100000"/>
              </a:lnSpc>
              <a:spcBef>
                <a:spcPts val="1000"/>
              </a:spcBef>
              <a:buAutoNum type="arabicPeriod"/>
              <a:tabLst>
                <a:tab pos="346710" algn="l"/>
              </a:tabLst>
            </a:pPr>
            <a:r>
              <a:rPr lang="en-IN" sz="3000" spc="-185" dirty="0">
                <a:solidFill>
                  <a:srgbClr val="12384E"/>
                </a:solidFill>
                <a:latin typeface="Verdana"/>
                <a:cs typeface="Verdana"/>
              </a:rPr>
              <a:t>IntelliJ</a:t>
            </a:r>
            <a:endParaRPr sz="3000" dirty="0">
              <a:latin typeface="Verdana"/>
              <a:cs typeface="Verdana"/>
            </a:endParaRPr>
          </a:p>
          <a:p>
            <a:pPr marL="346075" indent="-327025">
              <a:lnSpc>
                <a:spcPct val="100000"/>
              </a:lnSpc>
              <a:spcBef>
                <a:spcPts val="825"/>
              </a:spcBef>
              <a:buAutoNum type="arabicPeriod"/>
              <a:tabLst>
                <a:tab pos="346710" algn="l"/>
              </a:tabLst>
            </a:pPr>
            <a:r>
              <a:rPr lang="en-IN" sz="3000" spc="85" dirty="0">
                <a:solidFill>
                  <a:srgbClr val="12384E"/>
                </a:solidFill>
                <a:latin typeface="Verdana"/>
                <a:cs typeface="Verdana"/>
              </a:rPr>
              <a:t>Postman</a:t>
            </a:r>
          </a:p>
          <a:p>
            <a:pPr marL="346075" indent="-327025">
              <a:lnSpc>
                <a:spcPct val="100000"/>
              </a:lnSpc>
              <a:spcBef>
                <a:spcPts val="825"/>
              </a:spcBef>
              <a:buAutoNum type="arabicPeriod"/>
              <a:tabLst>
                <a:tab pos="346710" algn="l"/>
              </a:tabLst>
            </a:pPr>
            <a:r>
              <a:rPr lang="en-IN" sz="3000" spc="85" dirty="0">
                <a:solidFill>
                  <a:srgbClr val="12384E"/>
                </a:solidFill>
                <a:latin typeface="Verdana"/>
                <a:cs typeface="Verdana"/>
              </a:rPr>
              <a:t>MySQL Workbench</a:t>
            </a:r>
            <a:endParaRPr sz="3000" dirty="0">
              <a:latin typeface="Verdana"/>
              <a:cs typeface="Verdana"/>
            </a:endParaRPr>
          </a:p>
        </p:txBody>
      </p:sp>
      <p:pic>
        <p:nvPicPr>
          <p:cNvPr id="13" name="Picture 12">
            <a:extLst>
              <a:ext uri="{FF2B5EF4-FFF2-40B4-BE49-F238E27FC236}">
                <a16:creationId xmlns:a16="http://schemas.microsoft.com/office/drawing/2014/main" id="{B3E70527-3BE2-BA72-E841-E73A256108B3}"/>
              </a:ext>
            </a:extLst>
          </p:cNvPr>
          <p:cNvPicPr>
            <a:picLocks noChangeAspect="1"/>
          </p:cNvPicPr>
          <p:nvPr/>
        </p:nvPicPr>
        <p:blipFill>
          <a:blip r:embed="rId8"/>
          <a:stretch>
            <a:fillRect/>
          </a:stretch>
        </p:blipFill>
        <p:spPr>
          <a:xfrm>
            <a:off x="3639042" y="7206969"/>
            <a:ext cx="2143125" cy="2143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p:randomBar dir="vert"/>
      </p:transition>
    </mc:Choice>
    <mc:Fallback xmlns="">
      <p:transition spd="slow">
        <p:randomBar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345" cy="10289391"/>
            <a:chOff x="0" y="0"/>
            <a:chExt cx="18288345" cy="10289391"/>
          </a:xfrm>
        </p:grpSpPr>
        <p:pic>
          <p:nvPicPr>
            <p:cNvPr id="3" name="object 3"/>
            <p:cNvPicPr/>
            <p:nvPr/>
          </p:nvPicPr>
          <p:blipFill>
            <a:blip r:embed="rId2" cstate="print"/>
            <a:stretch>
              <a:fillRect/>
            </a:stretch>
          </p:blipFill>
          <p:spPr>
            <a:xfrm>
              <a:off x="11565652" y="7148961"/>
              <a:ext cx="6722347" cy="3138037"/>
            </a:xfrm>
            <a:prstGeom prst="rect">
              <a:avLst/>
            </a:prstGeom>
          </p:spPr>
        </p:pic>
        <p:pic>
          <p:nvPicPr>
            <p:cNvPr id="4" name="object 4"/>
            <p:cNvPicPr/>
            <p:nvPr/>
          </p:nvPicPr>
          <p:blipFill>
            <a:blip r:embed="rId3" cstate="print"/>
            <a:stretch>
              <a:fillRect/>
            </a:stretch>
          </p:blipFill>
          <p:spPr>
            <a:xfrm>
              <a:off x="0" y="0"/>
              <a:ext cx="6526907" cy="2755978"/>
            </a:xfrm>
            <a:prstGeom prst="rect">
              <a:avLst/>
            </a:prstGeom>
          </p:spPr>
        </p:pic>
        <p:pic>
          <p:nvPicPr>
            <p:cNvPr id="5" name="object 5"/>
            <p:cNvPicPr/>
            <p:nvPr/>
          </p:nvPicPr>
          <p:blipFill>
            <a:blip r:embed="rId4" cstate="print"/>
            <a:stretch>
              <a:fillRect/>
            </a:stretch>
          </p:blipFill>
          <p:spPr>
            <a:xfrm>
              <a:off x="297852" y="8646960"/>
              <a:ext cx="2876463" cy="1642431"/>
            </a:xfrm>
            <a:prstGeom prst="rect">
              <a:avLst/>
            </a:prstGeom>
          </p:spPr>
        </p:pic>
        <p:sp>
          <p:nvSpPr>
            <p:cNvPr id="6" name="object 6"/>
            <p:cNvSpPr/>
            <p:nvPr/>
          </p:nvSpPr>
          <p:spPr>
            <a:xfrm>
              <a:off x="0" y="0"/>
              <a:ext cx="13765530" cy="789305"/>
            </a:xfrm>
            <a:custGeom>
              <a:avLst/>
              <a:gdLst/>
              <a:ahLst/>
              <a:cxnLst/>
              <a:rect l="l" t="t" r="r" b="b"/>
              <a:pathLst>
                <a:path w="13765530" h="789305">
                  <a:moveTo>
                    <a:pt x="0" y="571949"/>
                  </a:moveTo>
                  <a:lnTo>
                    <a:pt x="44632" y="576869"/>
                  </a:lnTo>
                  <a:lnTo>
                    <a:pt x="94632" y="581955"/>
                  </a:lnTo>
                  <a:lnTo>
                    <a:pt x="144648" y="586607"/>
                  </a:lnTo>
                  <a:lnTo>
                    <a:pt x="194679" y="590815"/>
                  </a:lnTo>
                  <a:lnTo>
                    <a:pt x="244723" y="594569"/>
                  </a:lnTo>
                  <a:lnTo>
                    <a:pt x="294778" y="597858"/>
                  </a:lnTo>
                  <a:lnTo>
                    <a:pt x="344841" y="600673"/>
                  </a:lnTo>
                  <a:lnTo>
                    <a:pt x="394911" y="603003"/>
                  </a:lnTo>
                  <a:lnTo>
                    <a:pt x="444986" y="604837"/>
                  </a:lnTo>
                  <a:lnTo>
                    <a:pt x="495064" y="606166"/>
                  </a:lnTo>
                  <a:lnTo>
                    <a:pt x="545142" y="606979"/>
                  </a:lnTo>
                  <a:lnTo>
                    <a:pt x="595219" y="607266"/>
                  </a:lnTo>
                  <a:lnTo>
                    <a:pt x="645292" y="607018"/>
                  </a:lnTo>
                  <a:lnTo>
                    <a:pt x="695361" y="606222"/>
                  </a:lnTo>
                  <a:lnTo>
                    <a:pt x="745421" y="604871"/>
                  </a:lnTo>
                  <a:lnTo>
                    <a:pt x="795472" y="602952"/>
                  </a:lnTo>
                  <a:lnTo>
                    <a:pt x="845512" y="600456"/>
                  </a:lnTo>
                  <a:lnTo>
                    <a:pt x="895107" y="597030"/>
                  </a:lnTo>
                  <a:lnTo>
                    <a:pt x="944508" y="592329"/>
                  </a:lnTo>
                  <a:lnTo>
                    <a:pt x="993729" y="586425"/>
                  </a:lnTo>
                  <a:lnTo>
                    <a:pt x="1042780" y="579392"/>
                  </a:lnTo>
                  <a:lnTo>
                    <a:pt x="1091672" y="571302"/>
                  </a:lnTo>
                  <a:lnTo>
                    <a:pt x="1140417" y="562229"/>
                  </a:lnTo>
                  <a:lnTo>
                    <a:pt x="1189027" y="552246"/>
                  </a:lnTo>
                  <a:lnTo>
                    <a:pt x="1237511" y="541426"/>
                  </a:lnTo>
                  <a:lnTo>
                    <a:pt x="1285883" y="529842"/>
                  </a:lnTo>
                  <a:lnTo>
                    <a:pt x="1334152" y="517567"/>
                  </a:lnTo>
                  <a:lnTo>
                    <a:pt x="1382331" y="504673"/>
                  </a:lnTo>
                  <a:lnTo>
                    <a:pt x="1430431" y="491235"/>
                  </a:lnTo>
                  <a:lnTo>
                    <a:pt x="1478462" y="477325"/>
                  </a:lnTo>
                  <a:lnTo>
                    <a:pt x="1526438" y="463016"/>
                  </a:lnTo>
                  <a:lnTo>
                    <a:pt x="1574368" y="448381"/>
                  </a:lnTo>
                  <a:lnTo>
                    <a:pt x="1622264" y="433494"/>
                  </a:lnTo>
                  <a:lnTo>
                    <a:pt x="1670137" y="418426"/>
                  </a:lnTo>
                  <a:lnTo>
                    <a:pt x="1717999" y="403253"/>
                  </a:lnTo>
                  <a:lnTo>
                    <a:pt x="1765861" y="388045"/>
                  </a:lnTo>
                  <a:lnTo>
                    <a:pt x="1813735" y="372877"/>
                  </a:lnTo>
                  <a:lnTo>
                    <a:pt x="1861631" y="357822"/>
                  </a:lnTo>
                  <a:lnTo>
                    <a:pt x="1909562" y="342952"/>
                  </a:lnTo>
                  <a:lnTo>
                    <a:pt x="1957538" y="328341"/>
                  </a:lnTo>
                  <a:lnTo>
                    <a:pt x="2005570" y="314062"/>
                  </a:lnTo>
                  <a:lnTo>
                    <a:pt x="2053671" y="300187"/>
                  </a:lnTo>
                  <a:lnTo>
                    <a:pt x="2101850" y="286791"/>
                  </a:lnTo>
                  <a:lnTo>
                    <a:pt x="2150121" y="273945"/>
                  </a:lnTo>
                  <a:lnTo>
                    <a:pt x="2198494" y="261723"/>
                  </a:lnTo>
                  <a:lnTo>
                    <a:pt x="2246980" y="250198"/>
                  </a:lnTo>
                  <a:lnTo>
                    <a:pt x="2295590" y="239443"/>
                  </a:lnTo>
                  <a:lnTo>
                    <a:pt x="2344337" y="229531"/>
                  </a:lnTo>
                  <a:lnTo>
                    <a:pt x="2393231" y="220535"/>
                  </a:lnTo>
                  <a:lnTo>
                    <a:pt x="2442284" y="212528"/>
                  </a:lnTo>
                  <a:lnTo>
                    <a:pt x="2491507" y="205584"/>
                  </a:lnTo>
                  <a:lnTo>
                    <a:pt x="2540911" y="199775"/>
                  </a:lnTo>
                  <a:lnTo>
                    <a:pt x="2590699" y="194509"/>
                  </a:lnTo>
                  <a:lnTo>
                    <a:pt x="2640515" y="189212"/>
                  </a:lnTo>
                  <a:lnTo>
                    <a:pt x="2690360" y="183895"/>
                  </a:lnTo>
                  <a:lnTo>
                    <a:pt x="2740231" y="178570"/>
                  </a:lnTo>
                  <a:lnTo>
                    <a:pt x="2790128" y="173247"/>
                  </a:lnTo>
                  <a:lnTo>
                    <a:pt x="2840049" y="167937"/>
                  </a:lnTo>
                  <a:lnTo>
                    <a:pt x="2889992" y="162653"/>
                  </a:lnTo>
                  <a:lnTo>
                    <a:pt x="2939957" y="157404"/>
                  </a:lnTo>
                  <a:lnTo>
                    <a:pt x="2989942" y="152202"/>
                  </a:lnTo>
                  <a:lnTo>
                    <a:pt x="3039945" y="147058"/>
                  </a:lnTo>
                  <a:lnTo>
                    <a:pt x="3089966" y="141983"/>
                  </a:lnTo>
                  <a:lnTo>
                    <a:pt x="3140004" y="136988"/>
                  </a:lnTo>
                  <a:lnTo>
                    <a:pt x="3190056" y="132085"/>
                  </a:lnTo>
                  <a:lnTo>
                    <a:pt x="3240121" y="127284"/>
                  </a:lnTo>
                  <a:lnTo>
                    <a:pt x="3290199" y="122597"/>
                  </a:lnTo>
                  <a:lnTo>
                    <a:pt x="3340288" y="118035"/>
                  </a:lnTo>
                  <a:lnTo>
                    <a:pt x="3390387" y="113608"/>
                  </a:lnTo>
                  <a:lnTo>
                    <a:pt x="3440494" y="109328"/>
                  </a:lnTo>
                  <a:lnTo>
                    <a:pt x="3490608" y="105207"/>
                  </a:lnTo>
                  <a:lnTo>
                    <a:pt x="3540728" y="101254"/>
                  </a:lnTo>
                  <a:lnTo>
                    <a:pt x="3590852" y="97482"/>
                  </a:lnTo>
                  <a:lnTo>
                    <a:pt x="3640980" y="93901"/>
                  </a:lnTo>
                  <a:lnTo>
                    <a:pt x="3691109" y="90522"/>
                  </a:lnTo>
                  <a:lnTo>
                    <a:pt x="3741239" y="87358"/>
                  </a:lnTo>
                  <a:lnTo>
                    <a:pt x="3791368" y="84418"/>
                  </a:lnTo>
                  <a:lnTo>
                    <a:pt x="3841495" y="81713"/>
                  </a:lnTo>
                  <a:lnTo>
                    <a:pt x="3891619" y="79256"/>
                  </a:lnTo>
                  <a:lnTo>
                    <a:pt x="3941738" y="77057"/>
                  </a:lnTo>
                  <a:lnTo>
                    <a:pt x="3991852" y="75127"/>
                  </a:lnTo>
                  <a:lnTo>
                    <a:pt x="4041957" y="73477"/>
                  </a:lnTo>
                  <a:lnTo>
                    <a:pt x="4092055" y="72118"/>
                  </a:lnTo>
                  <a:lnTo>
                    <a:pt x="4142142" y="71062"/>
                  </a:lnTo>
                  <a:lnTo>
                    <a:pt x="4192219" y="70320"/>
                  </a:lnTo>
                  <a:lnTo>
                    <a:pt x="4242282" y="69902"/>
                  </a:lnTo>
                  <a:lnTo>
                    <a:pt x="4292333" y="69821"/>
                  </a:lnTo>
                  <a:lnTo>
                    <a:pt x="4342368" y="70086"/>
                  </a:lnTo>
                  <a:lnTo>
                    <a:pt x="4392386" y="70709"/>
                  </a:lnTo>
                  <a:lnTo>
                    <a:pt x="4442387" y="71701"/>
                  </a:lnTo>
                  <a:lnTo>
                    <a:pt x="4492369" y="73074"/>
                  </a:lnTo>
                  <a:lnTo>
                    <a:pt x="4542331" y="74838"/>
                  </a:lnTo>
                  <a:lnTo>
                    <a:pt x="4592271" y="77005"/>
                  </a:lnTo>
                  <a:lnTo>
                    <a:pt x="4642188" y="79585"/>
                  </a:lnTo>
                  <a:lnTo>
                    <a:pt x="4692082" y="82590"/>
                  </a:lnTo>
                  <a:lnTo>
                    <a:pt x="4741949" y="86031"/>
                  </a:lnTo>
                  <a:lnTo>
                    <a:pt x="4791790" y="89919"/>
                  </a:lnTo>
                  <a:lnTo>
                    <a:pt x="4841603" y="94264"/>
                  </a:lnTo>
                  <a:lnTo>
                    <a:pt x="4891386" y="99079"/>
                  </a:lnTo>
                  <a:lnTo>
                    <a:pt x="4941139" y="104375"/>
                  </a:lnTo>
                  <a:lnTo>
                    <a:pt x="4990425" y="110318"/>
                  </a:lnTo>
                  <a:lnTo>
                    <a:pt x="5039552" y="117137"/>
                  </a:lnTo>
                  <a:lnTo>
                    <a:pt x="5088527" y="124796"/>
                  </a:lnTo>
                  <a:lnTo>
                    <a:pt x="5137356" y="133259"/>
                  </a:lnTo>
                  <a:lnTo>
                    <a:pt x="5186047" y="142489"/>
                  </a:lnTo>
                  <a:lnTo>
                    <a:pt x="5234604" y="152450"/>
                  </a:lnTo>
                  <a:lnTo>
                    <a:pt x="5283035" y="163106"/>
                  </a:lnTo>
                  <a:lnTo>
                    <a:pt x="5331347" y="174419"/>
                  </a:lnTo>
                  <a:lnTo>
                    <a:pt x="5379545" y="186355"/>
                  </a:lnTo>
                  <a:lnTo>
                    <a:pt x="5427636" y="198876"/>
                  </a:lnTo>
                  <a:lnTo>
                    <a:pt x="5475627" y="211946"/>
                  </a:lnTo>
                  <a:lnTo>
                    <a:pt x="5523524" y="225529"/>
                  </a:lnTo>
                  <a:lnTo>
                    <a:pt x="5571334" y="239588"/>
                  </a:lnTo>
                  <a:lnTo>
                    <a:pt x="5619062" y="254088"/>
                  </a:lnTo>
                  <a:lnTo>
                    <a:pt x="5666716" y="268991"/>
                  </a:lnTo>
                  <a:lnTo>
                    <a:pt x="5714302" y="284262"/>
                  </a:lnTo>
                  <a:lnTo>
                    <a:pt x="5761826" y="299864"/>
                  </a:lnTo>
                  <a:lnTo>
                    <a:pt x="5809296" y="315761"/>
                  </a:lnTo>
                  <a:lnTo>
                    <a:pt x="5856716" y="331916"/>
                  </a:lnTo>
                  <a:lnTo>
                    <a:pt x="5904094" y="348294"/>
                  </a:lnTo>
                  <a:lnTo>
                    <a:pt x="5951437" y="364857"/>
                  </a:lnTo>
                  <a:lnTo>
                    <a:pt x="5998750" y="381570"/>
                  </a:lnTo>
                  <a:lnTo>
                    <a:pt x="6046041" y="398395"/>
                  </a:lnTo>
                  <a:lnTo>
                    <a:pt x="6093315" y="415298"/>
                  </a:lnTo>
                  <a:lnTo>
                    <a:pt x="6140579" y="432240"/>
                  </a:lnTo>
                  <a:lnTo>
                    <a:pt x="6187840" y="449187"/>
                  </a:lnTo>
                  <a:lnTo>
                    <a:pt x="6235104" y="466102"/>
                  </a:lnTo>
                  <a:lnTo>
                    <a:pt x="6282378" y="482948"/>
                  </a:lnTo>
                  <a:lnTo>
                    <a:pt x="6329667" y="499689"/>
                  </a:lnTo>
                  <a:lnTo>
                    <a:pt x="6376979" y="516288"/>
                  </a:lnTo>
                  <a:lnTo>
                    <a:pt x="6424320" y="532710"/>
                  </a:lnTo>
                  <a:lnTo>
                    <a:pt x="6471696" y="548918"/>
                  </a:lnTo>
                  <a:lnTo>
                    <a:pt x="6519114" y="564876"/>
                  </a:lnTo>
                  <a:lnTo>
                    <a:pt x="6566581" y="580547"/>
                  </a:lnTo>
                  <a:lnTo>
                    <a:pt x="6614102" y="595895"/>
                  </a:lnTo>
                  <a:lnTo>
                    <a:pt x="6661685" y="610884"/>
                  </a:lnTo>
                  <a:lnTo>
                    <a:pt x="6709335" y="625477"/>
                  </a:lnTo>
                  <a:lnTo>
                    <a:pt x="6757059" y="639638"/>
                  </a:lnTo>
                  <a:lnTo>
                    <a:pt x="6804865" y="653330"/>
                  </a:lnTo>
                  <a:lnTo>
                    <a:pt x="6852757" y="666518"/>
                  </a:lnTo>
                  <a:lnTo>
                    <a:pt x="6900743" y="679165"/>
                  </a:lnTo>
                  <a:lnTo>
                    <a:pt x="6948829" y="691235"/>
                  </a:lnTo>
                  <a:lnTo>
                    <a:pt x="6997021" y="702690"/>
                  </a:lnTo>
                  <a:lnTo>
                    <a:pt x="7045326" y="713496"/>
                  </a:lnTo>
                  <a:lnTo>
                    <a:pt x="7093751" y="723615"/>
                  </a:lnTo>
                  <a:lnTo>
                    <a:pt x="7142302" y="733011"/>
                  </a:lnTo>
                  <a:lnTo>
                    <a:pt x="7190985" y="741649"/>
                  </a:lnTo>
                  <a:lnTo>
                    <a:pt x="7239807" y="749491"/>
                  </a:lnTo>
                  <a:lnTo>
                    <a:pt x="7288775" y="756501"/>
                  </a:lnTo>
                  <a:lnTo>
                    <a:pt x="7337894" y="762643"/>
                  </a:lnTo>
                  <a:lnTo>
                    <a:pt x="7387171" y="767880"/>
                  </a:lnTo>
                  <a:lnTo>
                    <a:pt x="7436614" y="772177"/>
                  </a:lnTo>
                  <a:lnTo>
                    <a:pt x="7486429" y="775785"/>
                  </a:lnTo>
                  <a:lnTo>
                    <a:pt x="7536285" y="778936"/>
                  </a:lnTo>
                  <a:lnTo>
                    <a:pt x="7586178" y="781637"/>
                  </a:lnTo>
                  <a:lnTo>
                    <a:pt x="7636103" y="783895"/>
                  </a:lnTo>
                  <a:lnTo>
                    <a:pt x="7686058" y="785715"/>
                  </a:lnTo>
                  <a:lnTo>
                    <a:pt x="7736039" y="787103"/>
                  </a:lnTo>
                  <a:lnTo>
                    <a:pt x="7786043" y="788067"/>
                  </a:lnTo>
                  <a:lnTo>
                    <a:pt x="7836066" y="788612"/>
                  </a:lnTo>
                  <a:lnTo>
                    <a:pt x="7886105" y="788746"/>
                  </a:lnTo>
                  <a:lnTo>
                    <a:pt x="7936156" y="788474"/>
                  </a:lnTo>
                  <a:lnTo>
                    <a:pt x="7986216" y="787802"/>
                  </a:lnTo>
                  <a:lnTo>
                    <a:pt x="8036281" y="786737"/>
                  </a:lnTo>
                  <a:lnTo>
                    <a:pt x="8086347" y="785286"/>
                  </a:lnTo>
                  <a:lnTo>
                    <a:pt x="8136413" y="783455"/>
                  </a:lnTo>
                  <a:lnTo>
                    <a:pt x="8186473" y="781249"/>
                  </a:lnTo>
                  <a:lnTo>
                    <a:pt x="8236524" y="778676"/>
                  </a:lnTo>
                  <a:lnTo>
                    <a:pt x="8286563" y="775742"/>
                  </a:lnTo>
                  <a:lnTo>
                    <a:pt x="8336587" y="772454"/>
                  </a:lnTo>
                  <a:lnTo>
                    <a:pt x="8386592" y="768816"/>
                  </a:lnTo>
                  <a:lnTo>
                    <a:pt x="8436574" y="764837"/>
                  </a:lnTo>
                  <a:lnTo>
                    <a:pt x="8486530" y="760522"/>
                  </a:lnTo>
                  <a:lnTo>
                    <a:pt x="8536456" y="755878"/>
                  </a:lnTo>
                  <a:lnTo>
                    <a:pt x="8586350" y="750911"/>
                  </a:lnTo>
                  <a:lnTo>
                    <a:pt x="8636207" y="745627"/>
                  </a:lnTo>
                  <a:lnTo>
                    <a:pt x="8686025" y="740033"/>
                  </a:lnTo>
                  <a:lnTo>
                    <a:pt x="8735799" y="734135"/>
                  </a:lnTo>
                  <a:lnTo>
                    <a:pt x="8785526" y="727940"/>
                  </a:lnTo>
                  <a:lnTo>
                    <a:pt x="8835203" y="721453"/>
                  </a:lnTo>
                  <a:lnTo>
                    <a:pt x="8884826" y="714682"/>
                  </a:lnTo>
                  <a:lnTo>
                    <a:pt x="8934392" y="707632"/>
                  </a:lnTo>
                  <a:lnTo>
                    <a:pt x="8983897" y="700310"/>
                  </a:lnTo>
                  <a:lnTo>
                    <a:pt x="9033337" y="692723"/>
                  </a:lnTo>
                  <a:lnTo>
                    <a:pt x="9082711" y="684876"/>
                  </a:lnTo>
                  <a:lnTo>
                    <a:pt x="9132012" y="676777"/>
                  </a:lnTo>
                  <a:lnTo>
                    <a:pt x="9180047" y="667365"/>
                  </a:lnTo>
                  <a:lnTo>
                    <a:pt x="9227391" y="655446"/>
                  </a:lnTo>
                  <a:lnTo>
                    <a:pt x="9274110" y="641262"/>
                  </a:lnTo>
                  <a:lnTo>
                    <a:pt x="9320271" y="625057"/>
                  </a:lnTo>
                  <a:lnTo>
                    <a:pt x="9365941" y="607075"/>
                  </a:lnTo>
                  <a:lnTo>
                    <a:pt x="9411186" y="587558"/>
                  </a:lnTo>
                  <a:lnTo>
                    <a:pt x="9456073" y="566751"/>
                  </a:lnTo>
                  <a:lnTo>
                    <a:pt x="9500667" y="544897"/>
                  </a:lnTo>
                  <a:lnTo>
                    <a:pt x="9545036" y="522239"/>
                  </a:lnTo>
                  <a:lnTo>
                    <a:pt x="9589246" y="499021"/>
                  </a:lnTo>
                  <a:lnTo>
                    <a:pt x="9633363" y="475486"/>
                  </a:lnTo>
                  <a:lnTo>
                    <a:pt x="9677454" y="451878"/>
                  </a:lnTo>
                  <a:lnTo>
                    <a:pt x="9721585" y="428441"/>
                  </a:lnTo>
                  <a:lnTo>
                    <a:pt x="9765822" y="405418"/>
                  </a:lnTo>
                  <a:lnTo>
                    <a:pt x="9810233" y="383052"/>
                  </a:lnTo>
                  <a:lnTo>
                    <a:pt x="9854884" y="361587"/>
                  </a:lnTo>
                  <a:lnTo>
                    <a:pt x="9899841" y="341267"/>
                  </a:lnTo>
                  <a:lnTo>
                    <a:pt x="9945170" y="322335"/>
                  </a:lnTo>
                  <a:lnTo>
                    <a:pt x="9990938" y="305034"/>
                  </a:lnTo>
                  <a:lnTo>
                    <a:pt x="10037212" y="289608"/>
                  </a:lnTo>
                  <a:lnTo>
                    <a:pt x="10084058" y="276300"/>
                  </a:lnTo>
                  <a:lnTo>
                    <a:pt x="10131542" y="265355"/>
                  </a:lnTo>
                  <a:lnTo>
                    <a:pt x="10179731" y="257015"/>
                  </a:lnTo>
                  <a:lnTo>
                    <a:pt x="10227952" y="250654"/>
                  </a:lnTo>
                  <a:lnTo>
                    <a:pt x="10276229" y="245331"/>
                  </a:lnTo>
                  <a:lnTo>
                    <a:pt x="10324561" y="241009"/>
                  </a:lnTo>
                  <a:lnTo>
                    <a:pt x="10372945" y="237647"/>
                  </a:lnTo>
                  <a:lnTo>
                    <a:pt x="10421378" y="235208"/>
                  </a:lnTo>
                  <a:lnTo>
                    <a:pt x="10469859" y="233653"/>
                  </a:lnTo>
                  <a:lnTo>
                    <a:pt x="10518386" y="232943"/>
                  </a:lnTo>
                  <a:lnTo>
                    <a:pt x="10566955" y="233039"/>
                  </a:lnTo>
                  <a:lnTo>
                    <a:pt x="10615564" y="233902"/>
                  </a:lnTo>
                  <a:lnTo>
                    <a:pt x="10664212" y="235495"/>
                  </a:lnTo>
                  <a:lnTo>
                    <a:pt x="10712895" y="237777"/>
                  </a:lnTo>
                  <a:lnTo>
                    <a:pt x="10761612" y="240711"/>
                  </a:lnTo>
                  <a:lnTo>
                    <a:pt x="10810361" y="244257"/>
                  </a:lnTo>
                  <a:lnTo>
                    <a:pt x="10859138" y="248377"/>
                  </a:lnTo>
                  <a:lnTo>
                    <a:pt x="10907942" y="253032"/>
                  </a:lnTo>
                  <a:lnTo>
                    <a:pt x="10956771" y="258183"/>
                  </a:lnTo>
                  <a:lnTo>
                    <a:pt x="11005621" y="263792"/>
                  </a:lnTo>
                  <a:lnTo>
                    <a:pt x="11054492" y="269820"/>
                  </a:lnTo>
                  <a:lnTo>
                    <a:pt x="11103379" y="276228"/>
                  </a:lnTo>
                  <a:lnTo>
                    <a:pt x="11152282" y="282977"/>
                  </a:lnTo>
                  <a:lnTo>
                    <a:pt x="11201198" y="290029"/>
                  </a:lnTo>
                  <a:lnTo>
                    <a:pt x="11250124" y="297345"/>
                  </a:lnTo>
                  <a:lnTo>
                    <a:pt x="11299059" y="304886"/>
                  </a:lnTo>
                  <a:lnTo>
                    <a:pt x="11347999" y="312613"/>
                  </a:lnTo>
                  <a:lnTo>
                    <a:pt x="11396943" y="320488"/>
                  </a:lnTo>
                  <a:lnTo>
                    <a:pt x="11445889" y="328472"/>
                  </a:lnTo>
                  <a:lnTo>
                    <a:pt x="11494833" y="336526"/>
                  </a:lnTo>
                  <a:lnTo>
                    <a:pt x="11543774" y="344612"/>
                  </a:lnTo>
                  <a:lnTo>
                    <a:pt x="11592710" y="352690"/>
                  </a:lnTo>
                  <a:lnTo>
                    <a:pt x="11641638" y="360722"/>
                  </a:lnTo>
                  <a:lnTo>
                    <a:pt x="11690555" y="368670"/>
                  </a:lnTo>
                  <a:lnTo>
                    <a:pt x="11739460" y="376494"/>
                  </a:lnTo>
                  <a:lnTo>
                    <a:pt x="11788350" y="384155"/>
                  </a:lnTo>
                  <a:lnTo>
                    <a:pt x="11837223" y="391616"/>
                  </a:lnTo>
                  <a:lnTo>
                    <a:pt x="11886077" y="398837"/>
                  </a:lnTo>
                  <a:lnTo>
                    <a:pt x="11934909" y="405780"/>
                  </a:lnTo>
                  <a:lnTo>
                    <a:pt x="11983716" y="412405"/>
                  </a:lnTo>
                  <a:lnTo>
                    <a:pt x="12032498" y="418674"/>
                  </a:lnTo>
                  <a:lnTo>
                    <a:pt x="12081251" y="424549"/>
                  </a:lnTo>
                  <a:lnTo>
                    <a:pt x="12129973" y="429991"/>
                  </a:lnTo>
                  <a:lnTo>
                    <a:pt x="12178661" y="434960"/>
                  </a:lnTo>
                  <a:lnTo>
                    <a:pt x="12227314" y="439418"/>
                  </a:lnTo>
                  <a:lnTo>
                    <a:pt x="12275929" y="443327"/>
                  </a:lnTo>
                  <a:lnTo>
                    <a:pt x="12324504" y="446647"/>
                  </a:lnTo>
                  <a:lnTo>
                    <a:pt x="12373037" y="449340"/>
                  </a:lnTo>
                  <a:lnTo>
                    <a:pt x="12421525" y="451367"/>
                  </a:lnTo>
                  <a:lnTo>
                    <a:pt x="12469965" y="452690"/>
                  </a:lnTo>
                  <a:lnTo>
                    <a:pt x="12518357" y="453269"/>
                  </a:lnTo>
                  <a:lnTo>
                    <a:pt x="12566696" y="453066"/>
                  </a:lnTo>
                  <a:lnTo>
                    <a:pt x="12614982" y="452043"/>
                  </a:lnTo>
                  <a:lnTo>
                    <a:pt x="12663211" y="450160"/>
                  </a:lnTo>
                  <a:lnTo>
                    <a:pt x="12711382" y="447378"/>
                  </a:lnTo>
                  <a:lnTo>
                    <a:pt x="12759492" y="443660"/>
                  </a:lnTo>
                  <a:lnTo>
                    <a:pt x="12807538" y="438965"/>
                  </a:lnTo>
                  <a:lnTo>
                    <a:pt x="12855519" y="433257"/>
                  </a:lnTo>
                  <a:lnTo>
                    <a:pt x="12903432" y="426495"/>
                  </a:lnTo>
                  <a:lnTo>
                    <a:pt x="12951275" y="418640"/>
                  </a:lnTo>
                  <a:lnTo>
                    <a:pt x="12999046" y="409656"/>
                  </a:lnTo>
                  <a:lnTo>
                    <a:pt x="13045701" y="399288"/>
                  </a:lnTo>
                  <a:lnTo>
                    <a:pt x="13091593" y="387084"/>
                  </a:lnTo>
                  <a:lnTo>
                    <a:pt x="13136757" y="373128"/>
                  </a:lnTo>
                  <a:lnTo>
                    <a:pt x="13181231" y="357506"/>
                  </a:lnTo>
                  <a:lnTo>
                    <a:pt x="13225049" y="340301"/>
                  </a:lnTo>
                  <a:lnTo>
                    <a:pt x="13268249" y="321597"/>
                  </a:lnTo>
                  <a:lnTo>
                    <a:pt x="13310868" y="301479"/>
                  </a:lnTo>
                  <a:lnTo>
                    <a:pt x="13352941" y="280031"/>
                  </a:lnTo>
                  <a:lnTo>
                    <a:pt x="13394505" y="257338"/>
                  </a:lnTo>
                  <a:lnTo>
                    <a:pt x="13435597" y="233484"/>
                  </a:lnTo>
                  <a:lnTo>
                    <a:pt x="13476252" y="208553"/>
                  </a:lnTo>
                  <a:lnTo>
                    <a:pt x="13516507" y="182629"/>
                  </a:lnTo>
                  <a:lnTo>
                    <a:pt x="13556399" y="155798"/>
                  </a:lnTo>
                  <a:lnTo>
                    <a:pt x="13595964" y="128142"/>
                  </a:lnTo>
                  <a:lnTo>
                    <a:pt x="13635238" y="99748"/>
                  </a:lnTo>
                  <a:lnTo>
                    <a:pt x="13674258" y="70698"/>
                  </a:lnTo>
                  <a:lnTo>
                    <a:pt x="13713060" y="41078"/>
                  </a:lnTo>
                  <a:lnTo>
                    <a:pt x="13751681" y="10971"/>
                  </a:lnTo>
                  <a:lnTo>
                    <a:pt x="13765517" y="0"/>
                  </a:lnTo>
                </a:path>
              </a:pathLst>
            </a:custGeom>
            <a:ln w="9539">
              <a:solidFill>
                <a:srgbClr val="FFFFFF"/>
              </a:solidFill>
            </a:ln>
          </p:spPr>
          <p:txBody>
            <a:bodyPr wrap="square" lIns="0" tIns="0" rIns="0" bIns="0" rtlCol="0"/>
            <a:lstStyle/>
            <a:p>
              <a:endParaRPr/>
            </a:p>
          </p:txBody>
        </p:sp>
        <p:sp>
          <p:nvSpPr>
            <p:cNvPr id="7" name="object 7"/>
            <p:cNvSpPr/>
            <p:nvPr/>
          </p:nvSpPr>
          <p:spPr>
            <a:xfrm>
              <a:off x="4131655" y="9279002"/>
              <a:ext cx="14156690" cy="1008380"/>
            </a:xfrm>
            <a:custGeom>
              <a:avLst/>
              <a:gdLst/>
              <a:ahLst/>
              <a:cxnLst/>
              <a:rect l="l" t="t" r="r" b="b"/>
              <a:pathLst>
                <a:path w="14156690" h="1008379">
                  <a:moveTo>
                    <a:pt x="14156344" y="278107"/>
                  </a:moveTo>
                  <a:lnTo>
                    <a:pt x="14117777" y="281645"/>
                  </a:lnTo>
                  <a:lnTo>
                    <a:pt x="14066399" y="286618"/>
                  </a:lnTo>
                  <a:lnTo>
                    <a:pt x="14015044" y="291828"/>
                  </a:lnTo>
                  <a:lnTo>
                    <a:pt x="13963711" y="297255"/>
                  </a:lnTo>
                  <a:lnTo>
                    <a:pt x="13912398" y="302879"/>
                  </a:lnTo>
                  <a:lnTo>
                    <a:pt x="13861102" y="308678"/>
                  </a:lnTo>
                  <a:lnTo>
                    <a:pt x="13809821" y="314633"/>
                  </a:lnTo>
                  <a:lnTo>
                    <a:pt x="13758554" y="320722"/>
                  </a:lnTo>
                  <a:lnTo>
                    <a:pt x="13707298" y="326927"/>
                  </a:lnTo>
                  <a:lnTo>
                    <a:pt x="13656052" y="333225"/>
                  </a:lnTo>
                  <a:lnTo>
                    <a:pt x="13604813" y="339597"/>
                  </a:lnTo>
                  <a:lnTo>
                    <a:pt x="13553580" y="346021"/>
                  </a:lnTo>
                  <a:lnTo>
                    <a:pt x="13502349" y="352479"/>
                  </a:lnTo>
                  <a:lnTo>
                    <a:pt x="13451121" y="358948"/>
                  </a:lnTo>
                  <a:lnTo>
                    <a:pt x="13399891" y="365409"/>
                  </a:lnTo>
                  <a:lnTo>
                    <a:pt x="13348659" y="371842"/>
                  </a:lnTo>
                  <a:lnTo>
                    <a:pt x="13297423" y="378225"/>
                  </a:lnTo>
                  <a:lnTo>
                    <a:pt x="13246179" y="384538"/>
                  </a:lnTo>
                  <a:lnTo>
                    <a:pt x="13194927" y="390761"/>
                  </a:lnTo>
                  <a:lnTo>
                    <a:pt x="13143664" y="396873"/>
                  </a:lnTo>
                  <a:lnTo>
                    <a:pt x="13092389" y="402854"/>
                  </a:lnTo>
                  <a:lnTo>
                    <a:pt x="13041098" y="408683"/>
                  </a:lnTo>
                  <a:lnTo>
                    <a:pt x="12989791" y="414340"/>
                  </a:lnTo>
                  <a:lnTo>
                    <a:pt x="12938465" y="419805"/>
                  </a:lnTo>
                  <a:lnTo>
                    <a:pt x="12887119" y="425056"/>
                  </a:lnTo>
                  <a:lnTo>
                    <a:pt x="12839732" y="430683"/>
                  </a:lnTo>
                  <a:lnTo>
                    <a:pt x="12791467" y="437909"/>
                  </a:lnTo>
                  <a:lnTo>
                    <a:pt x="12742481" y="446340"/>
                  </a:lnTo>
                  <a:lnTo>
                    <a:pt x="12692937" y="455584"/>
                  </a:lnTo>
                  <a:lnTo>
                    <a:pt x="12642995" y="465250"/>
                  </a:lnTo>
                  <a:lnTo>
                    <a:pt x="12592814" y="474944"/>
                  </a:lnTo>
                  <a:lnTo>
                    <a:pt x="12542555" y="484275"/>
                  </a:lnTo>
                  <a:lnTo>
                    <a:pt x="12492379" y="492849"/>
                  </a:lnTo>
                  <a:lnTo>
                    <a:pt x="12442447" y="500276"/>
                  </a:lnTo>
                  <a:lnTo>
                    <a:pt x="12392917" y="506161"/>
                  </a:lnTo>
                  <a:lnTo>
                    <a:pt x="12343952" y="510113"/>
                  </a:lnTo>
                  <a:lnTo>
                    <a:pt x="12295710" y="511740"/>
                  </a:lnTo>
                  <a:lnTo>
                    <a:pt x="12248354" y="510649"/>
                  </a:lnTo>
                  <a:lnTo>
                    <a:pt x="12202042" y="506448"/>
                  </a:lnTo>
                  <a:lnTo>
                    <a:pt x="12156936" y="498744"/>
                  </a:lnTo>
                  <a:lnTo>
                    <a:pt x="12113196" y="487146"/>
                  </a:lnTo>
                  <a:lnTo>
                    <a:pt x="12070981" y="471260"/>
                  </a:lnTo>
                  <a:lnTo>
                    <a:pt x="12030454" y="450694"/>
                  </a:lnTo>
                  <a:lnTo>
                    <a:pt x="11991773" y="425056"/>
                  </a:lnTo>
                  <a:lnTo>
                    <a:pt x="11965297" y="397184"/>
                  </a:lnTo>
                  <a:lnTo>
                    <a:pt x="11947223" y="361288"/>
                  </a:lnTo>
                  <a:lnTo>
                    <a:pt x="11937083" y="319521"/>
                  </a:lnTo>
                  <a:lnTo>
                    <a:pt x="11934408" y="274036"/>
                  </a:lnTo>
                  <a:lnTo>
                    <a:pt x="11938731" y="226986"/>
                  </a:lnTo>
                  <a:lnTo>
                    <a:pt x="11949582" y="180527"/>
                  </a:lnTo>
                  <a:lnTo>
                    <a:pt x="11966496" y="136809"/>
                  </a:lnTo>
                  <a:lnTo>
                    <a:pt x="11989002" y="97989"/>
                  </a:lnTo>
                  <a:lnTo>
                    <a:pt x="12016634" y="66217"/>
                  </a:lnTo>
                  <a:lnTo>
                    <a:pt x="12048923" y="43649"/>
                  </a:lnTo>
                  <a:lnTo>
                    <a:pt x="12088540" y="27155"/>
                  </a:lnTo>
                  <a:lnTo>
                    <a:pt x="12133821" y="14142"/>
                  </a:lnTo>
                  <a:lnTo>
                    <a:pt x="12182893" y="5010"/>
                  </a:lnTo>
                  <a:lnTo>
                    <a:pt x="12233881" y="162"/>
                  </a:lnTo>
                  <a:lnTo>
                    <a:pt x="12284913" y="0"/>
                  </a:lnTo>
                  <a:lnTo>
                    <a:pt x="12334113" y="4925"/>
                  </a:lnTo>
                  <a:lnTo>
                    <a:pt x="12379609" y="15339"/>
                  </a:lnTo>
                  <a:lnTo>
                    <a:pt x="12419527" y="31645"/>
                  </a:lnTo>
                  <a:lnTo>
                    <a:pt x="12451992" y="54244"/>
                  </a:lnTo>
                  <a:lnTo>
                    <a:pt x="12487071" y="119930"/>
                  </a:lnTo>
                  <a:lnTo>
                    <a:pt x="12489883" y="159312"/>
                  </a:lnTo>
                  <a:lnTo>
                    <a:pt x="12487108" y="197390"/>
                  </a:lnTo>
                  <a:lnTo>
                    <a:pt x="12466096" y="269531"/>
                  </a:lnTo>
                  <a:lnTo>
                    <a:pt x="12448511" y="303543"/>
                  </a:lnTo>
                  <a:lnTo>
                    <a:pt x="12426639" y="336147"/>
                  </a:lnTo>
                  <a:lnTo>
                    <a:pt x="12400808" y="367319"/>
                  </a:lnTo>
                  <a:lnTo>
                    <a:pt x="12371343" y="397032"/>
                  </a:lnTo>
                  <a:lnTo>
                    <a:pt x="12338568" y="425260"/>
                  </a:lnTo>
                  <a:lnTo>
                    <a:pt x="12302811" y="451977"/>
                  </a:lnTo>
                  <a:lnTo>
                    <a:pt x="12264395" y="477159"/>
                  </a:lnTo>
                  <a:lnTo>
                    <a:pt x="12223647" y="500778"/>
                  </a:lnTo>
                  <a:lnTo>
                    <a:pt x="12180893" y="522809"/>
                  </a:lnTo>
                  <a:lnTo>
                    <a:pt x="12136457" y="543226"/>
                  </a:lnTo>
                  <a:lnTo>
                    <a:pt x="12090666" y="562003"/>
                  </a:lnTo>
                  <a:lnTo>
                    <a:pt x="12043845" y="579114"/>
                  </a:lnTo>
                  <a:lnTo>
                    <a:pt x="11996320" y="594535"/>
                  </a:lnTo>
                  <a:lnTo>
                    <a:pt x="11948415" y="608237"/>
                  </a:lnTo>
                  <a:lnTo>
                    <a:pt x="11900458" y="620197"/>
                  </a:lnTo>
                  <a:lnTo>
                    <a:pt x="11852773" y="630388"/>
                  </a:lnTo>
                  <a:lnTo>
                    <a:pt x="11805685" y="638783"/>
                  </a:lnTo>
                  <a:lnTo>
                    <a:pt x="11759521" y="645359"/>
                  </a:lnTo>
                  <a:lnTo>
                    <a:pt x="11714606" y="650087"/>
                  </a:lnTo>
                  <a:lnTo>
                    <a:pt x="11671265" y="652943"/>
                  </a:lnTo>
                  <a:lnTo>
                    <a:pt x="11629825" y="653901"/>
                  </a:lnTo>
                  <a:lnTo>
                    <a:pt x="11579558" y="653764"/>
                  </a:lnTo>
                  <a:lnTo>
                    <a:pt x="11529293" y="653360"/>
                  </a:lnTo>
                  <a:lnTo>
                    <a:pt x="11479030" y="652694"/>
                  </a:lnTo>
                  <a:lnTo>
                    <a:pt x="11428768" y="651773"/>
                  </a:lnTo>
                  <a:lnTo>
                    <a:pt x="11378508" y="650605"/>
                  </a:lnTo>
                  <a:lnTo>
                    <a:pt x="11328249" y="649197"/>
                  </a:lnTo>
                  <a:lnTo>
                    <a:pt x="11277992" y="647554"/>
                  </a:lnTo>
                  <a:lnTo>
                    <a:pt x="11227737" y="645685"/>
                  </a:lnTo>
                  <a:lnTo>
                    <a:pt x="11177483" y="643595"/>
                  </a:lnTo>
                  <a:lnTo>
                    <a:pt x="11127230" y="641292"/>
                  </a:lnTo>
                  <a:lnTo>
                    <a:pt x="11076979" y="638784"/>
                  </a:lnTo>
                  <a:lnTo>
                    <a:pt x="11026730" y="636075"/>
                  </a:lnTo>
                  <a:lnTo>
                    <a:pt x="10976483" y="633174"/>
                  </a:lnTo>
                  <a:lnTo>
                    <a:pt x="10926237" y="630088"/>
                  </a:lnTo>
                  <a:lnTo>
                    <a:pt x="10875992" y="626823"/>
                  </a:lnTo>
                  <a:lnTo>
                    <a:pt x="10825750" y="623386"/>
                  </a:lnTo>
                  <a:lnTo>
                    <a:pt x="10775509" y="619784"/>
                  </a:lnTo>
                  <a:lnTo>
                    <a:pt x="10725269" y="616023"/>
                  </a:lnTo>
                  <a:lnTo>
                    <a:pt x="10675032" y="612112"/>
                  </a:lnTo>
                  <a:lnTo>
                    <a:pt x="10624796" y="608056"/>
                  </a:lnTo>
                  <a:lnTo>
                    <a:pt x="10574561" y="603863"/>
                  </a:lnTo>
                  <a:lnTo>
                    <a:pt x="10524329" y="599539"/>
                  </a:lnTo>
                  <a:lnTo>
                    <a:pt x="10474098" y="595092"/>
                  </a:lnTo>
                  <a:lnTo>
                    <a:pt x="10423868" y="590528"/>
                  </a:lnTo>
                  <a:lnTo>
                    <a:pt x="10373641" y="585854"/>
                  </a:lnTo>
                  <a:lnTo>
                    <a:pt x="10323415" y="581077"/>
                  </a:lnTo>
                  <a:lnTo>
                    <a:pt x="10273191" y="576203"/>
                  </a:lnTo>
                  <a:lnTo>
                    <a:pt x="10222968" y="571241"/>
                  </a:lnTo>
                  <a:lnTo>
                    <a:pt x="10172747" y="566196"/>
                  </a:lnTo>
                  <a:lnTo>
                    <a:pt x="10122529" y="561075"/>
                  </a:lnTo>
                  <a:lnTo>
                    <a:pt x="10072311" y="555886"/>
                  </a:lnTo>
                  <a:lnTo>
                    <a:pt x="10022096" y="550635"/>
                  </a:lnTo>
                  <a:lnTo>
                    <a:pt x="9971882" y="545330"/>
                  </a:lnTo>
                  <a:lnTo>
                    <a:pt x="9921670" y="539976"/>
                  </a:lnTo>
                  <a:lnTo>
                    <a:pt x="9871460" y="534581"/>
                  </a:lnTo>
                  <a:lnTo>
                    <a:pt x="9821252" y="529152"/>
                  </a:lnTo>
                  <a:lnTo>
                    <a:pt x="9771045" y="523696"/>
                  </a:lnTo>
                  <a:lnTo>
                    <a:pt x="9720841" y="518219"/>
                  </a:lnTo>
                  <a:lnTo>
                    <a:pt x="9670638" y="512729"/>
                  </a:lnTo>
                  <a:lnTo>
                    <a:pt x="9620437" y="507232"/>
                  </a:lnTo>
                  <a:lnTo>
                    <a:pt x="9570238" y="501735"/>
                  </a:lnTo>
                  <a:lnTo>
                    <a:pt x="9520040" y="496246"/>
                  </a:lnTo>
                  <a:lnTo>
                    <a:pt x="9469845" y="490770"/>
                  </a:lnTo>
                  <a:lnTo>
                    <a:pt x="9419651" y="485315"/>
                  </a:lnTo>
                  <a:lnTo>
                    <a:pt x="9369459" y="479888"/>
                  </a:lnTo>
                  <a:lnTo>
                    <a:pt x="9319269" y="474495"/>
                  </a:lnTo>
                  <a:lnTo>
                    <a:pt x="9269081" y="469145"/>
                  </a:lnTo>
                  <a:lnTo>
                    <a:pt x="9218895" y="463842"/>
                  </a:lnTo>
                  <a:lnTo>
                    <a:pt x="9168711" y="458595"/>
                  </a:lnTo>
                  <a:lnTo>
                    <a:pt x="9118528" y="453410"/>
                  </a:lnTo>
                  <a:lnTo>
                    <a:pt x="9068348" y="448293"/>
                  </a:lnTo>
                  <a:lnTo>
                    <a:pt x="9018169" y="443253"/>
                  </a:lnTo>
                  <a:lnTo>
                    <a:pt x="8967993" y="438296"/>
                  </a:lnTo>
                  <a:lnTo>
                    <a:pt x="8917818" y="433428"/>
                  </a:lnTo>
                  <a:lnTo>
                    <a:pt x="8867645" y="428657"/>
                  </a:lnTo>
                  <a:lnTo>
                    <a:pt x="8817475" y="423989"/>
                  </a:lnTo>
                  <a:lnTo>
                    <a:pt x="8767306" y="419432"/>
                  </a:lnTo>
                  <a:lnTo>
                    <a:pt x="8717139" y="414992"/>
                  </a:lnTo>
                  <a:lnTo>
                    <a:pt x="8666974" y="410676"/>
                  </a:lnTo>
                  <a:lnTo>
                    <a:pt x="8616811" y="406491"/>
                  </a:lnTo>
                  <a:lnTo>
                    <a:pt x="8566650" y="402444"/>
                  </a:lnTo>
                  <a:lnTo>
                    <a:pt x="8516491" y="398541"/>
                  </a:lnTo>
                  <a:lnTo>
                    <a:pt x="8466334" y="394791"/>
                  </a:lnTo>
                  <a:lnTo>
                    <a:pt x="8416179" y="391198"/>
                  </a:lnTo>
                  <a:lnTo>
                    <a:pt x="8366026" y="387771"/>
                  </a:lnTo>
                  <a:lnTo>
                    <a:pt x="8315876" y="384517"/>
                  </a:lnTo>
                  <a:lnTo>
                    <a:pt x="8265727" y="381441"/>
                  </a:lnTo>
                  <a:lnTo>
                    <a:pt x="8215580" y="378552"/>
                  </a:lnTo>
                  <a:lnTo>
                    <a:pt x="8165435" y="375856"/>
                  </a:lnTo>
                  <a:lnTo>
                    <a:pt x="8115293" y="373359"/>
                  </a:lnTo>
                  <a:lnTo>
                    <a:pt x="8065152" y="371069"/>
                  </a:lnTo>
                  <a:lnTo>
                    <a:pt x="8015013" y="368993"/>
                  </a:lnTo>
                  <a:lnTo>
                    <a:pt x="7964877" y="367137"/>
                  </a:lnTo>
                  <a:lnTo>
                    <a:pt x="7914743" y="365508"/>
                  </a:lnTo>
                  <a:lnTo>
                    <a:pt x="7864610" y="364114"/>
                  </a:lnTo>
                  <a:lnTo>
                    <a:pt x="7814480" y="362961"/>
                  </a:lnTo>
                  <a:lnTo>
                    <a:pt x="7764352" y="362055"/>
                  </a:lnTo>
                  <a:lnTo>
                    <a:pt x="7714226" y="361405"/>
                  </a:lnTo>
                  <a:lnTo>
                    <a:pt x="7664102" y="361016"/>
                  </a:lnTo>
                  <a:lnTo>
                    <a:pt x="7613981" y="360897"/>
                  </a:lnTo>
                  <a:lnTo>
                    <a:pt x="7563861" y="361052"/>
                  </a:lnTo>
                  <a:lnTo>
                    <a:pt x="7513744" y="361490"/>
                  </a:lnTo>
                  <a:lnTo>
                    <a:pt x="7463629" y="362217"/>
                  </a:lnTo>
                  <a:lnTo>
                    <a:pt x="7413515" y="363241"/>
                  </a:lnTo>
                  <a:lnTo>
                    <a:pt x="7363405" y="364567"/>
                  </a:lnTo>
                  <a:lnTo>
                    <a:pt x="7313296" y="366204"/>
                  </a:lnTo>
                  <a:lnTo>
                    <a:pt x="7263189" y="368157"/>
                  </a:lnTo>
                  <a:lnTo>
                    <a:pt x="7213085" y="370434"/>
                  </a:lnTo>
                  <a:lnTo>
                    <a:pt x="7162983" y="373042"/>
                  </a:lnTo>
                  <a:lnTo>
                    <a:pt x="7112883" y="375987"/>
                  </a:lnTo>
                  <a:lnTo>
                    <a:pt x="7062786" y="379276"/>
                  </a:lnTo>
                  <a:lnTo>
                    <a:pt x="7012690" y="382917"/>
                  </a:lnTo>
                  <a:lnTo>
                    <a:pt x="6962597" y="386915"/>
                  </a:lnTo>
                  <a:lnTo>
                    <a:pt x="6913410" y="391517"/>
                  </a:lnTo>
                  <a:lnTo>
                    <a:pt x="6864352" y="397074"/>
                  </a:lnTo>
                  <a:lnTo>
                    <a:pt x="6815418" y="403541"/>
                  </a:lnTo>
                  <a:lnTo>
                    <a:pt x="6766601" y="410874"/>
                  </a:lnTo>
                  <a:lnTo>
                    <a:pt x="6717898" y="419030"/>
                  </a:lnTo>
                  <a:lnTo>
                    <a:pt x="6669300" y="427963"/>
                  </a:lnTo>
                  <a:lnTo>
                    <a:pt x="6620804" y="437630"/>
                  </a:lnTo>
                  <a:lnTo>
                    <a:pt x="6572404" y="447987"/>
                  </a:lnTo>
                  <a:lnTo>
                    <a:pt x="6524093" y="458989"/>
                  </a:lnTo>
                  <a:lnTo>
                    <a:pt x="6475866" y="470592"/>
                  </a:lnTo>
                  <a:lnTo>
                    <a:pt x="6427718" y="482752"/>
                  </a:lnTo>
                  <a:lnTo>
                    <a:pt x="6379642" y="495425"/>
                  </a:lnTo>
                  <a:lnTo>
                    <a:pt x="6331634" y="508566"/>
                  </a:lnTo>
                  <a:lnTo>
                    <a:pt x="6283687" y="522132"/>
                  </a:lnTo>
                  <a:lnTo>
                    <a:pt x="6235796" y="536077"/>
                  </a:lnTo>
                  <a:lnTo>
                    <a:pt x="6187955" y="550359"/>
                  </a:lnTo>
                  <a:lnTo>
                    <a:pt x="6140159" y="564933"/>
                  </a:lnTo>
                  <a:lnTo>
                    <a:pt x="6092402" y="579754"/>
                  </a:lnTo>
                  <a:lnTo>
                    <a:pt x="6044678" y="594778"/>
                  </a:lnTo>
                  <a:lnTo>
                    <a:pt x="5996982" y="609962"/>
                  </a:lnTo>
                  <a:lnTo>
                    <a:pt x="5949307" y="625261"/>
                  </a:lnTo>
                  <a:lnTo>
                    <a:pt x="5901649" y="640630"/>
                  </a:lnTo>
                  <a:lnTo>
                    <a:pt x="5854002" y="656026"/>
                  </a:lnTo>
                  <a:lnTo>
                    <a:pt x="5806359" y="671405"/>
                  </a:lnTo>
                  <a:lnTo>
                    <a:pt x="5758716" y="686722"/>
                  </a:lnTo>
                  <a:lnTo>
                    <a:pt x="5711067" y="701932"/>
                  </a:lnTo>
                  <a:lnTo>
                    <a:pt x="5663406" y="716993"/>
                  </a:lnTo>
                  <a:lnTo>
                    <a:pt x="5615727" y="731859"/>
                  </a:lnTo>
                  <a:lnTo>
                    <a:pt x="5568025" y="746487"/>
                  </a:lnTo>
                  <a:lnTo>
                    <a:pt x="5520294" y="760832"/>
                  </a:lnTo>
                  <a:lnTo>
                    <a:pt x="5472529" y="774850"/>
                  </a:lnTo>
                  <a:lnTo>
                    <a:pt x="5424723" y="788497"/>
                  </a:lnTo>
                  <a:lnTo>
                    <a:pt x="5376872" y="801728"/>
                  </a:lnTo>
                  <a:lnTo>
                    <a:pt x="5328969" y="814500"/>
                  </a:lnTo>
                  <a:lnTo>
                    <a:pt x="5281009" y="826768"/>
                  </a:lnTo>
                  <a:lnTo>
                    <a:pt x="5232987" y="838489"/>
                  </a:lnTo>
                  <a:lnTo>
                    <a:pt x="5184895" y="849617"/>
                  </a:lnTo>
                  <a:lnTo>
                    <a:pt x="5136730" y="860109"/>
                  </a:lnTo>
                  <a:lnTo>
                    <a:pt x="5088485" y="869921"/>
                  </a:lnTo>
                  <a:lnTo>
                    <a:pt x="5040155" y="879007"/>
                  </a:lnTo>
                  <a:lnTo>
                    <a:pt x="4991734" y="887325"/>
                  </a:lnTo>
                  <a:lnTo>
                    <a:pt x="4943216" y="894830"/>
                  </a:lnTo>
                  <a:lnTo>
                    <a:pt x="4894595" y="901478"/>
                  </a:lnTo>
                  <a:lnTo>
                    <a:pt x="4845867" y="907224"/>
                  </a:lnTo>
                  <a:lnTo>
                    <a:pt x="4797025" y="912024"/>
                  </a:lnTo>
                  <a:lnTo>
                    <a:pt x="4748064" y="915835"/>
                  </a:lnTo>
                  <a:lnTo>
                    <a:pt x="4698978" y="918612"/>
                  </a:lnTo>
                  <a:lnTo>
                    <a:pt x="4649761" y="920310"/>
                  </a:lnTo>
                  <a:lnTo>
                    <a:pt x="4600408" y="920886"/>
                  </a:lnTo>
                  <a:lnTo>
                    <a:pt x="4550936" y="920427"/>
                  </a:lnTo>
                  <a:lnTo>
                    <a:pt x="4501557" y="919072"/>
                  </a:lnTo>
                  <a:lnTo>
                    <a:pt x="4452267" y="916855"/>
                  </a:lnTo>
                  <a:lnTo>
                    <a:pt x="4403062" y="913810"/>
                  </a:lnTo>
                  <a:lnTo>
                    <a:pt x="4353938" y="909972"/>
                  </a:lnTo>
                  <a:lnTo>
                    <a:pt x="4304892" y="905374"/>
                  </a:lnTo>
                  <a:lnTo>
                    <a:pt x="4255920" y="900050"/>
                  </a:lnTo>
                  <a:lnTo>
                    <a:pt x="4207018" y="894034"/>
                  </a:lnTo>
                  <a:lnTo>
                    <a:pt x="4158182" y="887361"/>
                  </a:lnTo>
                  <a:lnTo>
                    <a:pt x="4109409" y="880064"/>
                  </a:lnTo>
                  <a:lnTo>
                    <a:pt x="4060695" y="872177"/>
                  </a:lnTo>
                  <a:lnTo>
                    <a:pt x="4012036" y="863734"/>
                  </a:lnTo>
                  <a:lnTo>
                    <a:pt x="3963429" y="854769"/>
                  </a:lnTo>
                  <a:lnTo>
                    <a:pt x="3914868" y="845317"/>
                  </a:lnTo>
                  <a:lnTo>
                    <a:pt x="3866352" y="835411"/>
                  </a:lnTo>
                  <a:lnTo>
                    <a:pt x="3817876" y="825085"/>
                  </a:lnTo>
                  <a:lnTo>
                    <a:pt x="3769436" y="814373"/>
                  </a:lnTo>
                  <a:lnTo>
                    <a:pt x="3721028" y="803309"/>
                  </a:lnTo>
                  <a:lnTo>
                    <a:pt x="3672649" y="791928"/>
                  </a:lnTo>
                  <a:lnTo>
                    <a:pt x="3624296" y="780263"/>
                  </a:lnTo>
                  <a:lnTo>
                    <a:pt x="3575963" y="768348"/>
                  </a:lnTo>
                  <a:lnTo>
                    <a:pt x="3527648" y="756217"/>
                  </a:lnTo>
                  <a:lnTo>
                    <a:pt x="3479346" y="743905"/>
                  </a:lnTo>
                  <a:lnTo>
                    <a:pt x="3431054" y="731445"/>
                  </a:lnTo>
                  <a:lnTo>
                    <a:pt x="3382769" y="718871"/>
                  </a:lnTo>
                  <a:lnTo>
                    <a:pt x="3334486" y="706217"/>
                  </a:lnTo>
                  <a:lnTo>
                    <a:pt x="3286201" y="693517"/>
                  </a:lnTo>
                  <a:lnTo>
                    <a:pt x="3237911" y="680806"/>
                  </a:lnTo>
                  <a:lnTo>
                    <a:pt x="3189613" y="668117"/>
                  </a:lnTo>
                  <a:lnTo>
                    <a:pt x="3141301" y="655484"/>
                  </a:lnTo>
                  <a:lnTo>
                    <a:pt x="3092974" y="642941"/>
                  </a:lnTo>
                  <a:lnTo>
                    <a:pt x="3044626" y="630522"/>
                  </a:lnTo>
                  <a:lnTo>
                    <a:pt x="2996254" y="618262"/>
                  </a:lnTo>
                  <a:lnTo>
                    <a:pt x="2947854" y="606194"/>
                  </a:lnTo>
                  <a:lnTo>
                    <a:pt x="2899423" y="594352"/>
                  </a:lnTo>
                  <a:lnTo>
                    <a:pt x="2850956" y="582770"/>
                  </a:lnTo>
                  <a:lnTo>
                    <a:pt x="2802451" y="571482"/>
                  </a:lnTo>
                  <a:lnTo>
                    <a:pt x="2753902" y="560523"/>
                  </a:lnTo>
                  <a:lnTo>
                    <a:pt x="2705307" y="549926"/>
                  </a:lnTo>
                  <a:lnTo>
                    <a:pt x="2656662" y="539725"/>
                  </a:lnTo>
                  <a:lnTo>
                    <a:pt x="2607963" y="529954"/>
                  </a:lnTo>
                  <a:lnTo>
                    <a:pt x="2559205" y="520647"/>
                  </a:lnTo>
                  <a:lnTo>
                    <a:pt x="2510386" y="511839"/>
                  </a:lnTo>
                  <a:lnTo>
                    <a:pt x="2461502" y="503563"/>
                  </a:lnTo>
                  <a:lnTo>
                    <a:pt x="2412549" y="495853"/>
                  </a:lnTo>
                  <a:lnTo>
                    <a:pt x="2363522" y="488743"/>
                  </a:lnTo>
                  <a:lnTo>
                    <a:pt x="2314419" y="482267"/>
                  </a:lnTo>
                  <a:lnTo>
                    <a:pt x="2265334" y="476618"/>
                  </a:lnTo>
                  <a:lnTo>
                    <a:pt x="2216217" y="471944"/>
                  </a:lnTo>
                  <a:lnTo>
                    <a:pt x="2167073" y="468227"/>
                  </a:lnTo>
                  <a:lnTo>
                    <a:pt x="2117907" y="465450"/>
                  </a:lnTo>
                  <a:lnTo>
                    <a:pt x="2068722" y="463597"/>
                  </a:lnTo>
                  <a:lnTo>
                    <a:pt x="2019523" y="462648"/>
                  </a:lnTo>
                  <a:lnTo>
                    <a:pt x="1970314" y="462588"/>
                  </a:lnTo>
                  <a:lnTo>
                    <a:pt x="1921099" y="463398"/>
                  </a:lnTo>
                  <a:lnTo>
                    <a:pt x="1871883" y="465061"/>
                  </a:lnTo>
                  <a:lnTo>
                    <a:pt x="1822669" y="467561"/>
                  </a:lnTo>
                  <a:lnTo>
                    <a:pt x="1773462" y="470878"/>
                  </a:lnTo>
                  <a:lnTo>
                    <a:pt x="1724266" y="474996"/>
                  </a:lnTo>
                  <a:lnTo>
                    <a:pt x="1675085" y="479898"/>
                  </a:lnTo>
                  <a:lnTo>
                    <a:pt x="1625924" y="485566"/>
                  </a:lnTo>
                  <a:lnTo>
                    <a:pt x="1576786" y="491982"/>
                  </a:lnTo>
                  <a:lnTo>
                    <a:pt x="1527677" y="499130"/>
                  </a:lnTo>
                  <a:lnTo>
                    <a:pt x="1478599" y="506992"/>
                  </a:lnTo>
                  <a:lnTo>
                    <a:pt x="1429558" y="515550"/>
                  </a:lnTo>
                  <a:lnTo>
                    <a:pt x="1380557" y="524787"/>
                  </a:lnTo>
                  <a:lnTo>
                    <a:pt x="1331602" y="534686"/>
                  </a:lnTo>
                  <a:lnTo>
                    <a:pt x="1282695" y="545229"/>
                  </a:lnTo>
                  <a:lnTo>
                    <a:pt x="1233841" y="556399"/>
                  </a:lnTo>
                  <a:lnTo>
                    <a:pt x="1185045" y="568178"/>
                  </a:lnTo>
                  <a:lnTo>
                    <a:pt x="1136311" y="580549"/>
                  </a:lnTo>
                  <a:lnTo>
                    <a:pt x="1087642" y="593495"/>
                  </a:lnTo>
                  <a:lnTo>
                    <a:pt x="1039044" y="606998"/>
                  </a:lnTo>
                  <a:lnTo>
                    <a:pt x="990520" y="621040"/>
                  </a:lnTo>
                  <a:lnTo>
                    <a:pt x="942074" y="635605"/>
                  </a:lnTo>
                  <a:lnTo>
                    <a:pt x="893711" y="650675"/>
                  </a:lnTo>
                  <a:lnTo>
                    <a:pt x="845436" y="666233"/>
                  </a:lnTo>
                  <a:lnTo>
                    <a:pt x="797251" y="682260"/>
                  </a:lnTo>
                  <a:lnTo>
                    <a:pt x="749162" y="698740"/>
                  </a:lnTo>
                  <a:lnTo>
                    <a:pt x="701172" y="715656"/>
                  </a:lnTo>
                  <a:lnTo>
                    <a:pt x="653287" y="732989"/>
                  </a:lnTo>
                  <a:lnTo>
                    <a:pt x="605509" y="750723"/>
                  </a:lnTo>
                  <a:lnTo>
                    <a:pt x="557844" y="768840"/>
                  </a:lnTo>
                  <a:lnTo>
                    <a:pt x="510295" y="787322"/>
                  </a:lnTo>
                  <a:lnTo>
                    <a:pt x="462867" y="806153"/>
                  </a:lnTo>
                  <a:lnTo>
                    <a:pt x="415564" y="825315"/>
                  </a:lnTo>
                  <a:lnTo>
                    <a:pt x="368390" y="844789"/>
                  </a:lnTo>
                  <a:lnTo>
                    <a:pt x="321349" y="864560"/>
                  </a:lnTo>
                  <a:lnTo>
                    <a:pt x="274446" y="884610"/>
                  </a:lnTo>
                  <a:lnTo>
                    <a:pt x="227685" y="904920"/>
                  </a:lnTo>
                  <a:lnTo>
                    <a:pt x="181070" y="925475"/>
                  </a:lnTo>
                  <a:lnTo>
                    <a:pt x="134605" y="946256"/>
                  </a:lnTo>
                  <a:lnTo>
                    <a:pt x="88294" y="967245"/>
                  </a:lnTo>
                  <a:lnTo>
                    <a:pt x="42143" y="988426"/>
                  </a:lnTo>
                  <a:lnTo>
                    <a:pt x="0" y="1007996"/>
                  </a:lnTo>
                </a:path>
              </a:pathLst>
            </a:custGeom>
            <a:ln w="9535">
              <a:solidFill>
                <a:srgbClr val="FFFFF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16298889" y="134903"/>
              <a:ext cx="1989111" cy="3089314"/>
            </a:xfrm>
            <a:prstGeom prst="rect">
              <a:avLst/>
            </a:prstGeom>
          </p:spPr>
        </p:pic>
        <p:pic>
          <p:nvPicPr>
            <p:cNvPr id="10" name="object 10"/>
            <p:cNvPicPr/>
            <p:nvPr/>
          </p:nvPicPr>
          <p:blipFill>
            <a:blip r:embed="rId6" cstate="print"/>
            <a:stretch>
              <a:fillRect/>
            </a:stretch>
          </p:blipFill>
          <p:spPr>
            <a:xfrm>
              <a:off x="11565652" y="7148961"/>
              <a:ext cx="2581274" cy="2285999"/>
            </a:xfrm>
            <a:prstGeom prst="rect">
              <a:avLst/>
            </a:prstGeom>
          </p:spPr>
        </p:pic>
        <p:pic>
          <p:nvPicPr>
            <p:cNvPr id="11" name="object 11"/>
            <p:cNvPicPr/>
            <p:nvPr/>
          </p:nvPicPr>
          <p:blipFill>
            <a:blip r:embed="rId7" cstate="print"/>
            <a:stretch>
              <a:fillRect/>
            </a:stretch>
          </p:blipFill>
          <p:spPr>
            <a:xfrm>
              <a:off x="4001729" y="7223894"/>
              <a:ext cx="2266949" cy="2266949"/>
            </a:xfrm>
            <a:prstGeom prst="rect">
              <a:avLst/>
            </a:prstGeom>
          </p:spPr>
        </p:pic>
      </p:grpSp>
      <p:sp>
        <p:nvSpPr>
          <p:cNvPr id="12" name="object 12"/>
          <p:cNvSpPr txBox="1">
            <a:spLocks noGrp="1"/>
          </p:cNvSpPr>
          <p:nvPr>
            <p:ph type="title"/>
          </p:nvPr>
        </p:nvSpPr>
        <p:spPr>
          <a:xfrm>
            <a:off x="6681235" y="778963"/>
            <a:ext cx="4324985" cy="1244600"/>
          </a:xfrm>
          <a:prstGeom prst="rect">
            <a:avLst/>
          </a:prstGeom>
        </p:spPr>
        <p:txBody>
          <a:bodyPr vert="horz" wrap="square" lIns="0" tIns="12700" rIns="0" bIns="0" rtlCol="0">
            <a:spAutoFit/>
          </a:bodyPr>
          <a:lstStyle/>
          <a:p>
            <a:pPr marL="12700">
              <a:lnSpc>
                <a:spcPct val="100000"/>
              </a:lnSpc>
              <a:spcBef>
                <a:spcPts val="100"/>
              </a:spcBef>
            </a:pPr>
            <a:r>
              <a:rPr sz="8000" spc="-30" dirty="0">
                <a:solidFill>
                  <a:srgbClr val="12384E"/>
                </a:solidFill>
                <a:latin typeface="Verdana"/>
                <a:cs typeface="Verdana"/>
              </a:rPr>
              <a:t>Backend</a:t>
            </a:r>
            <a:endParaRPr sz="8000">
              <a:latin typeface="Verdana"/>
              <a:cs typeface="Verdana"/>
            </a:endParaRPr>
          </a:p>
        </p:txBody>
      </p:sp>
      <p:sp>
        <p:nvSpPr>
          <p:cNvPr id="13" name="object 13"/>
          <p:cNvSpPr txBox="1"/>
          <p:nvPr/>
        </p:nvSpPr>
        <p:spPr>
          <a:xfrm>
            <a:off x="5597245" y="3195703"/>
            <a:ext cx="6668770" cy="2601994"/>
          </a:xfrm>
          <a:prstGeom prst="rect">
            <a:avLst/>
          </a:prstGeom>
        </p:spPr>
        <p:txBody>
          <a:bodyPr vert="horz" wrap="square" lIns="0" tIns="199390" rIns="0" bIns="0" rtlCol="0">
            <a:spAutoFit/>
          </a:bodyPr>
          <a:lstStyle/>
          <a:p>
            <a:pPr marL="335280" indent="-306070">
              <a:lnSpc>
                <a:spcPct val="100000"/>
              </a:lnSpc>
              <a:spcBef>
                <a:spcPts val="1570"/>
              </a:spcBef>
              <a:buAutoNum type="arabicPeriod"/>
              <a:tabLst>
                <a:tab pos="335915" algn="l"/>
              </a:tabLst>
            </a:pPr>
            <a:r>
              <a:rPr lang="en-IN" sz="2900" dirty="0">
                <a:latin typeface="Verdana"/>
                <a:cs typeface="Verdana"/>
              </a:rPr>
              <a:t>Java</a:t>
            </a:r>
          </a:p>
          <a:p>
            <a:pPr marL="335280" indent="-306070">
              <a:lnSpc>
                <a:spcPct val="100000"/>
              </a:lnSpc>
              <a:spcBef>
                <a:spcPts val="1570"/>
              </a:spcBef>
              <a:buAutoNum type="arabicPeriod"/>
              <a:tabLst>
                <a:tab pos="335915" algn="l"/>
              </a:tabLst>
            </a:pPr>
            <a:r>
              <a:rPr lang="en-IN" sz="2900" dirty="0">
                <a:latin typeface="Verdana"/>
                <a:cs typeface="Verdana"/>
              </a:rPr>
              <a:t>Spring Boot</a:t>
            </a:r>
          </a:p>
          <a:p>
            <a:pPr marL="335280" indent="-306070">
              <a:lnSpc>
                <a:spcPct val="100000"/>
              </a:lnSpc>
              <a:spcBef>
                <a:spcPts val="1570"/>
              </a:spcBef>
              <a:buAutoNum type="arabicPeriod"/>
              <a:tabLst>
                <a:tab pos="335915" algn="l"/>
              </a:tabLst>
            </a:pPr>
            <a:r>
              <a:rPr lang="en-IN" sz="2900" dirty="0">
                <a:latin typeface="Verdana"/>
                <a:cs typeface="Verdana"/>
              </a:rPr>
              <a:t>Hibernate</a:t>
            </a:r>
          </a:p>
          <a:p>
            <a:pPr marL="335280" indent="-306070">
              <a:lnSpc>
                <a:spcPct val="100000"/>
              </a:lnSpc>
              <a:spcBef>
                <a:spcPts val="1570"/>
              </a:spcBef>
              <a:buAutoNum type="arabicPeriod"/>
              <a:tabLst>
                <a:tab pos="335915" algn="l"/>
              </a:tabLst>
            </a:pPr>
            <a:r>
              <a:rPr lang="en-IN" sz="2900" dirty="0">
                <a:latin typeface="Verdana"/>
                <a:cs typeface="Verdana"/>
              </a:rPr>
              <a:t>MySQL</a:t>
            </a:r>
            <a:endParaRPr sz="2900" dirty="0">
              <a:latin typeface="Verdana"/>
              <a:cs typeface="Verdana"/>
            </a:endParaRPr>
          </a:p>
        </p:txBody>
      </p:sp>
      <p:pic>
        <p:nvPicPr>
          <p:cNvPr id="14" name="Picture 13">
            <a:extLst>
              <a:ext uri="{FF2B5EF4-FFF2-40B4-BE49-F238E27FC236}">
                <a16:creationId xmlns:a16="http://schemas.microsoft.com/office/drawing/2014/main" id="{B2DED05F-99E6-210D-F99C-870F267F92DD}"/>
              </a:ext>
            </a:extLst>
          </p:cNvPr>
          <p:cNvPicPr>
            <a:picLocks noChangeAspect="1"/>
          </p:cNvPicPr>
          <p:nvPr/>
        </p:nvPicPr>
        <p:blipFill>
          <a:blip r:embed="rId8"/>
          <a:stretch>
            <a:fillRect/>
          </a:stretch>
        </p:blipFill>
        <p:spPr>
          <a:xfrm>
            <a:off x="7334251" y="7148961"/>
            <a:ext cx="2285999" cy="2285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p:randomBar dir="vert"/>
      </p:transition>
    </mc:Choice>
    <mc:Fallback xmlns="">
      <p:transition spd="slow">
        <p:randomBar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565652" y="7165653"/>
            <a:ext cx="6722347" cy="3121345"/>
          </a:xfrm>
          <a:prstGeom prst="rect">
            <a:avLst/>
          </a:prstGeom>
        </p:spPr>
      </p:pic>
      <p:grpSp>
        <p:nvGrpSpPr>
          <p:cNvPr id="3" name="object 3"/>
          <p:cNvGrpSpPr/>
          <p:nvPr/>
        </p:nvGrpSpPr>
        <p:grpSpPr>
          <a:xfrm>
            <a:off x="-4766" y="4622532"/>
            <a:ext cx="17708880" cy="5664835"/>
            <a:chOff x="-4766" y="4622532"/>
            <a:chExt cx="17708880" cy="5664835"/>
          </a:xfrm>
        </p:grpSpPr>
        <p:pic>
          <p:nvPicPr>
            <p:cNvPr id="4" name="object 4"/>
            <p:cNvPicPr/>
            <p:nvPr/>
          </p:nvPicPr>
          <p:blipFill>
            <a:blip r:embed="rId3" cstate="print"/>
            <a:stretch>
              <a:fillRect/>
            </a:stretch>
          </p:blipFill>
          <p:spPr>
            <a:xfrm>
              <a:off x="1695452" y="6621678"/>
              <a:ext cx="10591755" cy="3665321"/>
            </a:xfrm>
            <a:prstGeom prst="rect">
              <a:avLst/>
            </a:prstGeom>
          </p:spPr>
        </p:pic>
        <p:pic>
          <p:nvPicPr>
            <p:cNvPr id="5" name="object 5"/>
            <p:cNvPicPr/>
            <p:nvPr/>
          </p:nvPicPr>
          <p:blipFill>
            <a:blip r:embed="rId4" cstate="print"/>
            <a:stretch>
              <a:fillRect/>
            </a:stretch>
          </p:blipFill>
          <p:spPr>
            <a:xfrm>
              <a:off x="7086600" y="5467345"/>
              <a:ext cx="10591799" cy="3067049"/>
            </a:xfrm>
            <a:prstGeom prst="rect">
              <a:avLst/>
            </a:prstGeom>
          </p:spPr>
        </p:pic>
        <p:pic>
          <p:nvPicPr>
            <p:cNvPr id="6" name="object 6"/>
            <p:cNvPicPr/>
            <p:nvPr/>
          </p:nvPicPr>
          <p:blipFill>
            <a:blip r:embed="rId5" cstate="print"/>
            <a:stretch>
              <a:fillRect/>
            </a:stretch>
          </p:blipFill>
          <p:spPr>
            <a:xfrm>
              <a:off x="0" y="5524298"/>
              <a:ext cx="6476999" cy="3867149"/>
            </a:xfrm>
            <a:prstGeom prst="rect">
              <a:avLst/>
            </a:prstGeom>
          </p:spPr>
        </p:pic>
        <p:pic>
          <p:nvPicPr>
            <p:cNvPr id="7" name="object 7"/>
            <p:cNvPicPr/>
            <p:nvPr/>
          </p:nvPicPr>
          <p:blipFill>
            <a:blip r:embed="rId6" cstate="print"/>
            <a:stretch>
              <a:fillRect/>
            </a:stretch>
          </p:blipFill>
          <p:spPr>
            <a:xfrm>
              <a:off x="14920759" y="5728731"/>
              <a:ext cx="2782790" cy="3169970"/>
            </a:xfrm>
            <a:prstGeom prst="rect">
              <a:avLst/>
            </a:prstGeom>
          </p:spPr>
        </p:pic>
        <p:sp>
          <p:nvSpPr>
            <p:cNvPr id="8" name="object 8"/>
            <p:cNvSpPr/>
            <p:nvPr/>
          </p:nvSpPr>
          <p:spPr>
            <a:xfrm>
              <a:off x="0" y="4627298"/>
              <a:ext cx="14733269" cy="4880610"/>
            </a:xfrm>
            <a:custGeom>
              <a:avLst/>
              <a:gdLst/>
              <a:ahLst/>
              <a:cxnLst/>
              <a:rect l="l" t="t" r="r" b="b"/>
              <a:pathLst>
                <a:path w="14733269" h="4880609">
                  <a:moveTo>
                    <a:pt x="14732733" y="3212457"/>
                  </a:moveTo>
                  <a:lnTo>
                    <a:pt x="14698454" y="3244811"/>
                  </a:lnTo>
                  <a:lnTo>
                    <a:pt x="14662691" y="3274845"/>
                  </a:lnTo>
                  <a:lnTo>
                    <a:pt x="14625512" y="3302643"/>
                  </a:lnTo>
                  <a:lnTo>
                    <a:pt x="14586990" y="3328290"/>
                  </a:lnTo>
                  <a:lnTo>
                    <a:pt x="14547192" y="3351871"/>
                  </a:lnTo>
                  <a:lnTo>
                    <a:pt x="14506190" y="3373471"/>
                  </a:lnTo>
                  <a:lnTo>
                    <a:pt x="14464053" y="3393175"/>
                  </a:lnTo>
                  <a:lnTo>
                    <a:pt x="14420852" y="3411067"/>
                  </a:lnTo>
                  <a:lnTo>
                    <a:pt x="14376657" y="3427232"/>
                  </a:lnTo>
                  <a:lnTo>
                    <a:pt x="14331537" y="3441755"/>
                  </a:lnTo>
                  <a:lnTo>
                    <a:pt x="14285563" y="3454721"/>
                  </a:lnTo>
                  <a:lnTo>
                    <a:pt x="14238805" y="3466215"/>
                  </a:lnTo>
                  <a:lnTo>
                    <a:pt x="14191332" y="3476321"/>
                  </a:lnTo>
                  <a:lnTo>
                    <a:pt x="14143216" y="3485125"/>
                  </a:lnTo>
                  <a:lnTo>
                    <a:pt x="14094525" y="3492711"/>
                  </a:lnTo>
                  <a:lnTo>
                    <a:pt x="14045331" y="3499163"/>
                  </a:lnTo>
                  <a:lnTo>
                    <a:pt x="13995702" y="3504568"/>
                  </a:lnTo>
                  <a:lnTo>
                    <a:pt x="13945710" y="3509009"/>
                  </a:lnTo>
                  <a:lnTo>
                    <a:pt x="13895424" y="3512571"/>
                  </a:lnTo>
                  <a:lnTo>
                    <a:pt x="13844914" y="3515340"/>
                  </a:lnTo>
                  <a:lnTo>
                    <a:pt x="13794250" y="3517400"/>
                  </a:lnTo>
                  <a:lnTo>
                    <a:pt x="13743503" y="3518836"/>
                  </a:lnTo>
                  <a:lnTo>
                    <a:pt x="13692742" y="3519732"/>
                  </a:lnTo>
                  <a:lnTo>
                    <a:pt x="13642038" y="3520174"/>
                  </a:lnTo>
                  <a:lnTo>
                    <a:pt x="13591460" y="3520246"/>
                  </a:lnTo>
                  <a:lnTo>
                    <a:pt x="13541079" y="3520034"/>
                  </a:lnTo>
                  <a:lnTo>
                    <a:pt x="13490965" y="3519621"/>
                  </a:lnTo>
                  <a:lnTo>
                    <a:pt x="13441187" y="3519094"/>
                  </a:lnTo>
                  <a:lnTo>
                    <a:pt x="13391816" y="3518535"/>
                  </a:lnTo>
                  <a:lnTo>
                    <a:pt x="13342922" y="3518032"/>
                  </a:lnTo>
                  <a:lnTo>
                    <a:pt x="13294575" y="3517667"/>
                  </a:lnTo>
                  <a:lnTo>
                    <a:pt x="13246845" y="3517527"/>
                  </a:lnTo>
                  <a:lnTo>
                    <a:pt x="13197729" y="3517481"/>
                  </a:lnTo>
                  <a:lnTo>
                    <a:pt x="13148454" y="3517331"/>
                  </a:lnTo>
                  <a:lnTo>
                    <a:pt x="13099032" y="3517060"/>
                  </a:lnTo>
                  <a:lnTo>
                    <a:pt x="13049476" y="3516651"/>
                  </a:lnTo>
                  <a:lnTo>
                    <a:pt x="12999799" y="3516088"/>
                  </a:lnTo>
                  <a:lnTo>
                    <a:pt x="12950013" y="3515352"/>
                  </a:lnTo>
                  <a:lnTo>
                    <a:pt x="12900130" y="3514427"/>
                  </a:lnTo>
                  <a:lnTo>
                    <a:pt x="12850163" y="3513297"/>
                  </a:lnTo>
                  <a:lnTo>
                    <a:pt x="12800126" y="3511943"/>
                  </a:lnTo>
                  <a:lnTo>
                    <a:pt x="12750029" y="3510348"/>
                  </a:lnTo>
                  <a:lnTo>
                    <a:pt x="12699887" y="3508497"/>
                  </a:lnTo>
                  <a:lnTo>
                    <a:pt x="12649711" y="3506371"/>
                  </a:lnTo>
                  <a:lnTo>
                    <a:pt x="12599515" y="3503954"/>
                  </a:lnTo>
                  <a:lnTo>
                    <a:pt x="12549310" y="3501228"/>
                  </a:lnTo>
                  <a:lnTo>
                    <a:pt x="12499109" y="3498177"/>
                  </a:lnTo>
                  <a:lnTo>
                    <a:pt x="12448925" y="3494784"/>
                  </a:lnTo>
                  <a:lnTo>
                    <a:pt x="12398771" y="3491030"/>
                  </a:lnTo>
                  <a:lnTo>
                    <a:pt x="12348658" y="3486900"/>
                  </a:lnTo>
                  <a:lnTo>
                    <a:pt x="12298600" y="3482377"/>
                  </a:lnTo>
                  <a:lnTo>
                    <a:pt x="12248610" y="3477442"/>
                  </a:lnTo>
                  <a:lnTo>
                    <a:pt x="12198699" y="3472080"/>
                  </a:lnTo>
                  <a:lnTo>
                    <a:pt x="12148881" y="3466273"/>
                  </a:lnTo>
                  <a:lnTo>
                    <a:pt x="12099167" y="3460004"/>
                  </a:lnTo>
                  <a:lnTo>
                    <a:pt x="12049571" y="3453256"/>
                  </a:lnTo>
                  <a:lnTo>
                    <a:pt x="12000105" y="3446011"/>
                  </a:lnTo>
                  <a:lnTo>
                    <a:pt x="11950782" y="3438254"/>
                  </a:lnTo>
                  <a:lnTo>
                    <a:pt x="11901614" y="3429967"/>
                  </a:lnTo>
                  <a:lnTo>
                    <a:pt x="11852614" y="3421132"/>
                  </a:lnTo>
                  <a:lnTo>
                    <a:pt x="11803794" y="3411733"/>
                  </a:lnTo>
                  <a:lnTo>
                    <a:pt x="11755167" y="3401753"/>
                  </a:lnTo>
                  <a:lnTo>
                    <a:pt x="11706746" y="3391174"/>
                  </a:lnTo>
                  <a:lnTo>
                    <a:pt x="11658543" y="3379980"/>
                  </a:lnTo>
                  <a:lnTo>
                    <a:pt x="11610571" y="3368153"/>
                  </a:lnTo>
                  <a:lnTo>
                    <a:pt x="11562842" y="3355677"/>
                  </a:lnTo>
                  <a:lnTo>
                    <a:pt x="11515369" y="3342534"/>
                  </a:lnTo>
                  <a:lnTo>
                    <a:pt x="11468165" y="3328708"/>
                  </a:lnTo>
                  <a:lnTo>
                    <a:pt x="11421241" y="3314180"/>
                  </a:lnTo>
                  <a:lnTo>
                    <a:pt x="11374612" y="3298935"/>
                  </a:lnTo>
                  <a:lnTo>
                    <a:pt x="11328288" y="3282956"/>
                  </a:lnTo>
                  <a:lnTo>
                    <a:pt x="11282283" y="3266224"/>
                  </a:lnTo>
                  <a:lnTo>
                    <a:pt x="11236610" y="3248723"/>
                  </a:lnTo>
                  <a:lnTo>
                    <a:pt x="11191281" y="3230436"/>
                  </a:lnTo>
                  <a:lnTo>
                    <a:pt x="11146308" y="3211347"/>
                  </a:lnTo>
                  <a:lnTo>
                    <a:pt x="11101704" y="3191437"/>
                  </a:lnTo>
                  <a:lnTo>
                    <a:pt x="11057483" y="3170690"/>
                  </a:lnTo>
                  <a:lnTo>
                    <a:pt x="11013655" y="3149088"/>
                  </a:lnTo>
                  <a:lnTo>
                    <a:pt x="10970234" y="3126616"/>
                  </a:lnTo>
                  <a:lnTo>
                    <a:pt x="10927233" y="3103255"/>
                  </a:lnTo>
                  <a:lnTo>
                    <a:pt x="10884664" y="3078989"/>
                  </a:lnTo>
                  <a:lnTo>
                    <a:pt x="10842569" y="3053429"/>
                  </a:lnTo>
                  <a:lnTo>
                    <a:pt x="10801399" y="3026509"/>
                  </a:lnTo>
                  <a:lnTo>
                    <a:pt x="10761130" y="2998287"/>
                  </a:lnTo>
                  <a:lnTo>
                    <a:pt x="10721737" y="2968824"/>
                  </a:lnTo>
                  <a:lnTo>
                    <a:pt x="10683196" y="2938177"/>
                  </a:lnTo>
                  <a:lnTo>
                    <a:pt x="10645483" y="2906406"/>
                  </a:lnTo>
                  <a:lnTo>
                    <a:pt x="10608572" y="2873570"/>
                  </a:lnTo>
                  <a:lnTo>
                    <a:pt x="10572440" y="2839727"/>
                  </a:lnTo>
                  <a:lnTo>
                    <a:pt x="10537063" y="2804937"/>
                  </a:lnTo>
                  <a:lnTo>
                    <a:pt x="10502415" y="2769258"/>
                  </a:lnTo>
                  <a:lnTo>
                    <a:pt x="10468473" y="2732750"/>
                  </a:lnTo>
                  <a:lnTo>
                    <a:pt x="10435212" y="2695470"/>
                  </a:lnTo>
                  <a:lnTo>
                    <a:pt x="10402608" y="2657479"/>
                  </a:lnTo>
                  <a:lnTo>
                    <a:pt x="10370636" y="2618836"/>
                  </a:lnTo>
                  <a:lnTo>
                    <a:pt x="10339272" y="2579598"/>
                  </a:lnTo>
                  <a:lnTo>
                    <a:pt x="10308492" y="2539825"/>
                  </a:lnTo>
                  <a:lnTo>
                    <a:pt x="10278270" y="2499577"/>
                  </a:lnTo>
                  <a:lnTo>
                    <a:pt x="10248584" y="2458911"/>
                  </a:lnTo>
                  <a:lnTo>
                    <a:pt x="10219408" y="2417887"/>
                  </a:lnTo>
                  <a:lnTo>
                    <a:pt x="10190718" y="2376565"/>
                  </a:lnTo>
                  <a:lnTo>
                    <a:pt x="10162490" y="2335001"/>
                  </a:lnTo>
                  <a:lnTo>
                    <a:pt x="10134699" y="2293257"/>
                  </a:lnTo>
                  <a:lnTo>
                    <a:pt x="10107321" y="2251390"/>
                  </a:lnTo>
                  <a:lnTo>
                    <a:pt x="10080332" y="2209460"/>
                  </a:lnTo>
                  <a:lnTo>
                    <a:pt x="10053706" y="2167525"/>
                  </a:lnTo>
                  <a:lnTo>
                    <a:pt x="10027421" y="2125645"/>
                  </a:lnTo>
                  <a:lnTo>
                    <a:pt x="10004761" y="2088152"/>
                  </a:lnTo>
                  <a:lnTo>
                    <a:pt x="9982099" y="2047952"/>
                  </a:lnTo>
                  <a:lnTo>
                    <a:pt x="9959972" y="2005523"/>
                  </a:lnTo>
                  <a:lnTo>
                    <a:pt x="9938919" y="1961342"/>
                  </a:lnTo>
                  <a:lnTo>
                    <a:pt x="9919479" y="1915888"/>
                  </a:lnTo>
                  <a:lnTo>
                    <a:pt x="9902189" y="1869637"/>
                  </a:lnTo>
                  <a:lnTo>
                    <a:pt x="9887587" y="1823069"/>
                  </a:lnTo>
                  <a:lnTo>
                    <a:pt x="9876213" y="1776661"/>
                  </a:lnTo>
                  <a:lnTo>
                    <a:pt x="9868604" y="1730891"/>
                  </a:lnTo>
                  <a:lnTo>
                    <a:pt x="9865300" y="1686238"/>
                  </a:lnTo>
                  <a:lnTo>
                    <a:pt x="9866837" y="1643178"/>
                  </a:lnTo>
                  <a:lnTo>
                    <a:pt x="9873754" y="1602190"/>
                  </a:lnTo>
                  <a:lnTo>
                    <a:pt x="9886590" y="1563752"/>
                  </a:lnTo>
                  <a:lnTo>
                    <a:pt x="9905883" y="1528342"/>
                  </a:lnTo>
                  <a:lnTo>
                    <a:pt x="9932172" y="1496437"/>
                  </a:lnTo>
                  <a:lnTo>
                    <a:pt x="9964708" y="1467234"/>
                  </a:lnTo>
                  <a:lnTo>
                    <a:pt x="10000147" y="1441594"/>
                  </a:lnTo>
                  <a:lnTo>
                    <a:pt x="10038203" y="1419418"/>
                  </a:lnTo>
                  <a:lnTo>
                    <a:pt x="10078590" y="1400609"/>
                  </a:lnTo>
                  <a:lnTo>
                    <a:pt x="10121022" y="1385067"/>
                  </a:lnTo>
                  <a:lnTo>
                    <a:pt x="10165214" y="1372696"/>
                  </a:lnTo>
                  <a:lnTo>
                    <a:pt x="10210878" y="1363397"/>
                  </a:lnTo>
                  <a:lnTo>
                    <a:pt x="10257730" y="1357071"/>
                  </a:lnTo>
                  <a:lnTo>
                    <a:pt x="10305483" y="1353620"/>
                  </a:lnTo>
                  <a:lnTo>
                    <a:pt x="10353851" y="1352947"/>
                  </a:lnTo>
                  <a:lnTo>
                    <a:pt x="10402549" y="1354953"/>
                  </a:lnTo>
                  <a:lnTo>
                    <a:pt x="10451290" y="1359540"/>
                  </a:lnTo>
                  <a:lnTo>
                    <a:pt x="10499789" y="1366610"/>
                  </a:lnTo>
                  <a:lnTo>
                    <a:pt x="10547759" y="1376064"/>
                  </a:lnTo>
                  <a:lnTo>
                    <a:pt x="10594914" y="1387805"/>
                  </a:lnTo>
                  <a:lnTo>
                    <a:pt x="10640969" y="1401734"/>
                  </a:lnTo>
                  <a:lnTo>
                    <a:pt x="10685637" y="1417754"/>
                  </a:lnTo>
                  <a:lnTo>
                    <a:pt x="10728633" y="1435765"/>
                  </a:lnTo>
                  <a:lnTo>
                    <a:pt x="10769671" y="1455670"/>
                  </a:lnTo>
                  <a:lnTo>
                    <a:pt x="10808464" y="1477370"/>
                  </a:lnTo>
                  <a:lnTo>
                    <a:pt x="10844248" y="1501754"/>
                  </a:lnTo>
                  <a:lnTo>
                    <a:pt x="10876890" y="1529820"/>
                  </a:lnTo>
                  <a:lnTo>
                    <a:pt x="10906466" y="1561276"/>
                  </a:lnTo>
                  <a:lnTo>
                    <a:pt x="10933048" y="1595830"/>
                  </a:lnTo>
                  <a:lnTo>
                    <a:pt x="10956713" y="1633189"/>
                  </a:lnTo>
                  <a:lnTo>
                    <a:pt x="10977533" y="1673059"/>
                  </a:lnTo>
                  <a:lnTo>
                    <a:pt x="10995583" y="1715149"/>
                  </a:lnTo>
                  <a:lnTo>
                    <a:pt x="11010937" y="1759165"/>
                  </a:lnTo>
                  <a:lnTo>
                    <a:pt x="11023670" y="1804815"/>
                  </a:lnTo>
                  <a:lnTo>
                    <a:pt x="11033855" y="1851806"/>
                  </a:lnTo>
                  <a:lnTo>
                    <a:pt x="11041566" y="1899846"/>
                  </a:lnTo>
                  <a:lnTo>
                    <a:pt x="11046878" y="1948642"/>
                  </a:lnTo>
                  <a:lnTo>
                    <a:pt x="11049866" y="1997900"/>
                  </a:lnTo>
                  <a:lnTo>
                    <a:pt x="11050602" y="2047329"/>
                  </a:lnTo>
                  <a:lnTo>
                    <a:pt x="11049162" y="2096636"/>
                  </a:lnTo>
                  <a:lnTo>
                    <a:pt x="11045619" y="2145527"/>
                  </a:lnTo>
                  <a:lnTo>
                    <a:pt x="11040048" y="2193711"/>
                  </a:lnTo>
                  <a:lnTo>
                    <a:pt x="11032522" y="2240894"/>
                  </a:lnTo>
                  <a:lnTo>
                    <a:pt x="11023117" y="2286784"/>
                  </a:lnTo>
                  <a:lnTo>
                    <a:pt x="11011906" y="2331088"/>
                  </a:lnTo>
                  <a:lnTo>
                    <a:pt x="10998963" y="2373514"/>
                  </a:lnTo>
                  <a:lnTo>
                    <a:pt x="10983662" y="2417522"/>
                  </a:lnTo>
                  <a:lnTo>
                    <a:pt x="10967226" y="2461120"/>
                  </a:lnTo>
                  <a:lnTo>
                    <a:pt x="10949676" y="2504303"/>
                  </a:lnTo>
                  <a:lnTo>
                    <a:pt x="10931034" y="2547065"/>
                  </a:lnTo>
                  <a:lnTo>
                    <a:pt x="10911320" y="2589401"/>
                  </a:lnTo>
                  <a:lnTo>
                    <a:pt x="10890557" y="2631306"/>
                  </a:lnTo>
                  <a:lnTo>
                    <a:pt x="10868766" y="2672775"/>
                  </a:lnTo>
                  <a:lnTo>
                    <a:pt x="10845969" y="2713802"/>
                  </a:lnTo>
                  <a:lnTo>
                    <a:pt x="10822187" y="2754382"/>
                  </a:lnTo>
                  <a:lnTo>
                    <a:pt x="10797442" y="2794510"/>
                  </a:lnTo>
                  <a:lnTo>
                    <a:pt x="10771756" y="2834181"/>
                  </a:lnTo>
                  <a:lnTo>
                    <a:pt x="10745149" y="2873390"/>
                  </a:lnTo>
                  <a:lnTo>
                    <a:pt x="10717643" y="2912130"/>
                  </a:lnTo>
                  <a:lnTo>
                    <a:pt x="10689261" y="2950398"/>
                  </a:lnTo>
                  <a:lnTo>
                    <a:pt x="10660023" y="2988187"/>
                  </a:lnTo>
                  <a:lnTo>
                    <a:pt x="10629951" y="3025493"/>
                  </a:lnTo>
                  <a:lnTo>
                    <a:pt x="10599067" y="3062310"/>
                  </a:lnTo>
                  <a:lnTo>
                    <a:pt x="10567392" y="3098633"/>
                  </a:lnTo>
                  <a:lnTo>
                    <a:pt x="10534947" y="3134456"/>
                  </a:lnTo>
                  <a:lnTo>
                    <a:pt x="10501755" y="3169775"/>
                  </a:lnTo>
                  <a:lnTo>
                    <a:pt x="10467836" y="3204585"/>
                  </a:lnTo>
                  <a:lnTo>
                    <a:pt x="10433213" y="3238879"/>
                  </a:lnTo>
                  <a:lnTo>
                    <a:pt x="10397907" y="3272653"/>
                  </a:lnTo>
                  <a:lnTo>
                    <a:pt x="10361939" y="3305901"/>
                  </a:lnTo>
                  <a:lnTo>
                    <a:pt x="10325331" y="3338619"/>
                  </a:lnTo>
                  <a:lnTo>
                    <a:pt x="10288105" y="3370801"/>
                  </a:lnTo>
                  <a:lnTo>
                    <a:pt x="10250281" y="3402441"/>
                  </a:lnTo>
                  <a:lnTo>
                    <a:pt x="10211883" y="3433535"/>
                  </a:lnTo>
                  <a:lnTo>
                    <a:pt x="10172930" y="3464078"/>
                  </a:lnTo>
                  <a:lnTo>
                    <a:pt x="10133445" y="3494063"/>
                  </a:lnTo>
                  <a:lnTo>
                    <a:pt x="10093449" y="3523486"/>
                  </a:lnTo>
                  <a:lnTo>
                    <a:pt x="10052964" y="3552341"/>
                  </a:lnTo>
                  <a:lnTo>
                    <a:pt x="10012012" y="3580624"/>
                  </a:lnTo>
                  <a:lnTo>
                    <a:pt x="9970613" y="3608329"/>
                  </a:lnTo>
                  <a:lnTo>
                    <a:pt x="9928790" y="3635451"/>
                  </a:lnTo>
                  <a:lnTo>
                    <a:pt x="9886563" y="3661984"/>
                  </a:lnTo>
                  <a:lnTo>
                    <a:pt x="9843955" y="3687923"/>
                  </a:lnTo>
                  <a:lnTo>
                    <a:pt x="9800987" y="3713264"/>
                  </a:lnTo>
                  <a:lnTo>
                    <a:pt x="9757681" y="3738000"/>
                  </a:lnTo>
                  <a:lnTo>
                    <a:pt x="9714058" y="3762127"/>
                  </a:lnTo>
                  <a:lnTo>
                    <a:pt x="9670139" y="3785639"/>
                  </a:lnTo>
                  <a:lnTo>
                    <a:pt x="9625947" y="3808531"/>
                  </a:lnTo>
                  <a:lnTo>
                    <a:pt x="9581503" y="3830798"/>
                  </a:lnTo>
                  <a:lnTo>
                    <a:pt x="9536827" y="3852435"/>
                  </a:lnTo>
                  <a:lnTo>
                    <a:pt x="9491943" y="3873436"/>
                  </a:lnTo>
                  <a:lnTo>
                    <a:pt x="9446871" y="3893796"/>
                  </a:lnTo>
                  <a:lnTo>
                    <a:pt x="9401633" y="3913510"/>
                  </a:lnTo>
                  <a:lnTo>
                    <a:pt x="9356251" y="3932572"/>
                  </a:lnTo>
                  <a:lnTo>
                    <a:pt x="9310745" y="3950978"/>
                  </a:lnTo>
                  <a:lnTo>
                    <a:pt x="9265138" y="3968722"/>
                  </a:lnTo>
                  <a:lnTo>
                    <a:pt x="9219451" y="3985798"/>
                  </a:lnTo>
                  <a:lnTo>
                    <a:pt x="9173706" y="4002202"/>
                  </a:lnTo>
                  <a:lnTo>
                    <a:pt x="9127924" y="4017929"/>
                  </a:lnTo>
                  <a:lnTo>
                    <a:pt x="9082127" y="4032973"/>
                  </a:lnTo>
                  <a:lnTo>
                    <a:pt x="9036336" y="4047328"/>
                  </a:lnTo>
                  <a:lnTo>
                    <a:pt x="8990573" y="4060990"/>
                  </a:lnTo>
                  <a:lnTo>
                    <a:pt x="8944860" y="4073954"/>
                  </a:lnTo>
                  <a:lnTo>
                    <a:pt x="8899217" y="4086214"/>
                  </a:lnTo>
                  <a:lnTo>
                    <a:pt x="8853667" y="4097764"/>
                  </a:lnTo>
                  <a:lnTo>
                    <a:pt x="8808231" y="4108600"/>
                  </a:lnTo>
                  <a:lnTo>
                    <a:pt x="8761909" y="4118706"/>
                  </a:lnTo>
                  <a:lnTo>
                    <a:pt x="8715539" y="4127648"/>
                  </a:lnTo>
                  <a:lnTo>
                    <a:pt x="8669122" y="4135444"/>
                  </a:lnTo>
                  <a:lnTo>
                    <a:pt x="8622662" y="4142114"/>
                  </a:lnTo>
                  <a:lnTo>
                    <a:pt x="8576165" y="4147677"/>
                  </a:lnTo>
                  <a:lnTo>
                    <a:pt x="8529632" y="4152153"/>
                  </a:lnTo>
                  <a:lnTo>
                    <a:pt x="8483068" y="4155562"/>
                  </a:lnTo>
                  <a:lnTo>
                    <a:pt x="8436477" y="4157922"/>
                  </a:lnTo>
                  <a:lnTo>
                    <a:pt x="8389862" y="4159253"/>
                  </a:lnTo>
                  <a:lnTo>
                    <a:pt x="8343227" y="4159575"/>
                  </a:lnTo>
                  <a:lnTo>
                    <a:pt x="8296576" y="4158906"/>
                  </a:lnTo>
                  <a:lnTo>
                    <a:pt x="8249912" y="4157267"/>
                  </a:lnTo>
                  <a:lnTo>
                    <a:pt x="8203239" y="4154677"/>
                  </a:lnTo>
                  <a:lnTo>
                    <a:pt x="8156561" y="4151155"/>
                  </a:lnTo>
                  <a:lnTo>
                    <a:pt x="8109882" y="4146720"/>
                  </a:lnTo>
                  <a:lnTo>
                    <a:pt x="8063204" y="4141392"/>
                  </a:lnTo>
                  <a:lnTo>
                    <a:pt x="8016533" y="4135190"/>
                  </a:lnTo>
                  <a:lnTo>
                    <a:pt x="7969871" y="4128135"/>
                  </a:lnTo>
                  <a:lnTo>
                    <a:pt x="7923223" y="4120244"/>
                  </a:lnTo>
                  <a:lnTo>
                    <a:pt x="7876592" y="4111538"/>
                  </a:lnTo>
                  <a:lnTo>
                    <a:pt x="7829981" y="4102036"/>
                  </a:lnTo>
                  <a:lnTo>
                    <a:pt x="7783395" y="4091757"/>
                  </a:lnTo>
                  <a:lnTo>
                    <a:pt x="7736837" y="4080721"/>
                  </a:lnTo>
                  <a:lnTo>
                    <a:pt x="7690311" y="4068947"/>
                  </a:lnTo>
                  <a:lnTo>
                    <a:pt x="7643821" y="4056455"/>
                  </a:lnTo>
                  <a:lnTo>
                    <a:pt x="7597369" y="4043263"/>
                  </a:lnTo>
                  <a:lnTo>
                    <a:pt x="7550961" y="4029392"/>
                  </a:lnTo>
                  <a:lnTo>
                    <a:pt x="7504600" y="4014861"/>
                  </a:lnTo>
                  <a:lnTo>
                    <a:pt x="7458289" y="3999689"/>
                  </a:lnTo>
                  <a:lnTo>
                    <a:pt x="7412032" y="3983896"/>
                  </a:lnTo>
                  <a:lnTo>
                    <a:pt x="7365833" y="3967501"/>
                  </a:lnTo>
                  <a:lnTo>
                    <a:pt x="7319695" y="3950523"/>
                  </a:lnTo>
                  <a:lnTo>
                    <a:pt x="7273623" y="3932982"/>
                  </a:lnTo>
                  <a:lnTo>
                    <a:pt x="7227620" y="3914897"/>
                  </a:lnTo>
                  <a:lnTo>
                    <a:pt x="7181689" y="3896288"/>
                  </a:lnTo>
                  <a:lnTo>
                    <a:pt x="7135835" y="3877174"/>
                  </a:lnTo>
                  <a:lnTo>
                    <a:pt x="7090060" y="3857574"/>
                  </a:lnTo>
                  <a:lnTo>
                    <a:pt x="7044370" y="3837509"/>
                  </a:lnTo>
                  <a:lnTo>
                    <a:pt x="6998767" y="3816996"/>
                  </a:lnTo>
                  <a:lnTo>
                    <a:pt x="6953255" y="3796056"/>
                  </a:lnTo>
                  <a:lnTo>
                    <a:pt x="6907838" y="3774709"/>
                  </a:lnTo>
                  <a:lnTo>
                    <a:pt x="6862520" y="3752972"/>
                  </a:lnTo>
                  <a:lnTo>
                    <a:pt x="6817304" y="3730867"/>
                  </a:lnTo>
                  <a:lnTo>
                    <a:pt x="6772195" y="3708412"/>
                  </a:lnTo>
                  <a:lnTo>
                    <a:pt x="6727194" y="3685627"/>
                  </a:lnTo>
                  <a:lnTo>
                    <a:pt x="6682308" y="3662531"/>
                  </a:lnTo>
                  <a:lnTo>
                    <a:pt x="6637538" y="3639143"/>
                  </a:lnTo>
                  <a:lnTo>
                    <a:pt x="6592890" y="3615483"/>
                  </a:lnTo>
                  <a:lnTo>
                    <a:pt x="6548366" y="3591571"/>
                  </a:lnTo>
                  <a:lnTo>
                    <a:pt x="6503970" y="3567425"/>
                  </a:lnTo>
                  <a:lnTo>
                    <a:pt x="6459706" y="3543066"/>
                  </a:lnTo>
                  <a:lnTo>
                    <a:pt x="6415578" y="3518512"/>
                  </a:lnTo>
                  <a:lnTo>
                    <a:pt x="6371589" y="3493783"/>
                  </a:lnTo>
                  <a:lnTo>
                    <a:pt x="6327744" y="3468898"/>
                  </a:lnTo>
                  <a:lnTo>
                    <a:pt x="6284045" y="3443878"/>
                  </a:lnTo>
                  <a:lnTo>
                    <a:pt x="6240496" y="3418740"/>
                  </a:lnTo>
                  <a:lnTo>
                    <a:pt x="6197102" y="3393505"/>
                  </a:lnTo>
                  <a:lnTo>
                    <a:pt x="6153866" y="3368192"/>
                  </a:lnTo>
                  <a:lnTo>
                    <a:pt x="6110792" y="3342820"/>
                  </a:lnTo>
                  <a:lnTo>
                    <a:pt x="6067883" y="3317410"/>
                  </a:lnTo>
                  <a:lnTo>
                    <a:pt x="6025143" y="3291979"/>
                  </a:lnTo>
                  <a:lnTo>
                    <a:pt x="5982576" y="3266548"/>
                  </a:lnTo>
                  <a:lnTo>
                    <a:pt x="5940185" y="3241136"/>
                  </a:lnTo>
                  <a:lnTo>
                    <a:pt x="5897974" y="3215763"/>
                  </a:lnTo>
                  <a:lnTo>
                    <a:pt x="5855947" y="3190447"/>
                  </a:lnTo>
                  <a:lnTo>
                    <a:pt x="5814108" y="3165209"/>
                  </a:lnTo>
                  <a:lnTo>
                    <a:pt x="5772461" y="3140067"/>
                  </a:lnTo>
                  <a:lnTo>
                    <a:pt x="5731008" y="3115041"/>
                  </a:lnTo>
                  <a:lnTo>
                    <a:pt x="5689754" y="3090151"/>
                  </a:lnTo>
                  <a:lnTo>
                    <a:pt x="5648702" y="3065416"/>
                  </a:lnTo>
                  <a:lnTo>
                    <a:pt x="5607857" y="3040855"/>
                  </a:lnTo>
                  <a:lnTo>
                    <a:pt x="5564542" y="3016128"/>
                  </a:lnTo>
                  <a:lnTo>
                    <a:pt x="5520376" y="2993387"/>
                  </a:lnTo>
                  <a:lnTo>
                    <a:pt x="5475408" y="2972535"/>
                  </a:lnTo>
                  <a:lnTo>
                    <a:pt x="5429686" y="2953476"/>
                  </a:lnTo>
                  <a:lnTo>
                    <a:pt x="5383260" y="2936113"/>
                  </a:lnTo>
                  <a:lnTo>
                    <a:pt x="5336176" y="2920351"/>
                  </a:lnTo>
                  <a:lnTo>
                    <a:pt x="5288485" y="2906093"/>
                  </a:lnTo>
                  <a:lnTo>
                    <a:pt x="5240235" y="2893243"/>
                  </a:lnTo>
                  <a:lnTo>
                    <a:pt x="5191474" y="2881704"/>
                  </a:lnTo>
                  <a:lnTo>
                    <a:pt x="5142251" y="2871381"/>
                  </a:lnTo>
                  <a:lnTo>
                    <a:pt x="5092615" y="2862177"/>
                  </a:lnTo>
                  <a:lnTo>
                    <a:pt x="5042614" y="2853996"/>
                  </a:lnTo>
                  <a:lnTo>
                    <a:pt x="4992296" y="2846742"/>
                  </a:lnTo>
                  <a:lnTo>
                    <a:pt x="4941712" y="2840319"/>
                  </a:lnTo>
                  <a:lnTo>
                    <a:pt x="4890908" y="2834629"/>
                  </a:lnTo>
                  <a:lnTo>
                    <a:pt x="4839934" y="2829578"/>
                  </a:lnTo>
                  <a:lnTo>
                    <a:pt x="4788838" y="2825068"/>
                  </a:lnTo>
                  <a:lnTo>
                    <a:pt x="4737669" y="2821004"/>
                  </a:lnTo>
                  <a:lnTo>
                    <a:pt x="4686475" y="2817290"/>
                  </a:lnTo>
                  <a:lnTo>
                    <a:pt x="4635306" y="2813828"/>
                  </a:lnTo>
                  <a:lnTo>
                    <a:pt x="4584209" y="2810524"/>
                  </a:lnTo>
                  <a:lnTo>
                    <a:pt x="4533233" y="2807280"/>
                  </a:lnTo>
                  <a:lnTo>
                    <a:pt x="4482428" y="2804000"/>
                  </a:lnTo>
                  <a:lnTo>
                    <a:pt x="4431841" y="2800589"/>
                  </a:lnTo>
                  <a:lnTo>
                    <a:pt x="4381521" y="2796949"/>
                  </a:lnTo>
                  <a:lnTo>
                    <a:pt x="4331517" y="2792985"/>
                  </a:lnTo>
                  <a:lnTo>
                    <a:pt x="4282898" y="2789561"/>
                  </a:lnTo>
                  <a:lnTo>
                    <a:pt x="4233692" y="2787358"/>
                  </a:lnTo>
                  <a:lnTo>
                    <a:pt x="4183998" y="2786405"/>
                  </a:lnTo>
                  <a:lnTo>
                    <a:pt x="4133916" y="2786728"/>
                  </a:lnTo>
                  <a:lnTo>
                    <a:pt x="4083546" y="2788355"/>
                  </a:lnTo>
                  <a:lnTo>
                    <a:pt x="4032988" y="2791311"/>
                  </a:lnTo>
                  <a:lnTo>
                    <a:pt x="3982341" y="2795625"/>
                  </a:lnTo>
                  <a:lnTo>
                    <a:pt x="3931706" y="2801324"/>
                  </a:lnTo>
                  <a:lnTo>
                    <a:pt x="3881182" y="2808434"/>
                  </a:lnTo>
                  <a:lnTo>
                    <a:pt x="3830870" y="2816982"/>
                  </a:lnTo>
                  <a:lnTo>
                    <a:pt x="3780869" y="2826996"/>
                  </a:lnTo>
                  <a:lnTo>
                    <a:pt x="3731280" y="2838502"/>
                  </a:lnTo>
                  <a:lnTo>
                    <a:pt x="3682201" y="2851528"/>
                  </a:lnTo>
                  <a:lnTo>
                    <a:pt x="3633733" y="2866100"/>
                  </a:lnTo>
                  <a:lnTo>
                    <a:pt x="3585976" y="2882246"/>
                  </a:lnTo>
                  <a:lnTo>
                    <a:pt x="3539030" y="2899992"/>
                  </a:lnTo>
                  <a:lnTo>
                    <a:pt x="3492994" y="2919366"/>
                  </a:lnTo>
                  <a:lnTo>
                    <a:pt x="3447969" y="2940394"/>
                  </a:lnTo>
                  <a:lnTo>
                    <a:pt x="3404054" y="2963104"/>
                  </a:lnTo>
                  <a:lnTo>
                    <a:pt x="3361350" y="2987523"/>
                  </a:lnTo>
                  <a:lnTo>
                    <a:pt x="3319955" y="3013677"/>
                  </a:lnTo>
                  <a:lnTo>
                    <a:pt x="3279971" y="3041593"/>
                  </a:lnTo>
                  <a:lnTo>
                    <a:pt x="3241496" y="3071300"/>
                  </a:lnTo>
                  <a:lnTo>
                    <a:pt x="3204631" y="3102823"/>
                  </a:lnTo>
                  <a:lnTo>
                    <a:pt x="3169476" y="3136189"/>
                  </a:lnTo>
                  <a:lnTo>
                    <a:pt x="3139006" y="3167797"/>
                  </a:lnTo>
                  <a:lnTo>
                    <a:pt x="3109081" y="3201061"/>
                  </a:lnTo>
                  <a:lnTo>
                    <a:pt x="3079766" y="3235887"/>
                  </a:lnTo>
                  <a:lnTo>
                    <a:pt x="3051125" y="3272185"/>
                  </a:lnTo>
                  <a:lnTo>
                    <a:pt x="3023221" y="3309861"/>
                  </a:lnTo>
                  <a:lnTo>
                    <a:pt x="2996118" y="3348823"/>
                  </a:lnTo>
                  <a:lnTo>
                    <a:pt x="2969880" y="3388980"/>
                  </a:lnTo>
                  <a:lnTo>
                    <a:pt x="2944571" y="3430238"/>
                  </a:lnTo>
                  <a:lnTo>
                    <a:pt x="2920254" y="3472505"/>
                  </a:lnTo>
                  <a:lnTo>
                    <a:pt x="2896994" y="3515690"/>
                  </a:lnTo>
                  <a:lnTo>
                    <a:pt x="2874855" y="3559699"/>
                  </a:lnTo>
                  <a:lnTo>
                    <a:pt x="2853899" y="3604441"/>
                  </a:lnTo>
                  <a:lnTo>
                    <a:pt x="2834192" y="3649823"/>
                  </a:lnTo>
                  <a:lnTo>
                    <a:pt x="2815797" y="3695754"/>
                  </a:lnTo>
                  <a:lnTo>
                    <a:pt x="2798778" y="3742139"/>
                  </a:lnTo>
                  <a:lnTo>
                    <a:pt x="2783198" y="3788889"/>
                  </a:lnTo>
                  <a:lnTo>
                    <a:pt x="2769121" y="3835909"/>
                  </a:lnTo>
                  <a:lnTo>
                    <a:pt x="2756612" y="3883108"/>
                  </a:lnTo>
                  <a:lnTo>
                    <a:pt x="2745735" y="3930393"/>
                  </a:lnTo>
                  <a:lnTo>
                    <a:pt x="2736552" y="3977673"/>
                  </a:lnTo>
                  <a:lnTo>
                    <a:pt x="2729128" y="4024854"/>
                  </a:lnTo>
                  <a:lnTo>
                    <a:pt x="2723527" y="4071845"/>
                  </a:lnTo>
                  <a:lnTo>
                    <a:pt x="2719812" y="4118553"/>
                  </a:lnTo>
                  <a:lnTo>
                    <a:pt x="2718048" y="4164887"/>
                  </a:lnTo>
                  <a:lnTo>
                    <a:pt x="2718298" y="4210753"/>
                  </a:lnTo>
                  <a:lnTo>
                    <a:pt x="2720626" y="4256059"/>
                  </a:lnTo>
                  <a:lnTo>
                    <a:pt x="2725096" y="4300714"/>
                  </a:lnTo>
                  <a:lnTo>
                    <a:pt x="2731772" y="4344624"/>
                  </a:lnTo>
                  <a:lnTo>
                    <a:pt x="2740718" y="4387698"/>
                  </a:lnTo>
                  <a:lnTo>
                    <a:pt x="2751997" y="4429843"/>
                  </a:lnTo>
                  <a:lnTo>
                    <a:pt x="2765673" y="4470967"/>
                  </a:lnTo>
                  <a:lnTo>
                    <a:pt x="2781811" y="4510978"/>
                  </a:lnTo>
                  <a:lnTo>
                    <a:pt x="2800473" y="4549783"/>
                  </a:lnTo>
                  <a:lnTo>
                    <a:pt x="2821725" y="4587290"/>
                  </a:lnTo>
                  <a:lnTo>
                    <a:pt x="2845629" y="4623406"/>
                  </a:lnTo>
                  <a:lnTo>
                    <a:pt x="2871804" y="4656365"/>
                  </a:lnTo>
                  <a:lnTo>
                    <a:pt x="2901876" y="4687624"/>
                  </a:lnTo>
                  <a:lnTo>
                    <a:pt x="2935462" y="4717046"/>
                  </a:lnTo>
                  <a:lnTo>
                    <a:pt x="2972177" y="4744495"/>
                  </a:lnTo>
                  <a:lnTo>
                    <a:pt x="3011637" y="4769832"/>
                  </a:lnTo>
                  <a:lnTo>
                    <a:pt x="3053458" y="4792921"/>
                  </a:lnTo>
                  <a:lnTo>
                    <a:pt x="3097256" y="4813623"/>
                  </a:lnTo>
                  <a:lnTo>
                    <a:pt x="3142647" y="4831802"/>
                  </a:lnTo>
                  <a:lnTo>
                    <a:pt x="3189246" y="4847319"/>
                  </a:lnTo>
                  <a:lnTo>
                    <a:pt x="3236669" y="4860038"/>
                  </a:lnTo>
                  <a:lnTo>
                    <a:pt x="3284533" y="4869821"/>
                  </a:lnTo>
                  <a:lnTo>
                    <a:pt x="3332453" y="4876531"/>
                  </a:lnTo>
                  <a:lnTo>
                    <a:pt x="3380045" y="4880030"/>
                  </a:lnTo>
                  <a:lnTo>
                    <a:pt x="3426924" y="4880181"/>
                  </a:lnTo>
                  <a:lnTo>
                    <a:pt x="3472708" y="4876846"/>
                  </a:lnTo>
                  <a:lnTo>
                    <a:pt x="3517010" y="4869888"/>
                  </a:lnTo>
                  <a:lnTo>
                    <a:pt x="3559449" y="4859169"/>
                  </a:lnTo>
                  <a:lnTo>
                    <a:pt x="3599638" y="4844553"/>
                  </a:lnTo>
                  <a:lnTo>
                    <a:pt x="3637194" y="4825901"/>
                  </a:lnTo>
                  <a:lnTo>
                    <a:pt x="3671734" y="4803076"/>
                  </a:lnTo>
                  <a:lnTo>
                    <a:pt x="3702872" y="4775941"/>
                  </a:lnTo>
                  <a:lnTo>
                    <a:pt x="3733215" y="4743081"/>
                  </a:lnTo>
                  <a:lnTo>
                    <a:pt x="3761153" y="4707787"/>
                  </a:lnTo>
                  <a:lnTo>
                    <a:pt x="3786701" y="4670255"/>
                  </a:lnTo>
                  <a:lnTo>
                    <a:pt x="3809873" y="4630678"/>
                  </a:lnTo>
                  <a:lnTo>
                    <a:pt x="3830686" y="4589249"/>
                  </a:lnTo>
                  <a:lnTo>
                    <a:pt x="3849154" y="4546163"/>
                  </a:lnTo>
                  <a:lnTo>
                    <a:pt x="3865293" y="4501613"/>
                  </a:lnTo>
                  <a:lnTo>
                    <a:pt x="3879118" y="4455794"/>
                  </a:lnTo>
                  <a:lnTo>
                    <a:pt x="3890645" y="4408899"/>
                  </a:lnTo>
                  <a:lnTo>
                    <a:pt x="3899889" y="4361122"/>
                  </a:lnTo>
                  <a:lnTo>
                    <a:pt x="3906864" y="4312657"/>
                  </a:lnTo>
                  <a:lnTo>
                    <a:pt x="3911587" y="4263698"/>
                  </a:lnTo>
                  <a:lnTo>
                    <a:pt x="3914072" y="4214438"/>
                  </a:lnTo>
                  <a:lnTo>
                    <a:pt x="3914336" y="4165071"/>
                  </a:lnTo>
                  <a:lnTo>
                    <a:pt x="3912393" y="4115792"/>
                  </a:lnTo>
                  <a:lnTo>
                    <a:pt x="3908258" y="4066794"/>
                  </a:lnTo>
                  <a:lnTo>
                    <a:pt x="3901947" y="4018272"/>
                  </a:lnTo>
                  <a:lnTo>
                    <a:pt x="3893475" y="3970418"/>
                  </a:lnTo>
                  <a:lnTo>
                    <a:pt x="3882857" y="3923426"/>
                  </a:lnTo>
                  <a:lnTo>
                    <a:pt x="3870109" y="3877492"/>
                  </a:lnTo>
                  <a:lnTo>
                    <a:pt x="3855247" y="3832807"/>
                  </a:lnTo>
                  <a:lnTo>
                    <a:pt x="3838284" y="3789567"/>
                  </a:lnTo>
                  <a:lnTo>
                    <a:pt x="3819237" y="3747966"/>
                  </a:lnTo>
                  <a:lnTo>
                    <a:pt x="3798121" y="3708196"/>
                  </a:lnTo>
                  <a:lnTo>
                    <a:pt x="3773125" y="3667284"/>
                  </a:lnTo>
                  <a:lnTo>
                    <a:pt x="3745996" y="3628068"/>
                  </a:lnTo>
                  <a:lnTo>
                    <a:pt x="3716920" y="3590395"/>
                  </a:lnTo>
                  <a:lnTo>
                    <a:pt x="3686084" y="3554115"/>
                  </a:lnTo>
                  <a:lnTo>
                    <a:pt x="3653677" y="3519073"/>
                  </a:lnTo>
                  <a:lnTo>
                    <a:pt x="3619886" y="3485119"/>
                  </a:lnTo>
                  <a:lnTo>
                    <a:pt x="3584897" y="3452099"/>
                  </a:lnTo>
                  <a:lnTo>
                    <a:pt x="3548898" y="3419862"/>
                  </a:lnTo>
                  <a:lnTo>
                    <a:pt x="3512077" y="3388256"/>
                  </a:lnTo>
                  <a:lnTo>
                    <a:pt x="3474620" y="3357127"/>
                  </a:lnTo>
                  <a:lnTo>
                    <a:pt x="3436716" y="3326324"/>
                  </a:lnTo>
                  <a:lnTo>
                    <a:pt x="3398550" y="3295695"/>
                  </a:lnTo>
                  <a:lnTo>
                    <a:pt x="3360311" y="3265087"/>
                  </a:lnTo>
                  <a:lnTo>
                    <a:pt x="3322186" y="3234349"/>
                  </a:lnTo>
                  <a:lnTo>
                    <a:pt x="3284361" y="3203326"/>
                  </a:lnTo>
                  <a:lnTo>
                    <a:pt x="3247026" y="3171869"/>
                  </a:lnTo>
                  <a:lnTo>
                    <a:pt x="3210365" y="3139824"/>
                  </a:lnTo>
                  <a:lnTo>
                    <a:pt x="3174568" y="3107039"/>
                  </a:lnTo>
                  <a:lnTo>
                    <a:pt x="3139821" y="3073361"/>
                  </a:lnTo>
                  <a:lnTo>
                    <a:pt x="3106312" y="3038640"/>
                  </a:lnTo>
                  <a:lnTo>
                    <a:pt x="3074227" y="3002721"/>
                  </a:lnTo>
                  <a:lnTo>
                    <a:pt x="3040879" y="2963957"/>
                  </a:lnTo>
                  <a:lnTo>
                    <a:pt x="3007344" y="2925340"/>
                  </a:lnTo>
                  <a:lnTo>
                    <a:pt x="2973622" y="2886871"/>
                  </a:lnTo>
                  <a:lnTo>
                    <a:pt x="2939715" y="2848550"/>
                  </a:lnTo>
                  <a:lnTo>
                    <a:pt x="2905624" y="2810379"/>
                  </a:lnTo>
                  <a:lnTo>
                    <a:pt x="2871351" y="2772359"/>
                  </a:lnTo>
                  <a:lnTo>
                    <a:pt x="2836897" y="2734491"/>
                  </a:lnTo>
                  <a:lnTo>
                    <a:pt x="2802262" y="2696775"/>
                  </a:lnTo>
                  <a:lnTo>
                    <a:pt x="2767449" y="2659213"/>
                  </a:lnTo>
                  <a:lnTo>
                    <a:pt x="2732458" y="2621806"/>
                  </a:lnTo>
                  <a:lnTo>
                    <a:pt x="2697291" y="2584554"/>
                  </a:lnTo>
                  <a:lnTo>
                    <a:pt x="2661948" y="2547459"/>
                  </a:lnTo>
                  <a:lnTo>
                    <a:pt x="2626432" y="2510522"/>
                  </a:lnTo>
                  <a:lnTo>
                    <a:pt x="2590744" y="2473744"/>
                  </a:lnTo>
                  <a:lnTo>
                    <a:pt x="2554884" y="2437125"/>
                  </a:lnTo>
                  <a:lnTo>
                    <a:pt x="2518854" y="2400667"/>
                  </a:lnTo>
                  <a:lnTo>
                    <a:pt x="2482655" y="2364370"/>
                  </a:lnTo>
                  <a:lnTo>
                    <a:pt x="2446288" y="2328237"/>
                  </a:lnTo>
                  <a:lnTo>
                    <a:pt x="2409755" y="2292267"/>
                  </a:lnTo>
                  <a:lnTo>
                    <a:pt x="2373058" y="2256462"/>
                  </a:lnTo>
                  <a:lnTo>
                    <a:pt x="2336196" y="2220822"/>
                  </a:lnTo>
                  <a:lnTo>
                    <a:pt x="2299171" y="2185349"/>
                  </a:lnTo>
                  <a:lnTo>
                    <a:pt x="2261986" y="2150044"/>
                  </a:lnTo>
                  <a:lnTo>
                    <a:pt x="2224640" y="2114908"/>
                  </a:lnTo>
                  <a:lnTo>
                    <a:pt x="2187135" y="2079941"/>
                  </a:lnTo>
                  <a:lnTo>
                    <a:pt x="2149473" y="2045145"/>
                  </a:lnTo>
                  <a:lnTo>
                    <a:pt x="2111654" y="2010520"/>
                  </a:lnTo>
                  <a:lnTo>
                    <a:pt x="2073680" y="1976069"/>
                  </a:lnTo>
                  <a:lnTo>
                    <a:pt x="2035552" y="1941791"/>
                  </a:lnTo>
                  <a:lnTo>
                    <a:pt x="1997272" y="1907687"/>
                  </a:lnTo>
                  <a:lnTo>
                    <a:pt x="1958840" y="1873760"/>
                  </a:lnTo>
                  <a:lnTo>
                    <a:pt x="1920258" y="1840009"/>
                  </a:lnTo>
                  <a:lnTo>
                    <a:pt x="1881527" y="1806435"/>
                  </a:lnTo>
                  <a:lnTo>
                    <a:pt x="1842649" y="1773041"/>
                  </a:lnTo>
                  <a:lnTo>
                    <a:pt x="1803624" y="1739826"/>
                  </a:lnTo>
                  <a:lnTo>
                    <a:pt x="1764454" y="1706791"/>
                  </a:lnTo>
                  <a:lnTo>
                    <a:pt x="1725140" y="1673939"/>
                  </a:lnTo>
                  <a:lnTo>
                    <a:pt x="1685683" y="1641269"/>
                  </a:lnTo>
                  <a:lnTo>
                    <a:pt x="1646085" y="1608782"/>
                  </a:lnTo>
                  <a:lnTo>
                    <a:pt x="1606346" y="1576481"/>
                  </a:lnTo>
                  <a:lnTo>
                    <a:pt x="1566469" y="1544365"/>
                  </a:lnTo>
                  <a:lnTo>
                    <a:pt x="1526454" y="1512436"/>
                  </a:lnTo>
                  <a:lnTo>
                    <a:pt x="1486302" y="1480694"/>
                  </a:lnTo>
                  <a:lnTo>
                    <a:pt x="1446016" y="1449141"/>
                  </a:lnTo>
                  <a:lnTo>
                    <a:pt x="1405595" y="1417778"/>
                  </a:lnTo>
                  <a:lnTo>
                    <a:pt x="1365042" y="1386605"/>
                  </a:lnTo>
                  <a:lnTo>
                    <a:pt x="1324357" y="1355624"/>
                  </a:lnTo>
                  <a:lnTo>
                    <a:pt x="1283542" y="1324835"/>
                  </a:lnTo>
                  <a:lnTo>
                    <a:pt x="1243268" y="1294287"/>
                  </a:lnTo>
                  <a:lnTo>
                    <a:pt x="1203291" y="1263342"/>
                  </a:lnTo>
                  <a:lnTo>
                    <a:pt x="1163606" y="1232011"/>
                  </a:lnTo>
                  <a:lnTo>
                    <a:pt x="1124209" y="1200303"/>
                  </a:lnTo>
                  <a:lnTo>
                    <a:pt x="1085097" y="1168229"/>
                  </a:lnTo>
                  <a:lnTo>
                    <a:pt x="1046266" y="1135799"/>
                  </a:lnTo>
                  <a:lnTo>
                    <a:pt x="1007710" y="1103022"/>
                  </a:lnTo>
                  <a:lnTo>
                    <a:pt x="969428" y="1069909"/>
                  </a:lnTo>
                  <a:lnTo>
                    <a:pt x="931413" y="1036470"/>
                  </a:lnTo>
                  <a:lnTo>
                    <a:pt x="893663" y="1002714"/>
                  </a:lnTo>
                  <a:lnTo>
                    <a:pt x="856174" y="968652"/>
                  </a:lnTo>
                  <a:lnTo>
                    <a:pt x="818941" y="934293"/>
                  </a:lnTo>
                  <a:lnTo>
                    <a:pt x="781961" y="899649"/>
                  </a:lnTo>
                  <a:lnTo>
                    <a:pt x="745229" y="864728"/>
                  </a:lnTo>
                  <a:lnTo>
                    <a:pt x="708742" y="829540"/>
                  </a:lnTo>
                  <a:lnTo>
                    <a:pt x="672495" y="794097"/>
                  </a:lnTo>
                  <a:lnTo>
                    <a:pt x="636485" y="758407"/>
                  </a:lnTo>
                  <a:lnTo>
                    <a:pt x="600707" y="722481"/>
                  </a:lnTo>
                  <a:lnTo>
                    <a:pt x="565158" y="686328"/>
                  </a:lnTo>
                  <a:lnTo>
                    <a:pt x="529834" y="649959"/>
                  </a:lnTo>
                  <a:lnTo>
                    <a:pt x="494731" y="613384"/>
                  </a:lnTo>
                  <a:lnTo>
                    <a:pt x="459844" y="576613"/>
                  </a:lnTo>
                  <a:lnTo>
                    <a:pt x="425170" y="539656"/>
                  </a:lnTo>
                  <a:lnTo>
                    <a:pt x="390704" y="502522"/>
                  </a:lnTo>
                  <a:lnTo>
                    <a:pt x="356444" y="465222"/>
                  </a:lnTo>
                  <a:lnTo>
                    <a:pt x="322384" y="427766"/>
                  </a:lnTo>
                  <a:lnTo>
                    <a:pt x="288520" y="390163"/>
                  </a:lnTo>
                  <a:lnTo>
                    <a:pt x="254850" y="352424"/>
                  </a:lnTo>
                  <a:lnTo>
                    <a:pt x="223055" y="314895"/>
                  </a:lnTo>
                  <a:lnTo>
                    <a:pt x="192526" y="275764"/>
                  </a:lnTo>
                  <a:lnTo>
                    <a:pt x="162981" y="235391"/>
                  </a:lnTo>
                  <a:lnTo>
                    <a:pt x="134139" y="194136"/>
                  </a:lnTo>
                  <a:lnTo>
                    <a:pt x="105720" y="152360"/>
                  </a:lnTo>
                  <a:lnTo>
                    <a:pt x="77441" y="110422"/>
                  </a:lnTo>
                  <a:lnTo>
                    <a:pt x="49021" y="68682"/>
                  </a:lnTo>
                  <a:lnTo>
                    <a:pt x="20180" y="27501"/>
                  </a:lnTo>
                  <a:lnTo>
                    <a:pt x="0" y="0"/>
                  </a:lnTo>
                </a:path>
              </a:pathLst>
            </a:custGeom>
            <a:ln w="9532">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5133658" y="923245"/>
            <a:ext cx="8020684" cy="1028487"/>
          </a:xfrm>
          <a:prstGeom prst="rect">
            <a:avLst/>
          </a:prstGeom>
        </p:spPr>
        <p:txBody>
          <a:bodyPr vert="horz" wrap="square" lIns="0" tIns="12700" rIns="0" bIns="0" rtlCol="0">
            <a:spAutoFit/>
          </a:bodyPr>
          <a:lstStyle/>
          <a:p>
            <a:pPr marL="12700">
              <a:lnSpc>
                <a:spcPct val="100000"/>
              </a:lnSpc>
              <a:spcBef>
                <a:spcPts val="100"/>
              </a:spcBef>
            </a:pPr>
            <a:r>
              <a:rPr lang="en-IN" sz="6600" b="1" dirty="0">
                <a:solidFill>
                  <a:schemeClr val="tx1">
                    <a:lumMod val="95000"/>
                    <a:lumOff val="5000"/>
                  </a:schemeClr>
                </a:solidFill>
                <a:latin typeface="Verdana"/>
                <a:cs typeface="Verdana"/>
              </a:rPr>
              <a:t>Rest API Docs</a:t>
            </a:r>
            <a:endParaRPr sz="6600" b="1" dirty="0">
              <a:solidFill>
                <a:schemeClr val="tx1">
                  <a:lumMod val="95000"/>
                  <a:lumOff val="5000"/>
                </a:schemeClr>
              </a:solidFill>
              <a:latin typeface="Verdana"/>
              <a:cs typeface="Verdana"/>
            </a:endParaRPr>
          </a:p>
        </p:txBody>
      </p:sp>
      <p:sp>
        <p:nvSpPr>
          <p:cNvPr id="11" name="TextBox 10">
            <a:extLst>
              <a:ext uri="{FF2B5EF4-FFF2-40B4-BE49-F238E27FC236}">
                <a16:creationId xmlns:a16="http://schemas.microsoft.com/office/drawing/2014/main" id="{30DE9F0C-BE46-EABA-AB86-42A7A256BF7F}"/>
              </a:ext>
            </a:extLst>
          </p:cNvPr>
          <p:cNvSpPr txBox="1"/>
          <p:nvPr/>
        </p:nvSpPr>
        <p:spPr>
          <a:xfrm>
            <a:off x="2057400" y="3191611"/>
            <a:ext cx="15011399" cy="2862322"/>
          </a:xfrm>
          <a:prstGeom prst="rect">
            <a:avLst/>
          </a:prstGeom>
          <a:noFill/>
        </p:spPr>
        <p:txBody>
          <a:bodyPr wrap="square" rtlCol="0">
            <a:spAutoFit/>
          </a:bodyPr>
          <a:lstStyle/>
          <a:p>
            <a:r>
              <a:rPr lang="en-IN" sz="6000" dirty="0">
                <a:solidFill>
                  <a:schemeClr val="accent5">
                    <a:lumMod val="50000"/>
                  </a:schemeClr>
                </a:solidFill>
                <a:hlinkClick r:id="rId7"/>
              </a:rPr>
              <a:t>http://localhost:8080/swagger-ui/index.html</a:t>
            </a:r>
            <a:endParaRPr lang="en-IN" sz="6000" dirty="0">
              <a:solidFill>
                <a:schemeClr val="accent5">
                  <a:lumMod val="50000"/>
                </a:schemeClr>
              </a:solidFill>
            </a:endParaRPr>
          </a:p>
          <a:p>
            <a:endParaRPr lang="en-IN" sz="6000" dirty="0">
              <a:solidFill>
                <a:schemeClr val="accent5">
                  <a:lumMod val="50000"/>
                </a:schemeClr>
              </a:solidFill>
            </a:endParaRPr>
          </a:p>
          <a:p>
            <a:endParaRPr lang="en-IN" sz="6000" dirty="0">
              <a:solidFill>
                <a:schemeClr val="accent5">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750">
        <p:randomBar dir="vert"/>
      </p:transition>
    </mc:Choice>
    <mc:Fallback xmlns="">
      <p:transition spd="slow">
        <p:randomBar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B7CE-90B3-D6C7-E8FE-960630209CEA}"/>
              </a:ext>
            </a:extLst>
          </p:cNvPr>
          <p:cNvSpPr>
            <a:spLocks noGrp="1"/>
          </p:cNvSpPr>
          <p:nvPr>
            <p:ph type="title"/>
          </p:nvPr>
        </p:nvSpPr>
        <p:spPr>
          <a:xfrm>
            <a:off x="5943600" y="800100"/>
            <a:ext cx="7481305" cy="2252026"/>
          </a:xfrm>
        </p:spPr>
        <p:txBody>
          <a:bodyPr/>
          <a:lstStyle/>
          <a:p>
            <a:r>
              <a:rPr lang="en-GB" b="1" dirty="0">
                <a:solidFill>
                  <a:schemeClr val="tx1">
                    <a:lumMod val="95000"/>
                    <a:lumOff val="5000"/>
                  </a:schemeClr>
                </a:solidFill>
              </a:rPr>
              <a:t>GitHub Link</a:t>
            </a:r>
            <a:endParaRPr lang="en-IN" b="1"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51BDCFB0-246F-4E0D-59FF-52B2C7EAB683}"/>
              </a:ext>
            </a:extLst>
          </p:cNvPr>
          <p:cNvSpPr>
            <a:spLocks noGrp="1"/>
          </p:cNvSpPr>
          <p:nvPr>
            <p:ph type="body" idx="1"/>
          </p:nvPr>
        </p:nvSpPr>
        <p:spPr>
          <a:xfrm>
            <a:off x="2673648" y="2898122"/>
            <a:ext cx="14395152" cy="1477328"/>
          </a:xfrm>
        </p:spPr>
        <p:txBody>
          <a:bodyPr/>
          <a:lstStyle/>
          <a:p>
            <a:r>
              <a:rPr lang="en-IN" sz="4800">
                <a:hlinkClick r:id="rId2"/>
              </a:rPr>
              <a:t>https://github.com/rmnjaat/InfosysFlightManagemetProject</a:t>
            </a:r>
            <a:endParaRPr lang="en-IN" sz="4800" dirty="0"/>
          </a:p>
        </p:txBody>
      </p:sp>
    </p:spTree>
    <p:extLst>
      <p:ext uri="{BB962C8B-B14F-4D97-AF65-F5344CB8AC3E}">
        <p14:creationId xmlns:p14="http://schemas.microsoft.com/office/powerpoint/2010/main" val="3010198178"/>
      </p:ext>
    </p:extLst>
  </p:cSld>
  <p:clrMapOvr>
    <a:masterClrMapping/>
  </p:clrMapOvr>
  <mc:AlternateContent xmlns:mc="http://schemas.openxmlformats.org/markup-compatibility/2006" xmlns:p14="http://schemas.microsoft.com/office/powerpoint/2010/main">
    <mc:Choice Requires="p14">
      <p:transition spd="slow" p14:dur="1750">
        <p:randomBar dir="vert"/>
      </p:transition>
    </mc:Choice>
    <mc:Fallback xmlns="">
      <p:transition spd="slow">
        <p:randomBar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565652" y="7165653"/>
            <a:ext cx="6722347" cy="3121345"/>
          </a:xfrm>
          <a:prstGeom prst="rect">
            <a:avLst/>
          </a:prstGeom>
        </p:spPr>
      </p:pic>
      <p:grpSp>
        <p:nvGrpSpPr>
          <p:cNvPr id="3" name="object 3"/>
          <p:cNvGrpSpPr/>
          <p:nvPr/>
        </p:nvGrpSpPr>
        <p:grpSpPr>
          <a:xfrm>
            <a:off x="-4766" y="4622532"/>
            <a:ext cx="17708880" cy="5664835"/>
            <a:chOff x="-4766" y="4622532"/>
            <a:chExt cx="17708880" cy="5664835"/>
          </a:xfrm>
        </p:grpSpPr>
        <p:pic>
          <p:nvPicPr>
            <p:cNvPr id="4" name="object 4"/>
            <p:cNvPicPr/>
            <p:nvPr/>
          </p:nvPicPr>
          <p:blipFill>
            <a:blip r:embed="rId3" cstate="print"/>
            <a:stretch>
              <a:fillRect/>
            </a:stretch>
          </p:blipFill>
          <p:spPr>
            <a:xfrm>
              <a:off x="1695452" y="6621678"/>
              <a:ext cx="10591755" cy="3665321"/>
            </a:xfrm>
            <a:prstGeom prst="rect">
              <a:avLst/>
            </a:prstGeom>
          </p:spPr>
        </p:pic>
        <p:pic>
          <p:nvPicPr>
            <p:cNvPr id="5" name="object 5"/>
            <p:cNvPicPr/>
            <p:nvPr/>
          </p:nvPicPr>
          <p:blipFill>
            <a:blip r:embed="rId4" cstate="print"/>
            <a:stretch>
              <a:fillRect/>
            </a:stretch>
          </p:blipFill>
          <p:spPr>
            <a:xfrm>
              <a:off x="7086600" y="5467345"/>
              <a:ext cx="10591799" cy="3067049"/>
            </a:xfrm>
            <a:prstGeom prst="rect">
              <a:avLst/>
            </a:prstGeom>
          </p:spPr>
        </p:pic>
        <p:pic>
          <p:nvPicPr>
            <p:cNvPr id="6" name="object 6"/>
            <p:cNvPicPr/>
            <p:nvPr/>
          </p:nvPicPr>
          <p:blipFill>
            <a:blip r:embed="rId5" cstate="print"/>
            <a:stretch>
              <a:fillRect/>
            </a:stretch>
          </p:blipFill>
          <p:spPr>
            <a:xfrm>
              <a:off x="0" y="5524298"/>
              <a:ext cx="6476999" cy="3867149"/>
            </a:xfrm>
            <a:prstGeom prst="rect">
              <a:avLst/>
            </a:prstGeom>
          </p:spPr>
        </p:pic>
        <p:pic>
          <p:nvPicPr>
            <p:cNvPr id="7" name="object 7"/>
            <p:cNvPicPr/>
            <p:nvPr/>
          </p:nvPicPr>
          <p:blipFill>
            <a:blip r:embed="rId6" cstate="print"/>
            <a:stretch>
              <a:fillRect/>
            </a:stretch>
          </p:blipFill>
          <p:spPr>
            <a:xfrm>
              <a:off x="14920759" y="5728731"/>
              <a:ext cx="2782790" cy="3169970"/>
            </a:xfrm>
            <a:prstGeom prst="rect">
              <a:avLst/>
            </a:prstGeom>
          </p:spPr>
        </p:pic>
        <p:sp>
          <p:nvSpPr>
            <p:cNvPr id="8" name="object 8"/>
            <p:cNvSpPr/>
            <p:nvPr/>
          </p:nvSpPr>
          <p:spPr>
            <a:xfrm>
              <a:off x="0" y="4627298"/>
              <a:ext cx="14733269" cy="4880610"/>
            </a:xfrm>
            <a:custGeom>
              <a:avLst/>
              <a:gdLst/>
              <a:ahLst/>
              <a:cxnLst/>
              <a:rect l="l" t="t" r="r" b="b"/>
              <a:pathLst>
                <a:path w="14733269" h="4880609">
                  <a:moveTo>
                    <a:pt x="14732733" y="3212457"/>
                  </a:moveTo>
                  <a:lnTo>
                    <a:pt x="14698454" y="3244811"/>
                  </a:lnTo>
                  <a:lnTo>
                    <a:pt x="14662691" y="3274845"/>
                  </a:lnTo>
                  <a:lnTo>
                    <a:pt x="14625512" y="3302643"/>
                  </a:lnTo>
                  <a:lnTo>
                    <a:pt x="14586990" y="3328290"/>
                  </a:lnTo>
                  <a:lnTo>
                    <a:pt x="14547192" y="3351871"/>
                  </a:lnTo>
                  <a:lnTo>
                    <a:pt x="14506190" y="3373471"/>
                  </a:lnTo>
                  <a:lnTo>
                    <a:pt x="14464053" y="3393175"/>
                  </a:lnTo>
                  <a:lnTo>
                    <a:pt x="14420852" y="3411067"/>
                  </a:lnTo>
                  <a:lnTo>
                    <a:pt x="14376657" y="3427232"/>
                  </a:lnTo>
                  <a:lnTo>
                    <a:pt x="14331537" y="3441755"/>
                  </a:lnTo>
                  <a:lnTo>
                    <a:pt x="14285563" y="3454721"/>
                  </a:lnTo>
                  <a:lnTo>
                    <a:pt x="14238805" y="3466215"/>
                  </a:lnTo>
                  <a:lnTo>
                    <a:pt x="14191332" y="3476321"/>
                  </a:lnTo>
                  <a:lnTo>
                    <a:pt x="14143216" y="3485125"/>
                  </a:lnTo>
                  <a:lnTo>
                    <a:pt x="14094525" y="3492711"/>
                  </a:lnTo>
                  <a:lnTo>
                    <a:pt x="14045331" y="3499163"/>
                  </a:lnTo>
                  <a:lnTo>
                    <a:pt x="13995702" y="3504568"/>
                  </a:lnTo>
                  <a:lnTo>
                    <a:pt x="13945710" y="3509009"/>
                  </a:lnTo>
                  <a:lnTo>
                    <a:pt x="13895424" y="3512571"/>
                  </a:lnTo>
                  <a:lnTo>
                    <a:pt x="13844914" y="3515340"/>
                  </a:lnTo>
                  <a:lnTo>
                    <a:pt x="13794250" y="3517400"/>
                  </a:lnTo>
                  <a:lnTo>
                    <a:pt x="13743503" y="3518836"/>
                  </a:lnTo>
                  <a:lnTo>
                    <a:pt x="13692742" y="3519732"/>
                  </a:lnTo>
                  <a:lnTo>
                    <a:pt x="13642038" y="3520174"/>
                  </a:lnTo>
                  <a:lnTo>
                    <a:pt x="13591460" y="3520246"/>
                  </a:lnTo>
                  <a:lnTo>
                    <a:pt x="13541079" y="3520034"/>
                  </a:lnTo>
                  <a:lnTo>
                    <a:pt x="13490965" y="3519621"/>
                  </a:lnTo>
                  <a:lnTo>
                    <a:pt x="13441187" y="3519094"/>
                  </a:lnTo>
                  <a:lnTo>
                    <a:pt x="13391816" y="3518535"/>
                  </a:lnTo>
                  <a:lnTo>
                    <a:pt x="13342922" y="3518032"/>
                  </a:lnTo>
                  <a:lnTo>
                    <a:pt x="13294575" y="3517667"/>
                  </a:lnTo>
                  <a:lnTo>
                    <a:pt x="13246845" y="3517527"/>
                  </a:lnTo>
                  <a:lnTo>
                    <a:pt x="13197729" y="3517481"/>
                  </a:lnTo>
                  <a:lnTo>
                    <a:pt x="13148454" y="3517331"/>
                  </a:lnTo>
                  <a:lnTo>
                    <a:pt x="13099032" y="3517060"/>
                  </a:lnTo>
                  <a:lnTo>
                    <a:pt x="13049476" y="3516651"/>
                  </a:lnTo>
                  <a:lnTo>
                    <a:pt x="12999799" y="3516088"/>
                  </a:lnTo>
                  <a:lnTo>
                    <a:pt x="12950013" y="3515352"/>
                  </a:lnTo>
                  <a:lnTo>
                    <a:pt x="12900130" y="3514427"/>
                  </a:lnTo>
                  <a:lnTo>
                    <a:pt x="12850163" y="3513297"/>
                  </a:lnTo>
                  <a:lnTo>
                    <a:pt x="12800126" y="3511943"/>
                  </a:lnTo>
                  <a:lnTo>
                    <a:pt x="12750029" y="3510348"/>
                  </a:lnTo>
                  <a:lnTo>
                    <a:pt x="12699887" y="3508497"/>
                  </a:lnTo>
                  <a:lnTo>
                    <a:pt x="12649711" y="3506371"/>
                  </a:lnTo>
                  <a:lnTo>
                    <a:pt x="12599515" y="3503954"/>
                  </a:lnTo>
                  <a:lnTo>
                    <a:pt x="12549310" y="3501228"/>
                  </a:lnTo>
                  <a:lnTo>
                    <a:pt x="12499109" y="3498177"/>
                  </a:lnTo>
                  <a:lnTo>
                    <a:pt x="12448925" y="3494784"/>
                  </a:lnTo>
                  <a:lnTo>
                    <a:pt x="12398771" y="3491030"/>
                  </a:lnTo>
                  <a:lnTo>
                    <a:pt x="12348658" y="3486900"/>
                  </a:lnTo>
                  <a:lnTo>
                    <a:pt x="12298600" y="3482377"/>
                  </a:lnTo>
                  <a:lnTo>
                    <a:pt x="12248610" y="3477442"/>
                  </a:lnTo>
                  <a:lnTo>
                    <a:pt x="12198699" y="3472080"/>
                  </a:lnTo>
                  <a:lnTo>
                    <a:pt x="12148881" y="3466273"/>
                  </a:lnTo>
                  <a:lnTo>
                    <a:pt x="12099167" y="3460004"/>
                  </a:lnTo>
                  <a:lnTo>
                    <a:pt x="12049571" y="3453256"/>
                  </a:lnTo>
                  <a:lnTo>
                    <a:pt x="12000105" y="3446011"/>
                  </a:lnTo>
                  <a:lnTo>
                    <a:pt x="11950782" y="3438254"/>
                  </a:lnTo>
                  <a:lnTo>
                    <a:pt x="11901614" y="3429967"/>
                  </a:lnTo>
                  <a:lnTo>
                    <a:pt x="11852614" y="3421132"/>
                  </a:lnTo>
                  <a:lnTo>
                    <a:pt x="11803794" y="3411733"/>
                  </a:lnTo>
                  <a:lnTo>
                    <a:pt x="11755167" y="3401753"/>
                  </a:lnTo>
                  <a:lnTo>
                    <a:pt x="11706746" y="3391174"/>
                  </a:lnTo>
                  <a:lnTo>
                    <a:pt x="11658543" y="3379980"/>
                  </a:lnTo>
                  <a:lnTo>
                    <a:pt x="11610571" y="3368153"/>
                  </a:lnTo>
                  <a:lnTo>
                    <a:pt x="11562842" y="3355677"/>
                  </a:lnTo>
                  <a:lnTo>
                    <a:pt x="11515369" y="3342534"/>
                  </a:lnTo>
                  <a:lnTo>
                    <a:pt x="11468165" y="3328708"/>
                  </a:lnTo>
                  <a:lnTo>
                    <a:pt x="11421241" y="3314180"/>
                  </a:lnTo>
                  <a:lnTo>
                    <a:pt x="11374612" y="3298935"/>
                  </a:lnTo>
                  <a:lnTo>
                    <a:pt x="11328288" y="3282956"/>
                  </a:lnTo>
                  <a:lnTo>
                    <a:pt x="11282283" y="3266224"/>
                  </a:lnTo>
                  <a:lnTo>
                    <a:pt x="11236610" y="3248723"/>
                  </a:lnTo>
                  <a:lnTo>
                    <a:pt x="11191281" y="3230436"/>
                  </a:lnTo>
                  <a:lnTo>
                    <a:pt x="11146308" y="3211347"/>
                  </a:lnTo>
                  <a:lnTo>
                    <a:pt x="11101704" y="3191437"/>
                  </a:lnTo>
                  <a:lnTo>
                    <a:pt x="11057483" y="3170690"/>
                  </a:lnTo>
                  <a:lnTo>
                    <a:pt x="11013655" y="3149088"/>
                  </a:lnTo>
                  <a:lnTo>
                    <a:pt x="10970234" y="3126616"/>
                  </a:lnTo>
                  <a:lnTo>
                    <a:pt x="10927233" y="3103255"/>
                  </a:lnTo>
                  <a:lnTo>
                    <a:pt x="10884664" y="3078989"/>
                  </a:lnTo>
                  <a:lnTo>
                    <a:pt x="10842569" y="3053429"/>
                  </a:lnTo>
                  <a:lnTo>
                    <a:pt x="10801399" y="3026509"/>
                  </a:lnTo>
                  <a:lnTo>
                    <a:pt x="10761130" y="2998287"/>
                  </a:lnTo>
                  <a:lnTo>
                    <a:pt x="10721737" y="2968824"/>
                  </a:lnTo>
                  <a:lnTo>
                    <a:pt x="10683196" y="2938177"/>
                  </a:lnTo>
                  <a:lnTo>
                    <a:pt x="10645483" y="2906406"/>
                  </a:lnTo>
                  <a:lnTo>
                    <a:pt x="10608572" y="2873570"/>
                  </a:lnTo>
                  <a:lnTo>
                    <a:pt x="10572440" y="2839727"/>
                  </a:lnTo>
                  <a:lnTo>
                    <a:pt x="10537063" y="2804937"/>
                  </a:lnTo>
                  <a:lnTo>
                    <a:pt x="10502415" y="2769258"/>
                  </a:lnTo>
                  <a:lnTo>
                    <a:pt x="10468473" y="2732750"/>
                  </a:lnTo>
                  <a:lnTo>
                    <a:pt x="10435212" y="2695470"/>
                  </a:lnTo>
                  <a:lnTo>
                    <a:pt x="10402608" y="2657479"/>
                  </a:lnTo>
                  <a:lnTo>
                    <a:pt x="10370636" y="2618836"/>
                  </a:lnTo>
                  <a:lnTo>
                    <a:pt x="10339272" y="2579598"/>
                  </a:lnTo>
                  <a:lnTo>
                    <a:pt x="10308492" y="2539825"/>
                  </a:lnTo>
                  <a:lnTo>
                    <a:pt x="10278270" y="2499577"/>
                  </a:lnTo>
                  <a:lnTo>
                    <a:pt x="10248584" y="2458911"/>
                  </a:lnTo>
                  <a:lnTo>
                    <a:pt x="10219408" y="2417887"/>
                  </a:lnTo>
                  <a:lnTo>
                    <a:pt x="10190718" y="2376565"/>
                  </a:lnTo>
                  <a:lnTo>
                    <a:pt x="10162490" y="2335001"/>
                  </a:lnTo>
                  <a:lnTo>
                    <a:pt x="10134699" y="2293257"/>
                  </a:lnTo>
                  <a:lnTo>
                    <a:pt x="10107321" y="2251390"/>
                  </a:lnTo>
                  <a:lnTo>
                    <a:pt x="10080332" y="2209460"/>
                  </a:lnTo>
                  <a:lnTo>
                    <a:pt x="10053706" y="2167525"/>
                  </a:lnTo>
                  <a:lnTo>
                    <a:pt x="10027421" y="2125645"/>
                  </a:lnTo>
                  <a:lnTo>
                    <a:pt x="10004761" y="2088152"/>
                  </a:lnTo>
                  <a:lnTo>
                    <a:pt x="9982099" y="2047952"/>
                  </a:lnTo>
                  <a:lnTo>
                    <a:pt x="9959972" y="2005523"/>
                  </a:lnTo>
                  <a:lnTo>
                    <a:pt x="9938919" y="1961342"/>
                  </a:lnTo>
                  <a:lnTo>
                    <a:pt x="9919479" y="1915888"/>
                  </a:lnTo>
                  <a:lnTo>
                    <a:pt x="9902189" y="1869637"/>
                  </a:lnTo>
                  <a:lnTo>
                    <a:pt x="9887587" y="1823069"/>
                  </a:lnTo>
                  <a:lnTo>
                    <a:pt x="9876213" y="1776661"/>
                  </a:lnTo>
                  <a:lnTo>
                    <a:pt x="9868604" y="1730891"/>
                  </a:lnTo>
                  <a:lnTo>
                    <a:pt x="9865300" y="1686238"/>
                  </a:lnTo>
                  <a:lnTo>
                    <a:pt x="9866837" y="1643178"/>
                  </a:lnTo>
                  <a:lnTo>
                    <a:pt x="9873754" y="1602190"/>
                  </a:lnTo>
                  <a:lnTo>
                    <a:pt x="9886590" y="1563752"/>
                  </a:lnTo>
                  <a:lnTo>
                    <a:pt x="9905883" y="1528342"/>
                  </a:lnTo>
                  <a:lnTo>
                    <a:pt x="9932172" y="1496437"/>
                  </a:lnTo>
                  <a:lnTo>
                    <a:pt x="9964708" y="1467234"/>
                  </a:lnTo>
                  <a:lnTo>
                    <a:pt x="10000147" y="1441594"/>
                  </a:lnTo>
                  <a:lnTo>
                    <a:pt x="10038203" y="1419418"/>
                  </a:lnTo>
                  <a:lnTo>
                    <a:pt x="10078590" y="1400609"/>
                  </a:lnTo>
                  <a:lnTo>
                    <a:pt x="10121022" y="1385067"/>
                  </a:lnTo>
                  <a:lnTo>
                    <a:pt x="10165214" y="1372696"/>
                  </a:lnTo>
                  <a:lnTo>
                    <a:pt x="10210878" y="1363397"/>
                  </a:lnTo>
                  <a:lnTo>
                    <a:pt x="10257730" y="1357071"/>
                  </a:lnTo>
                  <a:lnTo>
                    <a:pt x="10305483" y="1353620"/>
                  </a:lnTo>
                  <a:lnTo>
                    <a:pt x="10353851" y="1352947"/>
                  </a:lnTo>
                  <a:lnTo>
                    <a:pt x="10402549" y="1354953"/>
                  </a:lnTo>
                  <a:lnTo>
                    <a:pt x="10451290" y="1359540"/>
                  </a:lnTo>
                  <a:lnTo>
                    <a:pt x="10499789" y="1366610"/>
                  </a:lnTo>
                  <a:lnTo>
                    <a:pt x="10547759" y="1376064"/>
                  </a:lnTo>
                  <a:lnTo>
                    <a:pt x="10594914" y="1387805"/>
                  </a:lnTo>
                  <a:lnTo>
                    <a:pt x="10640969" y="1401734"/>
                  </a:lnTo>
                  <a:lnTo>
                    <a:pt x="10685637" y="1417754"/>
                  </a:lnTo>
                  <a:lnTo>
                    <a:pt x="10728633" y="1435765"/>
                  </a:lnTo>
                  <a:lnTo>
                    <a:pt x="10769671" y="1455670"/>
                  </a:lnTo>
                  <a:lnTo>
                    <a:pt x="10808464" y="1477370"/>
                  </a:lnTo>
                  <a:lnTo>
                    <a:pt x="10844248" y="1501754"/>
                  </a:lnTo>
                  <a:lnTo>
                    <a:pt x="10876890" y="1529820"/>
                  </a:lnTo>
                  <a:lnTo>
                    <a:pt x="10906466" y="1561276"/>
                  </a:lnTo>
                  <a:lnTo>
                    <a:pt x="10933048" y="1595830"/>
                  </a:lnTo>
                  <a:lnTo>
                    <a:pt x="10956713" y="1633189"/>
                  </a:lnTo>
                  <a:lnTo>
                    <a:pt x="10977533" y="1673059"/>
                  </a:lnTo>
                  <a:lnTo>
                    <a:pt x="10995583" y="1715149"/>
                  </a:lnTo>
                  <a:lnTo>
                    <a:pt x="11010937" y="1759165"/>
                  </a:lnTo>
                  <a:lnTo>
                    <a:pt x="11023670" y="1804815"/>
                  </a:lnTo>
                  <a:lnTo>
                    <a:pt x="11033855" y="1851806"/>
                  </a:lnTo>
                  <a:lnTo>
                    <a:pt x="11041566" y="1899846"/>
                  </a:lnTo>
                  <a:lnTo>
                    <a:pt x="11046878" y="1948642"/>
                  </a:lnTo>
                  <a:lnTo>
                    <a:pt x="11049866" y="1997900"/>
                  </a:lnTo>
                  <a:lnTo>
                    <a:pt x="11050602" y="2047329"/>
                  </a:lnTo>
                  <a:lnTo>
                    <a:pt x="11049162" y="2096636"/>
                  </a:lnTo>
                  <a:lnTo>
                    <a:pt x="11045619" y="2145527"/>
                  </a:lnTo>
                  <a:lnTo>
                    <a:pt x="11040048" y="2193711"/>
                  </a:lnTo>
                  <a:lnTo>
                    <a:pt x="11032522" y="2240894"/>
                  </a:lnTo>
                  <a:lnTo>
                    <a:pt x="11023117" y="2286784"/>
                  </a:lnTo>
                  <a:lnTo>
                    <a:pt x="11011906" y="2331088"/>
                  </a:lnTo>
                  <a:lnTo>
                    <a:pt x="10998963" y="2373514"/>
                  </a:lnTo>
                  <a:lnTo>
                    <a:pt x="10983662" y="2417522"/>
                  </a:lnTo>
                  <a:lnTo>
                    <a:pt x="10967226" y="2461120"/>
                  </a:lnTo>
                  <a:lnTo>
                    <a:pt x="10949676" y="2504303"/>
                  </a:lnTo>
                  <a:lnTo>
                    <a:pt x="10931034" y="2547065"/>
                  </a:lnTo>
                  <a:lnTo>
                    <a:pt x="10911320" y="2589401"/>
                  </a:lnTo>
                  <a:lnTo>
                    <a:pt x="10890557" y="2631306"/>
                  </a:lnTo>
                  <a:lnTo>
                    <a:pt x="10868766" y="2672775"/>
                  </a:lnTo>
                  <a:lnTo>
                    <a:pt x="10845969" y="2713802"/>
                  </a:lnTo>
                  <a:lnTo>
                    <a:pt x="10822187" y="2754382"/>
                  </a:lnTo>
                  <a:lnTo>
                    <a:pt x="10797442" y="2794510"/>
                  </a:lnTo>
                  <a:lnTo>
                    <a:pt x="10771756" y="2834181"/>
                  </a:lnTo>
                  <a:lnTo>
                    <a:pt x="10745149" y="2873390"/>
                  </a:lnTo>
                  <a:lnTo>
                    <a:pt x="10717643" y="2912130"/>
                  </a:lnTo>
                  <a:lnTo>
                    <a:pt x="10689261" y="2950398"/>
                  </a:lnTo>
                  <a:lnTo>
                    <a:pt x="10660023" y="2988187"/>
                  </a:lnTo>
                  <a:lnTo>
                    <a:pt x="10629951" y="3025493"/>
                  </a:lnTo>
                  <a:lnTo>
                    <a:pt x="10599067" y="3062310"/>
                  </a:lnTo>
                  <a:lnTo>
                    <a:pt x="10567392" y="3098633"/>
                  </a:lnTo>
                  <a:lnTo>
                    <a:pt x="10534947" y="3134456"/>
                  </a:lnTo>
                  <a:lnTo>
                    <a:pt x="10501755" y="3169775"/>
                  </a:lnTo>
                  <a:lnTo>
                    <a:pt x="10467836" y="3204585"/>
                  </a:lnTo>
                  <a:lnTo>
                    <a:pt x="10433213" y="3238879"/>
                  </a:lnTo>
                  <a:lnTo>
                    <a:pt x="10397907" y="3272653"/>
                  </a:lnTo>
                  <a:lnTo>
                    <a:pt x="10361939" y="3305901"/>
                  </a:lnTo>
                  <a:lnTo>
                    <a:pt x="10325331" y="3338619"/>
                  </a:lnTo>
                  <a:lnTo>
                    <a:pt x="10288105" y="3370801"/>
                  </a:lnTo>
                  <a:lnTo>
                    <a:pt x="10250281" y="3402441"/>
                  </a:lnTo>
                  <a:lnTo>
                    <a:pt x="10211883" y="3433535"/>
                  </a:lnTo>
                  <a:lnTo>
                    <a:pt x="10172930" y="3464078"/>
                  </a:lnTo>
                  <a:lnTo>
                    <a:pt x="10133445" y="3494063"/>
                  </a:lnTo>
                  <a:lnTo>
                    <a:pt x="10093449" y="3523486"/>
                  </a:lnTo>
                  <a:lnTo>
                    <a:pt x="10052964" y="3552341"/>
                  </a:lnTo>
                  <a:lnTo>
                    <a:pt x="10012012" y="3580624"/>
                  </a:lnTo>
                  <a:lnTo>
                    <a:pt x="9970613" y="3608329"/>
                  </a:lnTo>
                  <a:lnTo>
                    <a:pt x="9928790" y="3635451"/>
                  </a:lnTo>
                  <a:lnTo>
                    <a:pt x="9886563" y="3661984"/>
                  </a:lnTo>
                  <a:lnTo>
                    <a:pt x="9843955" y="3687923"/>
                  </a:lnTo>
                  <a:lnTo>
                    <a:pt x="9800987" y="3713264"/>
                  </a:lnTo>
                  <a:lnTo>
                    <a:pt x="9757681" y="3738000"/>
                  </a:lnTo>
                  <a:lnTo>
                    <a:pt x="9714058" y="3762127"/>
                  </a:lnTo>
                  <a:lnTo>
                    <a:pt x="9670139" y="3785639"/>
                  </a:lnTo>
                  <a:lnTo>
                    <a:pt x="9625947" y="3808531"/>
                  </a:lnTo>
                  <a:lnTo>
                    <a:pt x="9581503" y="3830798"/>
                  </a:lnTo>
                  <a:lnTo>
                    <a:pt x="9536827" y="3852435"/>
                  </a:lnTo>
                  <a:lnTo>
                    <a:pt x="9491943" y="3873436"/>
                  </a:lnTo>
                  <a:lnTo>
                    <a:pt x="9446871" y="3893796"/>
                  </a:lnTo>
                  <a:lnTo>
                    <a:pt x="9401633" y="3913510"/>
                  </a:lnTo>
                  <a:lnTo>
                    <a:pt x="9356251" y="3932572"/>
                  </a:lnTo>
                  <a:lnTo>
                    <a:pt x="9310745" y="3950978"/>
                  </a:lnTo>
                  <a:lnTo>
                    <a:pt x="9265138" y="3968722"/>
                  </a:lnTo>
                  <a:lnTo>
                    <a:pt x="9219451" y="3985798"/>
                  </a:lnTo>
                  <a:lnTo>
                    <a:pt x="9173706" y="4002202"/>
                  </a:lnTo>
                  <a:lnTo>
                    <a:pt x="9127924" y="4017929"/>
                  </a:lnTo>
                  <a:lnTo>
                    <a:pt x="9082127" y="4032973"/>
                  </a:lnTo>
                  <a:lnTo>
                    <a:pt x="9036336" y="4047328"/>
                  </a:lnTo>
                  <a:lnTo>
                    <a:pt x="8990573" y="4060990"/>
                  </a:lnTo>
                  <a:lnTo>
                    <a:pt x="8944860" y="4073954"/>
                  </a:lnTo>
                  <a:lnTo>
                    <a:pt x="8899217" y="4086214"/>
                  </a:lnTo>
                  <a:lnTo>
                    <a:pt x="8853667" y="4097764"/>
                  </a:lnTo>
                  <a:lnTo>
                    <a:pt x="8808231" y="4108600"/>
                  </a:lnTo>
                  <a:lnTo>
                    <a:pt x="8761909" y="4118706"/>
                  </a:lnTo>
                  <a:lnTo>
                    <a:pt x="8715539" y="4127648"/>
                  </a:lnTo>
                  <a:lnTo>
                    <a:pt x="8669122" y="4135444"/>
                  </a:lnTo>
                  <a:lnTo>
                    <a:pt x="8622662" y="4142114"/>
                  </a:lnTo>
                  <a:lnTo>
                    <a:pt x="8576165" y="4147677"/>
                  </a:lnTo>
                  <a:lnTo>
                    <a:pt x="8529632" y="4152153"/>
                  </a:lnTo>
                  <a:lnTo>
                    <a:pt x="8483068" y="4155562"/>
                  </a:lnTo>
                  <a:lnTo>
                    <a:pt x="8436477" y="4157922"/>
                  </a:lnTo>
                  <a:lnTo>
                    <a:pt x="8389862" y="4159253"/>
                  </a:lnTo>
                  <a:lnTo>
                    <a:pt x="8343227" y="4159575"/>
                  </a:lnTo>
                  <a:lnTo>
                    <a:pt x="8296576" y="4158906"/>
                  </a:lnTo>
                  <a:lnTo>
                    <a:pt x="8249912" y="4157267"/>
                  </a:lnTo>
                  <a:lnTo>
                    <a:pt x="8203239" y="4154677"/>
                  </a:lnTo>
                  <a:lnTo>
                    <a:pt x="8156561" y="4151155"/>
                  </a:lnTo>
                  <a:lnTo>
                    <a:pt x="8109882" y="4146720"/>
                  </a:lnTo>
                  <a:lnTo>
                    <a:pt x="8063204" y="4141392"/>
                  </a:lnTo>
                  <a:lnTo>
                    <a:pt x="8016533" y="4135190"/>
                  </a:lnTo>
                  <a:lnTo>
                    <a:pt x="7969871" y="4128135"/>
                  </a:lnTo>
                  <a:lnTo>
                    <a:pt x="7923223" y="4120244"/>
                  </a:lnTo>
                  <a:lnTo>
                    <a:pt x="7876592" y="4111538"/>
                  </a:lnTo>
                  <a:lnTo>
                    <a:pt x="7829981" y="4102036"/>
                  </a:lnTo>
                  <a:lnTo>
                    <a:pt x="7783395" y="4091757"/>
                  </a:lnTo>
                  <a:lnTo>
                    <a:pt x="7736837" y="4080721"/>
                  </a:lnTo>
                  <a:lnTo>
                    <a:pt x="7690311" y="4068947"/>
                  </a:lnTo>
                  <a:lnTo>
                    <a:pt x="7643821" y="4056455"/>
                  </a:lnTo>
                  <a:lnTo>
                    <a:pt x="7597369" y="4043263"/>
                  </a:lnTo>
                  <a:lnTo>
                    <a:pt x="7550961" y="4029392"/>
                  </a:lnTo>
                  <a:lnTo>
                    <a:pt x="7504600" y="4014861"/>
                  </a:lnTo>
                  <a:lnTo>
                    <a:pt x="7458289" y="3999689"/>
                  </a:lnTo>
                  <a:lnTo>
                    <a:pt x="7412032" y="3983896"/>
                  </a:lnTo>
                  <a:lnTo>
                    <a:pt x="7365833" y="3967501"/>
                  </a:lnTo>
                  <a:lnTo>
                    <a:pt x="7319695" y="3950523"/>
                  </a:lnTo>
                  <a:lnTo>
                    <a:pt x="7273623" y="3932982"/>
                  </a:lnTo>
                  <a:lnTo>
                    <a:pt x="7227620" y="3914897"/>
                  </a:lnTo>
                  <a:lnTo>
                    <a:pt x="7181689" y="3896288"/>
                  </a:lnTo>
                  <a:lnTo>
                    <a:pt x="7135835" y="3877174"/>
                  </a:lnTo>
                  <a:lnTo>
                    <a:pt x="7090060" y="3857574"/>
                  </a:lnTo>
                  <a:lnTo>
                    <a:pt x="7044370" y="3837509"/>
                  </a:lnTo>
                  <a:lnTo>
                    <a:pt x="6998767" y="3816996"/>
                  </a:lnTo>
                  <a:lnTo>
                    <a:pt x="6953255" y="3796056"/>
                  </a:lnTo>
                  <a:lnTo>
                    <a:pt x="6907838" y="3774709"/>
                  </a:lnTo>
                  <a:lnTo>
                    <a:pt x="6862520" y="3752972"/>
                  </a:lnTo>
                  <a:lnTo>
                    <a:pt x="6817304" y="3730867"/>
                  </a:lnTo>
                  <a:lnTo>
                    <a:pt x="6772195" y="3708412"/>
                  </a:lnTo>
                  <a:lnTo>
                    <a:pt x="6727194" y="3685627"/>
                  </a:lnTo>
                  <a:lnTo>
                    <a:pt x="6682308" y="3662531"/>
                  </a:lnTo>
                  <a:lnTo>
                    <a:pt x="6637538" y="3639143"/>
                  </a:lnTo>
                  <a:lnTo>
                    <a:pt x="6592890" y="3615483"/>
                  </a:lnTo>
                  <a:lnTo>
                    <a:pt x="6548366" y="3591571"/>
                  </a:lnTo>
                  <a:lnTo>
                    <a:pt x="6503970" y="3567425"/>
                  </a:lnTo>
                  <a:lnTo>
                    <a:pt x="6459706" y="3543066"/>
                  </a:lnTo>
                  <a:lnTo>
                    <a:pt x="6415578" y="3518512"/>
                  </a:lnTo>
                  <a:lnTo>
                    <a:pt x="6371589" y="3493783"/>
                  </a:lnTo>
                  <a:lnTo>
                    <a:pt x="6327744" y="3468898"/>
                  </a:lnTo>
                  <a:lnTo>
                    <a:pt x="6284045" y="3443878"/>
                  </a:lnTo>
                  <a:lnTo>
                    <a:pt x="6240496" y="3418740"/>
                  </a:lnTo>
                  <a:lnTo>
                    <a:pt x="6197102" y="3393505"/>
                  </a:lnTo>
                  <a:lnTo>
                    <a:pt x="6153866" y="3368192"/>
                  </a:lnTo>
                  <a:lnTo>
                    <a:pt x="6110792" y="3342820"/>
                  </a:lnTo>
                  <a:lnTo>
                    <a:pt x="6067883" y="3317410"/>
                  </a:lnTo>
                  <a:lnTo>
                    <a:pt x="6025143" y="3291979"/>
                  </a:lnTo>
                  <a:lnTo>
                    <a:pt x="5982576" y="3266548"/>
                  </a:lnTo>
                  <a:lnTo>
                    <a:pt x="5940185" y="3241136"/>
                  </a:lnTo>
                  <a:lnTo>
                    <a:pt x="5897974" y="3215763"/>
                  </a:lnTo>
                  <a:lnTo>
                    <a:pt x="5855947" y="3190447"/>
                  </a:lnTo>
                  <a:lnTo>
                    <a:pt x="5814108" y="3165209"/>
                  </a:lnTo>
                  <a:lnTo>
                    <a:pt x="5772461" y="3140067"/>
                  </a:lnTo>
                  <a:lnTo>
                    <a:pt x="5731008" y="3115041"/>
                  </a:lnTo>
                  <a:lnTo>
                    <a:pt x="5689754" y="3090151"/>
                  </a:lnTo>
                  <a:lnTo>
                    <a:pt x="5648702" y="3065416"/>
                  </a:lnTo>
                  <a:lnTo>
                    <a:pt x="5607857" y="3040855"/>
                  </a:lnTo>
                  <a:lnTo>
                    <a:pt x="5564542" y="3016128"/>
                  </a:lnTo>
                  <a:lnTo>
                    <a:pt x="5520376" y="2993387"/>
                  </a:lnTo>
                  <a:lnTo>
                    <a:pt x="5475408" y="2972535"/>
                  </a:lnTo>
                  <a:lnTo>
                    <a:pt x="5429686" y="2953476"/>
                  </a:lnTo>
                  <a:lnTo>
                    <a:pt x="5383260" y="2936113"/>
                  </a:lnTo>
                  <a:lnTo>
                    <a:pt x="5336176" y="2920351"/>
                  </a:lnTo>
                  <a:lnTo>
                    <a:pt x="5288485" y="2906093"/>
                  </a:lnTo>
                  <a:lnTo>
                    <a:pt x="5240235" y="2893243"/>
                  </a:lnTo>
                  <a:lnTo>
                    <a:pt x="5191474" y="2881704"/>
                  </a:lnTo>
                  <a:lnTo>
                    <a:pt x="5142251" y="2871381"/>
                  </a:lnTo>
                  <a:lnTo>
                    <a:pt x="5092615" y="2862177"/>
                  </a:lnTo>
                  <a:lnTo>
                    <a:pt x="5042614" y="2853996"/>
                  </a:lnTo>
                  <a:lnTo>
                    <a:pt x="4992296" y="2846742"/>
                  </a:lnTo>
                  <a:lnTo>
                    <a:pt x="4941712" y="2840319"/>
                  </a:lnTo>
                  <a:lnTo>
                    <a:pt x="4890908" y="2834629"/>
                  </a:lnTo>
                  <a:lnTo>
                    <a:pt x="4839934" y="2829578"/>
                  </a:lnTo>
                  <a:lnTo>
                    <a:pt x="4788838" y="2825068"/>
                  </a:lnTo>
                  <a:lnTo>
                    <a:pt x="4737669" y="2821004"/>
                  </a:lnTo>
                  <a:lnTo>
                    <a:pt x="4686475" y="2817290"/>
                  </a:lnTo>
                  <a:lnTo>
                    <a:pt x="4635306" y="2813828"/>
                  </a:lnTo>
                  <a:lnTo>
                    <a:pt x="4584209" y="2810524"/>
                  </a:lnTo>
                  <a:lnTo>
                    <a:pt x="4533233" y="2807280"/>
                  </a:lnTo>
                  <a:lnTo>
                    <a:pt x="4482428" y="2804000"/>
                  </a:lnTo>
                  <a:lnTo>
                    <a:pt x="4431841" y="2800589"/>
                  </a:lnTo>
                  <a:lnTo>
                    <a:pt x="4381521" y="2796949"/>
                  </a:lnTo>
                  <a:lnTo>
                    <a:pt x="4331517" y="2792985"/>
                  </a:lnTo>
                  <a:lnTo>
                    <a:pt x="4282898" y="2789561"/>
                  </a:lnTo>
                  <a:lnTo>
                    <a:pt x="4233692" y="2787358"/>
                  </a:lnTo>
                  <a:lnTo>
                    <a:pt x="4183998" y="2786405"/>
                  </a:lnTo>
                  <a:lnTo>
                    <a:pt x="4133916" y="2786728"/>
                  </a:lnTo>
                  <a:lnTo>
                    <a:pt x="4083546" y="2788355"/>
                  </a:lnTo>
                  <a:lnTo>
                    <a:pt x="4032988" y="2791311"/>
                  </a:lnTo>
                  <a:lnTo>
                    <a:pt x="3982341" y="2795625"/>
                  </a:lnTo>
                  <a:lnTo>
                    <a:pt x="3931706" y="2801324"/>
                  </a:lnTo>
                  <a:lnTo>
                    <a:pt x="3881182" y="2808434"/>
                  </a:lnTo>
                  <a:lnTo>
                    <a:pt x="3830870" y="2816982"/>
                  </a:lnTo>
                  <a:lnTo>
                    <a:pt x="3780869" y="2826996"/>
                  </a:lnTo>
                  <a:lnTo>
                    <a:pt x="3731280" y="2838502"/>
                  </a:lnTo>
                  <a:lnTo>
                    <a:pt x="3682201" y="2851528"/>
                  </a:lnTo>
                  <a:lnTo>
                    <a:pt x="3633733" y="2866100"/>
                  </a:lnTo>
                  <a:lnTo>
                    <a:pt x="3585976" y="2882246"/>
                  </a:lnTo>
                  <a:lnTo>
                    <a:pt x="3539030" y="2899992"/>
                  </a:lnTo>
                  <a:lnTo>
                    <a:pt x="3492994" y="2919366"/>
                  </a:lnTo>
                  <a:lnTo>
                    <a:pt x="3447969" y="2940394"/>
                  </a:lnTo>
                  <a:lnTo>
                    <a:pt x="3404054" y="2963104"/>
                  </a:lnTo>
                  <a:lnTo>
                    <a:pt x="3361350" y="2987523"/>
                  </a:lnTo>
                  <a:lnTo>
                    <a:pt x="3319955" y="3013677"/>
                  </a:lnTo>
                  <a:lnTo>
                    <a:pt x="3279971" y="3041593"/>
                  </a:lnTo>
                  <a:lnTo>
                    <a:pt x="3241496" y="3071300"/>
                  </a:lnTo>
                  <a:lnTo>
                    <a:pt x="3204631" y="3102823"/>
                  </a:lnTo>
                  <a:lnTo>
                    <a:pt x="3169476" y="3136189"/>
                  </a:lnTo>
                  <a:lnTo>
                    <a:pt x="3139006" y="3167797"/>
                  </a:lnTo>
                  <a:lnTo>
                    <a:pt x="3109081" y="3201061"/>
                  </a:lnTo>
                  <a:lnTo>
                    <a:pt x="3079766" y="3235887"/>
                  </a:lnTo>
                  <a:lnTo>
                    <a:pt x="3051125" y="3272185"/>
                  </a:lnTo>
                  <a:lnTo>
                    <a:pt x="3023221" y="3309861"/>
                  </a:lnTo>
                  <a:lnTo>
                    <a:pt x="2996118" y="3348823"/>
                  </a:lnTo>
                  <a:lnTo>
                    <a:pt x="2969880" y="3388980"/>
                  </a:lnTo>
                  <a:lnTo>
                    <a:pt x="2944571" y="3430238"/>
                  </a:lnTo>
                  <a:lnTo>
                    <a:pt x="2920254" y="3472505"/>
                  </a:lnTo>
                  <a:lnTo>
                    <a:pt x="2896994" y="3515690"/>
                  </a:lnTo>
                  <a:lnTo>
                    <a:pt x="2874855" y="3559699"/>
                  </a:lnTo>
                  <a:lnTo>
                    <a:pt x="2853899" y="3604441"/>
                  </a:lnTo>
                  <a:lnTo>
                    <a:pt x="2834192" y="3649823"/>
                  </a:lnTo>
                  <a:lnTo>
                    <a:pt x="2815797" y="3695754"/>
                  </a:lnTo>
                  <a:lnTo>
                    <a:pt x="2798778" y="3742139"/>
                  </a:lnTo>
                  <a:lnTo>
                    <a:pt x="2783198" y="3788889"/>
                  </a:lnTo>
                  <a:lnTo>
                    <a:pt x="2769121" y="3835909"/>
                  </a:lnTo>
                  <a:lnTo>
                    <a:pt x="2756612" y="3883108"/>
                  </a:lnTo>
                  <a:lnTo>
                    <a:pt x="2745735" y="3930393"/>
                  </a:lnTo>
                  <a:lnTo>
                    <a:pt x="2736552" y="3977673"/>
                  </a:lnTo>
                  <a:lnTo>
                    <a:pt x="2729128" y="4024854"/>
                  </a:lnTo>
                  <a:lnTo>
                    <a:pt x="2723527" y="4071845"/>
                  </a:lnTo>
                  <a:lnTo>
                    <a:pt x="2719812" y="4118553"/>
                  </a:lnTo>
                  <a:lnTo>
                    <a:pt x="2718048" y="4164887"/>
                  </a:lnTo>
                  <a:lnTo>
                    <a:pt x="2718298" y="4210753"/>
                  </a:lnTo>
                  <a:lnTo>
                    <a:pt x="2720626" y="4256059"/>
                  </a:lnTo>
                  <a:lnTo>
                    <a:pt x="2725096" y="4300714"/>
                  </a:lnTo>
                  <a:lnTo>
                    <a:pt x="2731772" y="4344624"/>
                  </a:lnTo>
                  <a:lnTo>
                    <a:pt x="2740718" y="4387698"/>
                  </a:lnTo>
                  <a:lnTo>
                    <a:pt x="2751997" y="4429843"/>
                  </a:lnTo>
                  <a:lnTo>
                    <a:pt x="2765673" y="4470967"/>
                  </a:lnTo>
                  <a:lnTo>
                    <a:pt x="2781811" y="4510978"/>
                  </a:lnTo>
                  <a:lnTo>
                    <a:pt x="2800473" y="4549783"/>
                  </a:lnTo>
                  <a:lnTo>
                    <a:pt x="2821725" y="4587290"/>
                  </a:lnTo>
                  <a:lnTo>
                    <a:pt x="2845629" y="4623406"/>
                  </a:lnTo>
                  <a:lnTo>
                    <a:pt x="2871804" y="4656365"/>
                  </a:lnTo>
                  <a:lnTo>
                    <a:pt x="2901876" y="4687624"/>
                  </a:lnTo>
                  <a:lnTo>
                    <a:pt x="2935462" y="4717046"/>
                  </a:lnTo>
                  <a:lnTo>
                    <a:pt x="2972177" y="4744495"/>
                  </a:lnTo>
                  <a:lnTo>
                    <a:pt x="3011637" y="4769832"/>
                  </a:lnTo>
                  <a:lnTo>
                    <a:pt x="3053458" y="4792921"/>
                  </a:lnTo>
                  <a:lnTo>
                    <a:pt x="3097256" y="4813623"/>
                  </a:lnTo>
                  <a:lnTo>
                    <a:pt x="3142647" y="4831802"/>
                  </a:lnTo>
                  <a:lnTo>
                    <a:pt x="3189246" y="4847319"/>
                  </a:lnTo>
                  <a:lnTo>
                    <a:pt x="3236669" y="4860038"/>
                  </a:lnTo>
                  <a:lnTo>
                    <a:pt x="3284533" y="4869821"/>
                  </a:lnTo>
                  <a:lnTo>
                    <a:pt x="3332453" y="4876531"/>
                  </a:lnTo>
                  <a:lnTo>
                    <a:pt x="3380045" y="4880030"/>
                  </a:lnTo>
                  <a:lnTo>
                    <a:pt x="3426924" y="4880181"/>
                  </a:lnTo>
                  <a:lnTo>
                    <a:pt x="3472708" y="4876846"/>
                  </a:lnTo>
                  <a:lnTo>
                    <a:pt x="3517010" y="4869888"/>
                  </a:lnTo>
                  <a:lnTo>
                    <a:pt x="3559449" y="4859169"/>
                  </a:lnTo>
                  <a:lnTo>
                    <a:pt x="3599638" y="4844553"/>
                  </a:lnTo>
                  <a:lnTo>
                    <a:pt x="3637194" y="4825901"/>
                  </a:lnTo>
                  <a:lnTo>
                    <a:pt x="3671734" y="4803076"/>
                  </a:lnTo>
                  <a:lnTo>
                    <a:pt x="3702872" y="4775941"/>
                  </a:lnTo>
                  <a:lnTo>
                    <a:pt x="3733215" y="4743081"/>
                  </a:lnTo>
                  <a:lnTo>
                    <a:pt x="3761153" y="4707787"/>
                  </a:lnTo>
                  <a:lnTo>
                    <a:pt x="3786701" y="4670255"/>
                  </a:lnTo>
                  <a:lnTo>
                    <a:pt x="3809873" y="4630678"/>
                  </a:lnTo>
                  <a:lnTo>
                    <a:pt x="3830686" y="4589249"/>
                  </a:lnTo>
                  <a:lnTo>
                    <a:pt x="3849154" y="4546163"/>
                  </a:lnTo>
                  <a:lnTo>
                    <a:pt x="3865293" y="4501613"/>
                  </a:lnTo>
                  <a:lnTo>
                    <a:pt x="3879118" y="4455794"/>
                  </a:lnTo>
                  <a:lnTo>
                    <a:pt x="3890645" y="4408899"/>
                  </a:lnTo>
                  <a:lnTo>
                    <a:pt x="3899889" y="4361122"/>
                  </a:lnTo>
                  <a:lnTo>
                    <a:pt x="3906864" y="4312657"/>
                  </a:lnTo>
                  <a:lnTo>
                    <a:pt x="3911587" y="4263698"/>
                  </a:lnTo>
                  <a:lnTo>
                    <a:pt x="3914072" y="4214438"/>
                  </a:lnTo>
                  <a:lnTo>
                    <a:pt x="3914336" y="4165071"/>
                  </a:lnTo>
                  <a:lnTo>
                    <a:pt x="3912393" y="4115792"/>
                  </a:lnTo>
                  <a:lnTo>
                    <a:pt x="3908258" y="4066794"/>
                  </a:lnTo>
                  <a:lnTo>
                    <a:pt x="3901947" y="4018272"/>
                  </a:lnTo>
                  <a:lnTo>
                    <a:pt x="3893475" y="3970418"/>
                  </a:lnTo>
                  <a:lnTo>
                    <a:pt x="3882857" y="3923426"/>
                  </a:lnTo>
                  <a:lnTo>
                    <a:pt x="3870109" y="3877492"/>
                  </a:lnTo>
                  <a:lnTo>
                    <a:pt x="3855247" y="3832807"/>
                  </a:lnTo>
                  <a:lnTo>
                    <a:pt x="3838284" y="3789567"/>
                  </a:lnTo>
                  <a:lnTo>
                    <a:pt x="3819237" y="3747966"/>
                  </a:lnTo>
                  <a:lnTo>
                    <a:pt x="3798121" y="3708196"/>
                  </a:lnTo>
                  <a:lnTo>
                    <a:pt x="3773125" y="3667284"/>
                  </a:lnTo>
                  <a:lnTo>
                    <a:pt x="3745996" y="3628068"/>
                  </a:lnTo>
                  <a:lnTo>
                    <a:pt x="3716920" y="3590395"/>
                  </a:lnTo>
                  <a:lnTo>
                    <a:pt x="3686084" y="3554115"/>
                  </a:lnTo>
                  <a:lnTo>
                    <a:pt x="3653677" y="3519073"/>
                  </a:lnTo>
                  <a:lnTo>
                    <a:pt x="3619886" y="3485119"/>
                  </a:lnTo>
                  <a:lnTo>
                    <a:pt x="3584897" y="3452099"/>
                  </a:lnTo>
                  <a:lnTo>
                    <a:pt x="3548898" y="3419862"/>
                  </a:lnTo>
                  <a:lnTo>
                    <a:pt x="3512077" y="3388256"/>
                  </a:lnTo>
                  <a:lnTo>
                    <a:pt x="3474620" y="3357127"/>
                  </a:lnTo>
                  <a:lnTo>
                    <a:pt x="3436716" y="3326324"/>
                  </a:lnTo>
                  <a:lnTo>
                    <a:pt x="3398550" y="3295695"/>
                  </a:lnTo>
                  <a:lnTo>
                    <a:pt x="3360311" y="3265087"/>
                  </a:lnTo>
                  <a:lnTo>
                    <a:pt x="3322186" y="3234349"/>
                  </a:lnTo>
                  <a:lnTo>
                    <a:pt x="3284361" y="3203326"/>
                  </a:lnTo>
                  <a:lnTo>
                    <a:pt x="3247026" y="3171869"/>
                  </a:lnTo>
                  <a:lnTo>
                    <a:pt x="3210365" y="3139824"/>
                  </a:lnTo>
                  <a:lnTo>
                    <a:pt x="3174568" y="3107039"/>
                  </a:lnTo>
                  <a:lnTo>
                    <a:pt x="3139821" y="3073361"/>
                  </a:lnTo>
                  <a:lnTo>
                    <a:pt x="3106312" y="3038640"/>
                  </a:lnTo>
                  <a:lnTo>
                    <a:pt x="3074227" y="3002721"/>
                  </a:lnTo>
                  <a:lnTo>
                    <a:pt x="3040879" y="2963957"/>
                  </a:lnTo>
                  <a:lnTo>
                    <a:pt x="3007344" y="2925340"/>
                  </a:lnTo>
                  <a:lnTo>
                    <a:pt x="2973622" y="2886871"/>
                  </a:lnTo>
                  <a:lnTo>
                    <a:pt x="2939715" y="2848550"/>
                  </a:lnTo>
                  <a:lnTo>
                    <a:pt x="2905624" y="2810379"/>
                  </a:lnTo>
                  <a:lnTo>
                    <a:pt x="2871351" y="2772359"/>
                  </a:lnTo>
                  <a:lnTo>
                    <a:pt x="2836897" y="2734491"/>
                  </a:lnTo>
                  <a:lnTo>
                    <a:pt x="2802262" y="2696775"/>
                  </a:lnTo>
                  <a:lnTo>
                    <a:pt x="2767449" y="2659213"/>
                  </a:lnTo>
                  <a:lnTo>
                    <a:pt x="2732458" y="2621806"/>
                  </a:lnTo>
                  <a:lnTo>
                    <a:pt x="2697291" y="2584554"/>
                  </a:lnTo>
                  <a:lnTo>
                    <a:pt x="2661948" y="2547459"/>
                  </a:lnTo>
                  <a:lnTo>
                    <a:pt x="2626432" y="2510522"/>
                  </a:lnTo>
                  <a:lnTo>
                    <a:pt x="2590744" y="2473744"/>
                  </a:lnTo>
                  <a:lnTo>
                    <a:pt x="2554884" y="2437125"/>
                  </a:lnTo>
                  <a:lnTo>
                    <a:pt x="2518854" y="2400667"/>
                  </a:lnTo>
                  <a:lnTo>
                    <a:pt x="2482655" y="2364370"/>
                  </a:lnTo>
                  <a:lnTo>
                    <a:pt x="2446288" y="2328237"/>
                  </a:lnTo>
                  <a:lnTo>
                    <a:pt x="2409755" y="2292267"/>
                  </a:lnTo>
                  <a:lnTo>
                    <a:pt x="2373058" y="2256462"/>
                  </a:lnTo>
                  <a:lnTo>
                    <a:pt x="2336196" y="2220822"/>
                  </a:lnTo>
                  <a:lnTo>
                    <a:pt x="2299171" y="2185349"/>
                  </a:lnTo>
                  <a:lnTo>
                    <a:pt x="2261986" y="2150044"/>
                  </a:lnTo>
                  <a:lnTo>
                    <a:pt x="2224640" y="2114908"/>
                  </a:lnTo>
                  <a:lnTo>
                    <a:pt x="2187135" y="2079941"/>
                  </a:lnTo>
                  <a:lnTo>
                    <a:pt x="2149473" y="2045145"/>
                  </a:lnTo>
                  <a:lnTo>
                    <a:pt x="2111654" y="2010520"/>
                  </a:lnTo>
                  <a:lnTo>
                    <a:pt x="2073680" y="1976069"/>
                  </a:lnTo>
                  <a:lnTo>
                    <a:pt x="2035552" y="1941791"/>
                  </a:lnTo>
                  <a:lnTo>
                    <a:pt x="1997272" y="1907687"/>
                  </a:lnTo>
                  <a:lnTo>
                    <a:pt x="1958840" y="1873760"/>
                  </a:lnTo>
                  <a:lnTo>
                    <a:pt x="1920258" y="1840009"/>
                  </a:lnTo>
                  <a:lnTo>
                    <a:pt x="1881527" y="1806435"/>
                  </a:lnTo>
                  <a:lnTo>
                    <a:pt x="1842649" y="1773041"/>
                  </a:lnTo>
                  <a:lnTo>
                    <a:pt x="1803624" y="1739826"/>
                  </a:lnTo>
                  <a:lnTo>
                    <a:pt x="1764454" y="1706791"/>
                  </a:lnTo>
                  <a:lnTo>
                    <a:pt x="1725140" y="1673939"/>
                  </a:lnTo>
                  <a:lnTo>
                    <a:pt x="1685683" y="1641269"/>
                  </a:lnTo>
                  <a:lnTo>
                    <a:pt x="1646085" y="1608782"/>
                  </a:lnTo>
                  <a:lnTo>
                    <a:pt x="1606346" y="1576481"/>
                  </a:lnTo>
                  <a:lnTo>
                    <a:pt x="1566469" y="1544365"/>
                  </a:lnTo>
                  <a:lnTo>
                    <a:pt x="1526454" y="1512436"/>
                  </a:lnTo>
                  <a:lnTo>
                    <a:pt x="1486302" y="1480694"/>
                  </a:lnTo>
                  <a:lnTo>
                    <a:pt x="1446016" y="1449141"/>
                  </a:lnTo>
                  <a:lnTo>
                    <a:pt x="1405595" y="1417778"/>
                  </a:lnTo>
                  <a:lnTo>
                    <a:pt x="1365042" y="1386605"/>
                  </a:lnTo>
                  <a:lnTo>
                    <a:pt x="1324357" y="1355624"/>
                  </a:lnTo>
                  <a:lnTo>
                    <a:pt x="1283542" y="1324835"/>
                  </a:lnTo>
                  <a:lnTo>
                    <a:pt x="1243268" y="1294287"/>
                  </a:lnTo>
                  <a:lnTo>
                    <a:pt x="1203291" y="1263342"/>
                  </a:lnTo>
                  <a:lnTo>
                    <a:pt x="1163606" y="1232011"/>
                  </a:lnTo>
                  <a:lnTo>
                    <a:pt x="1124209" y="1200303"/>
                  </a:lnTo>
                  <a:lnTo>
                    <a:pt x="1085097" y="1168229"/>
                  </a:lnTo>
                  <a:lnTo>
                    <a:pt x="1046266" y="1135799"/>
                  </a:lnTo>
                  <a:lnTo>
                    <a:pt x="1007710" y="1103022"/>
                  </a:lnTo>
                  <a:lnTo>
                    <a:pt x="969428" y="1069909"/>
                  </a:lnTo>
                  <a:lnTo>
                    <a:pt x="931413" y="1036470"/>
                  </a:lnTo>
                  <a:lnTo>
                    <a:pt x="893663" y="1002714"/>
                  </a:lnTo>
                  <a:lnTo>
                    <a:pt x="856174" y="968652"/>
                  </a:lnTo>
                  <a:lnTo>
                    <a:pt x="818941" y="934293"/>
                  </a:lnTo>
                  <a:lnTo>
                    <a:pt x="781961" y="899649"/>
                  </a:lnTo>
                  <a:lnTo>
                    <a:pt x="745229" y="864728"/>
                  </a:lnTo>
                  <a:lnTo>
                    <a:pt x="708742" y="829540"/>
                  </a:lnTo>
                  <a:lnTo>
                    <a:pt x="672495" y="794097"/>
                  </a:lnTo>
                  <a:lnTo>
                    <a:pt x="636485" y="758407"/>
                  </a:lnTo>
                  <a:lnTo>
                    <a:pt x="600707" y="722481"/>
                  </a:lnTo>
                  <a:lnTo>
                    <a:pt x="565158" y="686328"/>
                  </a:lnTo>
                  <a:lnTo>
                    <a:pt x="529834" y="649959"/>
                  </a:lnTo>
                  <a:lnTo>
                    <a:pt x="494731" y="613384"/>
                  </a:lnTo>
                  <a:lnTo>
                    <a:pt x="459844" y="576613"/>
                  </a:lnTo>
                  <a:lnTo>
                    <a:pt x="425170" y="539656"/>
                  </a:lnTo>
                  <a:lnTo>
                    <a:pt x="390704" y="502522"/>
                  </a:lnTo>
                  <a:lnTo>
                    <a:pt x="356444" y="465222"/>
                  </a:lnTo>
                  <a:lnTo>
                    <a:pt x="322384" y="427766"/>
                  </a:lnTo>
                  <a:lnTo>
                    <a:pt x="288520" y="390163"/>
                  </a:lnTo>
                  <a:lnTo>
                    <a:pt x="254850" y="352424"/>
                  </a:lnTo>
                  <a:lnTo>
                    <a:pt x="223055" y="314895"/>
                  </a:lnTo>
                  <a:lnTo>
                    <a:pt x="192526" y="275764"/>
                  </a:lnTo>
                  <a:lnTo>
                    <a:pt x="162981" y="235391"/>
                  </a:lnTo>
                  <a:lnTo>
                    <a:pt x="134139" y="194136"/>
                  </a:lnTo>
                  <a:lnTo>
                    <a:pt x="105720" y="152360"/>
                  </a:lnTo>
                  <a:lnTo>
                    <a:pt x="77441" y="110422"/>
                  </a:lnTo>
                  <a:lnTo>
                    <a:pt x="49021" y="68682"/>
                  </a:lnTo>
                  <a:lnTo>
                    <a:pt x="20180" y="27501"/>
                  </a:lnTo>
                  <a:lnTo>
                    <a:pt x="0" y="0"/>
                  </a:lnTo>
                </a:path>
              </a:pathLst>
            </a:custGeom>
            <a:ln w="9532">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4896610" y="402600"/>
            <a:ext cx="8020684" cy="1854200"/>
          </a:xfrm>
          <a:prstGeom prst="rect">
            <a:avLst/>
          </a:prstGeom>
        </p:spPr>
        <p:txBody>
          <a:bodyPr vert="horz" wrap="square" lIns="0" tIns="12700" rIns="0" bIns="0" rtlCol="0">
            <a:spAutoFit/>
          </a:bodyPr>
          <a:lstStyle/>
          <a:p>
            <a:pPr marL="12700">
              <a:lnSpc>
                <a:spcPct val="100000"/>
              </a:lnSpc>
              <a:spcBef>
                <a:spcPts val="100"/>
              </a:spcBef>
            </a:pPr>
            <a:r>
              <a:rPr sz="12000" spc="-190" dirty="0">
                <a:solidFill>
                  <a:srgbClr val="12384E"/>
                </a:solidFill>
                <a:latin typeface="Verdana"/>
                <a:cs typeface="Verdana"/>
              </a:rPr>
              <a:t>Conclusion</a:t>
            </a:r>
            <a:endParaRPr sz="12000" dirty="0">
              <a:latin typeface="Verdana"/>
              <a:cs typeface="Verdana"/>
            </a:endParaRPr>
          </a:p>
        </p:txBody>
      </p:sp>
      <p:sp>
        <p:nvSpPr>
          <p:cNvPr id="10" name="object 10"/>
          <p:cNvSpPr txBox="1"/>
          <p:nvPr/>
        </p:nvSpPr>
        <p:spPr>
          <a:xfrm>
            <a:off x="2409693" y="3818302"/>
            <a:ext cx="12844145" cy="4110933"/>
          </a:xfrm>
          <a:prstGeom prst="rect">
            <a:avLst/>
          </a:prstGeom>
        </p:spPr>
        <p:txBody>
          <a:bodyPr vert="horz" wrap="square" lIns="0" tIns="29209" rIns="0" bIns="0" rtlCol="0">
            <a:spAutoFit/>
          </a:bodyPr>
          <a:lstStyle/>
          <a:p>
            <a:pPr marL="12700" marR="5080">
              <a:lnSpc>
                <a:spcPts val="3450"/>
              </a:lnSpc>
              <a:spcBef>
                <a:spcPts val="229"/>
              </a:spcBef>
            </a:pPr>
            <a:r>
              <a:rPr sz="2900" spc="65" dirty="0">
                <a:solidFill>
                  <a:srgbClr val="0D2946"/>
                </a:solidFill>
                <a:latin typeface="Verdana"/>
                <a:cs typeface="Verdana"/>
              </a:rPr>
              <a:t>It </a:t>
            </a:r>
            <a:r>
              <a:rPr sz="2900" spc="-50" dirty="0">
                <a:solidFill>
                  <a:srgbClr val="0D2946"/>
                </a:solidFill>
                <a:latin typeface="Verdana"/>
                <a:cs typeface="Verdana"/>
              </a:rPr>
              <a:t>has </a:t>
            </a:r>
            <a:r>
              <a:rPr sz="2900" spc="-45" dirty="0">
                <a:solidFill>
                  <a:srgbClr val="0D2946"/>
                </a:solidFill>
                <a:latin typeface="Verdana"/>
                <a:cs typeface="Verdana"/>
              </a:rPr>
              <a:t>been </a:t>
            </a:r>
            <a:r>
              <a:rPr sz="2900" spc="90" dirty="0">
                <a:solidFill>
                  <a:srgbClr val="0D2946"/>
                </a:solidFill>
                <a:latin typeface="Verdana"/>
                <a:cs typeface="Verdana"/>
              </a:rPr>
              <a:t>a </a:t>
            </a:r>
            <a:r>
              <a:rPr sz="2900" dirty="0">
                <a:solidFill>
                  <a:srgbClr val="0D2946"/>
                </a:solidFill>
                <a:latin typeface="Verdana"/>
                <a:cs typeface="Verdana"/>
              </a:rPr>
              <a:t>great </a:t>
            </a:r>
            <a:r>
              <a:rPr sz="2900" spc="-40" dirty="0">
                <a:solidFill>
                  <a:srgbClr val="0D2946"/>
                </a:solidFill>
                <a:latin typeface="Verdana"/>
                <a:cs typeface="Verdana"/>
              </a:rPr>
              <a:t>pleasure </a:t>
            </a:r>
            <a:r>
              <a:rPr sz="2900" spc="20" dirty="0">
                <a:solidFill>
                  <a:srgbClr val="0D2946"/>
                </a:solidFill>
                <a:latin typeface="Verdana"/>
                <a:cs typeface="Verdana"/>
              </a:rPr>
              <a:t>for </a:t>
            </a:r>
            <a:r>
              <a:rPr sz="2900" spc="-50" dirty="0">
                <a:solidFill>
                  <a:srgbClr val="0D2946"/>
                </a:solidFill>
                <a:latin typeface="Verdana"/>
                <a:cs typeface="Verdana"/>
              </a:rPr>
              <a:t>our </a:t>
            </a:r>
            <a:r>
              <a:rPr sz="2900" spc="-35" dirty="0">
                <a:solidFill>
                  <a:srgbClr val="0D2946"/>
                </a:solidFill>
                <a:latin typeface="Verdana"/>
                <a:cs typeface="Verdana"/>
              </a:rPr>
              <a:t>team </a:t>
            </a:r>
            <a:r>
              <a:rPr sz="2900" spc="-10" dirty="0">
                <a:solidFill>
                  <a:srgbClr val="0D2946"/>
                </a:solidFill>
                <a:latin typeface="Verdana"/>
                <a:cs typeface="Verdana"/>
              </a:rPr>
              <a:t>to </a:t>
            </a:r>
            <a:r>
              <a:rPr sz="2900" spc="-50" dirty="0">
                <a:solidFill>
                  <a:srgbClr val="0D2946"/>
                </a:solidFill>
                <a:latin typeface="Verdana"/>
                <a:cs typeface="Verdana"/>
              </a:rPr>
              <a:t>work on </a:t>
            </a:r>
            <a:r>
              <a:rPr sz="2900" spc="-70" dirty="0">
                <a:solidFill>
                  <a:srgbClr val="0D2946"/>
                </a:solidFill>
                <a:latin typeface="Verdana"/>
                <a:cs typeface="Verdana"/>
              </a:rPr>
              <a:t>this </a:t>
            </a:r>
            <a:r>
              <a:rPr sz="2900" spc="-20" dirty="0">
                <a:solidFill>
                  <a:srgbClr val="0D2946"/>
                </a:solidFill>
                <a:latin typeface="Verdana"/>
                <a:cs typeface="Verdana"/>
              </a:rPr>
              <a:t>exciting </a:t>
            </a:r>
            <a:r>
              <a:rPr sz="2900" dirty="0">
                <a:solidFill>
                  <a:srgbClr val="0D2946"/>
                </a:solidFill>
                <a:latin typeface="Verdana"/>
                <a:cs typeface="Verdana"/>
              </a:rPr>
              <a:t>and </a:t>
            </a:r>
            <a:r>
              <a:rPr sz="2900" spc="-1005" dirty="0">
                <a:solidFill>
                  <a:srgbClr val="0D2946"/>
                </a:solidFill>
                <a:latin typeface="Verdana"/>
                <a:cs typeface="Verdana"/>
              </a:rPr>
              <a:t> </a:t>
            </a:r>
            <a:r>
              <a:rPr sz="2900" spc="35" dirty="0">
                <a:solidFill>
                  <a:srgbClr val="0D2946"/>
                </a:solidFill>
                <a:latin typeface="Verdana"/>
                <a:cs typeface="Verdana"/>
              </a:rPr>
              <a:t>c</a:t>
            </a:r>
            <a:r>
              <a:rPr sz="2900" spc="-114" dirty="0">
                <a:solidFill>
                  <a:srgbClr val="0D2946"/>
                </a:solidFill>
                <a:latin typeface="Verdana"/>
                <a:cs typeface="Verdana"/>
              </a:rPr>
              <a:t>h</a:t>
            </a:r>
            <a:r>
              <a:rPr sz="2900" spc="85" dirty="0">
                <a:solidFill>
                  <a:srgbClr val="0D2946"/>
                </a:solidFill>
                <a:latin typeface="Verdana"/>
                <a:cs typeface="Verdana"/>
              </a:rPr>
              <a:t>a</a:t>
            </a:r>
            <a:r>
              <a:rPr sz="2900" spc="-80" dirty="0">
                <a:solidFill>
                  <a:srgbClr val="0D2946"/>
                </a:solidFill>
                <a:latin typeface="Verdana"/>
                <a:cs typeface="Verdana"/>
              </a:rPr>
              <a:t>ll</a:t>
            </a:r>
            <a:r>
              <a:rPr sz="2900" spc="-35" dirty="0">
                <a:solidFill>
                  <a:srgbClr val="0D2946"/>
                </a:solidFill>
                <a:latin typeface="Verdana"/>
                <a:cs typeface="Verdana"/>
              </a:rPr>
              <a:t>e</a:t>
            </a:r>
            <a:r>
              <a:rPr sz="2900" spc="-114" dirty="0">
                <a:solidFill>
                  <a:srgbClr val="0D2946"/>
                </a:solidFill>
                <a:latin typeface="Verdana"/>
                <a:cs typeface="Verdana"/>
              </a:rPr>
              <a:t>n</a:t>
            </a:r>
            <a:r>
              <a:rPr sz="2900" spc="70" dirty="0">
                <a:solidFill>
                  <a:srgbClr val="0D2946"/>
                </a:solidFill>
                <a:latin typeface="Verdana"/>
                <a:cs typeface="Verdana"/>
              </a:rPr>
              <a:t>g</a:t>
            </a:r>
            <a:r>
              <a:rPr sz="2900" spc="5" dirty="0">
                <a:solidFill>
                  <a:srgbClr val="0D2946"/>
                </a:solidFill>
                <a:latin typeface="Verdana"/>
                <a:cs typeface="Verdana"/>
              </a:rPr>
              <a:t>i</a:t>
            </a:r>
            <a:r>
              <a:rPr sz="2900" spc="-114" dirty="0">
                <a:solidFill>
                  <a:srgbClr val="0D2946"/>
                </a:solidFill>
                <a:latin typeface="Verdana"/>
                <a:cs typeface="Verdana"/>
              </a:rPr>
              <a:t>n</a:t>
            </a:r>
            <a:r>
              <a:rPr sz="2900" spc="75" dirty="0">
                <a:solidFill>
                  <a:srgbClr val="0D2946"/>
                </a:solidFill>
                <a:latin typeface="Verdana"/>
                <a:cs typeface="Verdana"/>
              </a:rPr>
              <a:t>g</a:t>
            </a:r>
            <a:r>
              <a:rPr sz="2900" spc="-210" dirty="0">
                <a:solidFill>
                  <a:srgbClr val="0D2946"/>
                </a:solidFill>
                <a:latin typeface="Verdana"/>
                <a:cs typeface="Verdana"/>
              </a:rPr>
              <a:t> </a:t>
            </a:r>
            <a:r>
              <a:rPr sz="2900" spc="15" dirty="0">
                <a:solidFill>
                  <a:srgbClr val="0D2946"/>
                </a:solidFill>
                <a:latin typeface="Verdana"/>
                <a:cs typeface="Verdana"/>
              </a:rPr>
              <a:t>p</a:t>
            </a:r>
            <a:r>
              <a:rPr sz="2900" spc="-75" dirty="0">
                <a:solidFill>
                  <a:srgbClr val="0D2946"/>
                </a:solidFill>
                <a:latin typeface="Verdana"/>
                <a:cs typeface="Verdana"/>
              </a:rPr>
              <a:t>r</a:t>
            </a:r>
            <a:r>
              <a:rPr sz="2900" spc="15" dirty="0">
                <a:solidFill>
                  <a:srgbClr val="0D2946"/>
                </a:solidFill>
                <a:latin typeface="Verdana"/>
                <a:cs typeface="Verdana"/>
              </a:rPr>
              <a:t>o</a:t>
            </a:r>
            <a:r>
              <a:rPr sz="2900" spc="-245" dirty="0">
                <a:solidFill>
                  <a:srgbClr val="0D2946"/>
                </a:solidFill>
                <a:latin typeface="Verdana"/>
                <a:cs typeface="Verdana"/>
              </a:rPr>
              <a:t>j</a:t>
            </a:r>
            <a:r>
              <a:rPr sz="2900" spc="-35" dirty="0">
                <a:solidFill>
                  <a:srgbClr val="0D2946"/>
                </a:solidFill>
                <a:latin typeface="Verdana"/>
                <a:cs typeface="Verdana"/>
              </a:rPr>
              <a:t>e</a:t>
            </a:r>
            <a:r>
              <a:rPr sz="2900" spc="35" dirty="0">
                <a:solidFill>
                  <a:srgbClr val="0D2946"/>
                </a:solidFill>
                <a:latin typeface="Verdana"/>
                <a:cs typeface="Verdana"/>
              </a:rPr>
              <a:t>c</a:t>
            </a:r>
            <a:r>
              <a:rPr sz="2900" spc="-35" dirty="0">
                <a:solidFill>
                  <a:srgbClr val="0D2946"/>
                </a:solidFill>
                <a:latin typeface="Verdana"/>
                <a:cs typeface="Verdana"/>
              </a:rPr>
              <a:t>t</a:t>
            </a:r>
            <a:r>
              <a:rPr sz="2900" spc="-395" dirty="0">
                <a:solidFill>
                  <a:srgbClr val="0D2946"/>
                </a:solidFill>
                <a:latin typeface="Verdana"/>
                <a:cs typeface="Verdana"/>
              </a:rPr>
              <a:t>.</a:t>
            </a:r>
            <a:r>
              <a:rPr sz="2900" spc="-210" dirty="0">
                <a:solidFill>
                  <a:srgbClr val="0D2946"/>
                </a:solidFill>
                <a:latin typeface="Verdana"/>
                <a:cs typeface="Verdana"/>
              </a:rPr>
              <a:t> </a:t>
            </a:r>
            <a:endParaRPr lang="en-GB" sz="2900" spc="-210" dirty="0">
              <a:solidFill>
                <a:srgbClr val="0D2946"/>
              </a:solidFill>
              <a:latin typeface="Verdana"/>
              <a:cs typeface="Verdana"/>
            </a:endParaRPr>
          </a:p>
          <a:p>
            <a:pPr marL="12700" marR="5080">
              <a:lnSpc>
                <a:spcPts val="3450"/>
              </a:lnSpc>
              <a:spcBef>
                <a:spcPts val="229"/>
              </a:spcBef>
            </a:pPr>
            <a:r>
              <a:rPr sz="2900" spc="-125" dirty="0">
                <a:solidFill>
                  <a:srgbClr val="0D2946"/>
                </a:solidFill>
                <a:latin typeface="Verdana"/>
                <a:cs typeface="Verdana"/>
              </a:rPr>
              <a:t>T</a:t>
            </a:r>
            <a:r>
              <a:rPr sz="2900" spc="-114" dirty="0">
                <a:solidFill>
                  <a:srgbClr val="0D2946"/>
                </a:solidFill>
                <a:latin typeface="Verdana"/>
                <a:cs typeface="Verdana"/>
              </a:rPr>
              <a:t>h</a:t>
            </a:r>
            <a:r>
              <a:rPr sz="2900" spc="5" dirty="0">
                <a:solidFill>
                  <a:srgbClr val="0D2946"/>
                </a:solidFill>
                <a:latin typeface="Verdana"/>
                <a:cs typeface="Verdana"/>
              </a:rPr>
              <a:t>i</a:t>
            </a:r>
            <a:r>
              <a:rPr sz="2900" spc="-125" dirty="0">
                <a:solidFill>
                  <a:srgbClr val="0D2946"/>
                </a:solidFill>
                <a:latin typeface="Verdana"/>
                <a:cs typeface="Verdana"/>
              </a:rPr>
              <a:t>s</a:t>
            </a:r>
            <a:r>
              <a:rPr sz="2900" spc="-210" dirty="0">
                <a:solidFill>
                  <a:srgbClr val="0D2946"/>
                </a:solidFill>
                <a:latin typeface="Verdana"/>
                <a:cs typeface="Verdana"/>
              </a:rPr>
              <a:t> </a:t>
            </a:r>
            <a:r>
              <a:rPr sz="2900" spc="15" dirty="0">
                <a:solidFill>
                  <a:srgbClr val="0D2946"/>
                </a:solidFill>
                <a:latin typeface="Verdana"/>
                <a:cs typeface="Verdana"/>
              </a:rPr>
              <a:t>p</a:t>
            </a:r>
            <a:r>
              <a:rPr sz="2900" spc="-75" dirty="0">
                <a:solidFill>
                  <a:srgbClr val="0D2946"/>
                </a:solidFill>
                <a:latin typeface="Verdana"/>
                <a:cs typeface="Verdana"/>
              </a:rPr>
              <a:t>r</a:t>
            </a:r>
            <a:r>
              <a:rPr sz="2900" spc="15" dirty="0">
                <a:solidFill>
                  <a:srgbClr val="0D2946"/>
                </a:solidFill>
                <a:latin typeface="Verdana"/>
                <a:cs typeface="Verdana"/>
              </a:rPr>
              <a:t>o</a:t>
            </a:r>
            <a:r>
              <a:rPr sz="2900" spc="-245" dirty="0">
                <a:solidFill>
                  <a:srgbClr val="0D2946"/>
                </a:solidFill>
                <a:latin typeface="Verdana"/>
                <a:cs typeface="Verdana"/>
              </a:rPr>
              <a:t>j</a:t>
            </a:r>
            <a:r>
              <a:rPr sz="2900" spc="-35" dirty="0">
                <a:solidFill>
                  <a:srgbClr val="0D2946"/>
                </a:solidFill>
                <a:latin typeface="Verdana"/>
                <a:cs typeface="Verdana"/>
              </a:rPr>
              <a:t>e</a:t>
            </a:r>
            <a:r>
              <a:rPr sz="2900" spc="35" dirty="0">
                <a:solidFill>
                  <a:srgbClr val="0D2946"/>
                </a:solidFill>
                <a:latin typeface="Verdana"/>
                <a:cs typeface="Verdana"/>
              </a:rPr>
              <a:t>c</a:t>
            </a:r>
            <a:r>
              <a:rPr sz="2900" spc="-30" dirty="0">
                <a:solidFill>
                  <a:srgbClr val="0D2946"/>
                </a:solidFill>
                <a:latin typeface="Verdana"/>
                <a:cs typeface="Verdana"/>
              </a:rPr>
              <a:t>t</a:t>
            </a:r>
            <a:r>
              <a:rPr sz="2900" spc="-210" dirty="0">
                <a:solidFill>
                  <a:srgbClr val="0D2946"/>
                </a:solidFill>
                <a:latin typeface="Verdana"/>
                <a:cs typeface="Verdana"/>
              </a:rPr>
              <a:t> </a:t>
            </a:r>
            <a:r>
              <a:rPr sz="2900" spc="15" dirty="0">
                <a:solidFill>
                  <a:srgbClr val="0D2946"/>
                </a:solidFill>
                <a:latin typeface="Verdana"/>
                <a:cs typeface="Verdana"/>
              </a:rPr>
              <a:t>p</a:t>
            </a:r>
            <a:r>
              <a:rPr sz="2900" spc="-75" dirty="0">
                <a:solidFill>
                  <a:srgbClr val="0D2946"/>
                </a:solidFill>
                <a:latin typeface="Verdana"/>
                <a:cs typeface="Verdana"/>
              </a:rPr>
              <a:t>r</a:t>
            </a:r>
            <a:r>
              <a:rPr sz="2900" spc="15" dirty="0">
                <a:solidFill>
                  <a:srgbClr val="0D2946"/>
                </a:solidFill>
                <a:latin typeface="Verdana"/>
                <a:cs typeface="Verdana"/>
              </a:rPr>
              <a:t>o</a:t>
            </a:r>
            <a:r>
              <a:rPr sz="2900" spc="-60" dirty="0">
                <a:solidFill>
                  <a:srgbClr val="0D2946"/>
                </a:solidFill>
                <a:latin typeface="Verdana"/>
                <a:cs typeface="Verdana"/>
              </a:rPr>
              <a:t>v</a:t>
            </a:r>
            <a:r>
              <a:rPr sz="2900" spc="5" dirty="0">
                <a:solidFill>
                  <a:srgbClr val="0D2946"/>
                </a:solidFill>
                <a:latin typeface="Verdana"/>
                <a:cs typeface="Verdana"/>
              </a:rPr>
              <a:t>i</a:t>
            </a:r>
            <a:r>
              <a:rPr sz="2900" spc="25" dirty="0">
                <a:solidFill>
                  <a:srgbClr val="0D2946"/>
                </a:solidFill>
                <a:latin typeface="Verdana"/>
                <a:cs typeface="Verdana"/>
              </a:rPr>
              <a:t>d</a:t>
            </a:r>
            <a:r>
              <a:rPr sz="2900" spc="-35" dirty="0">
                <a:solidFill>
                  <a:srgbClr val="0D2946"/>
                </a:solidFill>
                <a:latin typeface="Verdana"/>
                <a:cs typeface="Verdana"/>
              </a:rPr>
              <a:t>e</a:t>
            </a:r>
            <a:r>
              <a:rPr sz="2900" spc="30" dirty="0">
                <a:solidFill>
                  <a:srgbClr val="0D2946"/>
                </a:solidFill>
                <a:latin typeface="Verdana"/>
                <a:cs typeface="Verdana"/>
              </a:rPr>
              <a:t>d</a:t>
            </a:r>
            <a:r>
              <a:rPr sz="2900" spc="-210" dirty="0">
                <a:solidFill>
                  <a:srgbClr val="0D2946"/>
                </a:solidFill>
                <a:latin typeface="Verdana"/>
                <a:cs typeface="Verdana"/>
              </a:rPr>
              <a:t> </a:t>
            </a:r>
            <a:r>
              <a:rPr sz="2900" spc="-90" dirty="0">
                <a:solidFill>
                  <a:srgbClr val="0D2946"/>
                </a:solidFill>
                <a:latin typeface="Verdana"/>
                <a:cs typeface="Verdana"/>
              </a:rPr>
              <a:t>u</a:t>
            </a:r>
            <a:r>
              <a:rPr sz="2900" spc="-125" dirty="0">
                <a:solidFill>
                  <a:srgbClr val="0D2946"/>
                </a:solidFill>
                <a:latin typeface="Verdana"/>
                <a:cs typeface="Verdana"/>
              </a:rPr>
              <a:t>s</a:t>
            </a:r>
            <a:r>
              <a:rPr sz="2900" spc="-210" dirty="0">
                <a:solidFill>
                  <a:srgbClr val="0D2946"/>
                </a:solidFill>
                <a:latin typeface="Verdana"/>
                <a:cs typeface="Verdana"/>
              </a:rPr>
              <a:t> </a:t>
            </a:r>
            <a:r>
              <a:rPr sz="2900" spc="15" dirty="0">
                <a:solidFill>
                  <a:srgbClr val="0D2946"/>
                </a:solidFill>
                <a:latin typeface="Verdana"/>
                <a:cs typeface="Verdana"/>
              </a:rPr>
              <a:t>p</a:t>
            </a:r>
            <a:r>
              <a:rPr sz="2900" spc="-75" dirty="0">
                <a:solidFill>
                  <a:srgbClr val="0D2946"/>
                </a:solidFill>
                <a:latin typeface="Verdana"/>
                <a:cs typeface="Verdana"/>
              </a:rPr>
              <a:t>r</a:t>
            </a:r>
            <a:r>
              <a:rPr sz="2900" spc="85" dirty="0">
                <a:solidFill>
                  <a:srgbClr val="0D2946"/>
                </a:solidFill>
                <a:latin typeface="Verdana"/>
                <a:cs typeface="Verdana"/>
              </a:rPr>
              <a:t>a</a:t>
            </a:r>
            <a:r>
              <a:rPr sz="2900" spc="35" dirty="0">
                <a:solidFill>
                  <a:srgbClr val="0D2946"/>
                </a:solidFill>
                <a:latin typeface="Verdana"/>
                <a:cs typeface="Verdana"/>
              </a:rPr>
              <a:t>c</a:t>
            </a:r>
            <a:r>
              <a:rPr sz="2900" spc="-35" dirty="0">
                <a:solidFill>
                  <a:srgbClr val="0D2946"/>
                </a:solidFill>
                <a:latin typeface="Verdana"/>
                <a:cs typeface="Verdana"/>
              </a:rPr>
              <a:t>t</a:t>
            </a:r>
            <a:r>
              <a:rPr sz="2900" spc="5" dirty="0">
                <a:solidFill>
                  <a:srgbClr val="0D2946"/>
                </a:solidFill>
                <a:latin typeface="Verdana"/>
                <a:cs typeface="Verdana"/>
              </a:rPr>
              <a:t>i</a:t>
            </a:r>
            <a:r>
              <a:rPr sz="2900" spc="35" dirty="0">
                <a:solidFill>
                  <a:srgbClr val="0D2946"/>
                </a:solidFill>
                <a:latin typeface="Verdana"/>
                <a:cs typeface="Verdana"/>
              </a:rPr>
              <a:t>c</a:t>
            </a:r>
            <a:r>
              <a:rPr sz="2900" spc="85" dirty="0">
                <a:solidFill>
                  <a:srgbClr val="0D2946"/>
                </a:solidFill>
                <a:latin typeface="Verdana"/>
                <a:cs typeface="Verdana"/>
              </a:rPr>
              <a:t>a</a:t>
            </a:r>
            <a:r>
              <a:rPr sz="2900" spc="-75" dirty="0">
                <a:solidFill>
                  <a:srgbClr val="0D2946"/>
                </a:solidFill>
                <a:latin typeface="Verdana"/>
                <a:cs typeface="Verdana"/>
              </a:rPr>
              <a:t>l</a:t>
            </a:r>
            <a:r>
              <a:rPr sz="2900" spc="-210" dirty="0">
                <a:solidFill>
                  <a:srgbClr val="0D2946"/>
                </a:solidFill>
                <a:latin typeface="Verdana"/>
                <a:cs typeface="Verdana"/>
              </a:rPr>
              <a:t> </a:t>
            </a:r>
            <a:r>
              <a:rPr sz="2900" spc="-75" dirty="0">
                <a:solidFill>
                  <a:srgbClr val="0D2946"/>
                </a:solidFill>
                <a:latin typeface="Verdana"/>
                <a:cs typeface="Verdana"/>
              </a:rPr>
              <a:t>k</a:t>
            </a:r>
            <a:r>
              <a:rPr sz="2900" spc="-114" dirty="0">
                <a:solidFill>
                  <a:srgbClr val="0D2946"/>
                </a:solidFill>
                <a:latin typeface="Verdana"/>
                <a:cs typeface="Verdana"/>
              </a:rPr>
              <a:t>n</a:t>
            </a:r>
            <a:r>
              <a:rPr sz="2900" spc="15" dirty="0">
                <a:solidFill>
                  <a:srgbClr val="0D2946"/>
                </a:solidFill>
                <a:latin typeface="Verdana"/>
                <a:cs typeface="Verdana"/>
              </a:rPr>
              <a:t>o</a:t>
            </a:r>
            <a:r>
              <a:rPr sz="2900" spc="-60" dirty="0">
                <a:solidFill>
                  <a:srgbClr val="0D2946"/>
                </a:solidFill>
                <a:latin typeface="Verdana"/>
                <a:cs typeface="Verdana"/>
              </a:rPr>
              <a:t>w</a:t>
            </a:r>
            <a:r>
              <a:rPr sz="2900" spc="-80" dirty="0">
                <a:solidFill>
                  <a:srgbClr val="0D2946"/>
                </a:solidFill>
                <a:latin typeface="Verdana"/>
                <a:cs typeface="Verdana"/>
              </a:rPr>
              <a:t>l</a:t>
            </a:r>
            <a:r>
              <a:rPr sz="2900" spc="-35" dirty="0">
                <a:solidFill>
                  <a:srgbClr val="0D2946"/>
                </a:solidFill>
                <a:latin typeface="Verdana"/>
                <a:cs typeface="Verdana"/>
              </a:rPr>
              <a:t>e</a:t>
            </a:r>
            <a:r>
              <a:rPr sz="2900" spc="25" dirty="0">
                <a:solidFill>
                  <a:srgbClr val="0D2946"/>
                </a:solidFill>
                <a:latin typeface="Verdana"/>
                <a:cs typeface="Verdana"/>
              </a:rPr>
              <a:t>d</a:t>
            </a:r>
            <a:r>
              <a:rPr sz="2900" spc="70" dirty="0">
                <a:solidFill>
                  <a:srgbClr val="0D2946"/>
                </a:solidFill>
                <a:latin typeface="Verdana"/>
                <a:cs typeface="Verdana"/>
              </a:rPr>
              <a:t>g</a:t>
            </a:r>
            <a:r>
              <a:rPr sz="2900" spc="-30" dirty="0">
                <a:solidFill>
                  <a:srgbClr val="0D2946"/>
                </a:solidFill>
                <a:latin typeface="Verdana"/>
                <a:cs typeface="Verdana"/>
              </a:rPr>
              <a:t>e</a:t>
            </a:r>
            <a:r>
              <a:rPr sz="2900" spc="-210" dirty="0">
                <a:solidFill>
                  <a:srgbClr val="0D2946"/>
                </a:solidFill>
                <a:latin typeface="Verdana"/>
                <a:cs typeface="Verdana"/>
              </a:rPr>
              <a:t> </a:t>
            </a:r>
            <a:r>
              <a:rPr sz="2900" spc="15" dirty="0">
                <a:solidFill>
                  <a:srgbClr val="0D2946"/>
                </a:solidFill>
                <a:latin typeface="Verdana"/>
                <a:cs typeface="Verdana"/>
              </a:rPr>
              <a:t>o</a:t>
            </a:r>
            <a:r>
              <a:rPr sz="2900" spc="120" dirty="0">
                <a:solidFill>
                  <a:srgbClr val="0D2946"/>
                </a:solidFill>
                <a:latin typeface="Verdana"/>
                <a:cs typeface="Verdana"/>
              </a:rPr>
              <a:t>f</a:t>
            </a:r>
            <a:r>
              <a:rPr sz="2900" spc="-210" dirty="0">
                <a:solidFill>
                  <a:srgbClr val="0D2946"/>
                </a:solidFill>
                <a:latin typeface="Verdana"/>
                <a:cs typeface="Verdana"/>
              </a:rPr>
              <a:t> </a:t>
            </a:r>
            <a:r>
              <a:rPr sz="2900" spc="-114" dirty="0">
                <a:solidFill>
                  <a:srgbClr val="0D2946"/>
                </a:solidFill>
                <a:latin typeface="Verdana"/>
                <a:cs typeface="Verdana"/>
              </a:rPr>
              <a:t>n</a:t>
            </a:r>
            <a:r>
              <a:rPr sz="2900" spc="15" dirty="0">
                <a:solidFill>
                  <a:srgbClr val="0D2946"/>
                </a:solidFill>
                <a:latin typeface="Verdana"/>
                <a:cs typeface="Verdana"/>
              </a:rPr>
              <a:t>o</a:t>
            </a:r>
            <a:r>
              <a:rPr sz="2900" spc="-30" dirty="0">
                <a:solidFill>
                  <a:srgbClr val="0D2946"/>
                </a:solidFill>
                <a:latin typeface="Verdana"/>
                <a:cs typeface="Verdana"/>
              </a:rPr>
              <a:t>t  </a:t>
            </a:r>
            <a:r>
              <a:rPr sz="2900" spc="15" dirty="0">
                <a:solidFill>
                  <a:srgbClr val="0D2946"/>
                </a:solidFill>
                <a:latin typeface="Verdana"/>
                <a:cs typeface="Verdana"/>
              </a:rPr>
              <a:t>o</a:t>
            </a:r>
            <a:r>
              <a:rPr sz="2900" spc="-114" dirty="0">
                <a:solidFill>
                  <a:srgbClr val="0D2946"/>
                </a:solidFill>
                <a:latin typeface="Verdana"/>
                <a:cs typeface="Verdana"/>
              </a:rPr>
              <a:t>n</a:t>
            </a:r>
            <a:r>
              <a:rPr sz="2900" spc="-80" dirty="0">
                <a:solidFill>
                  <a:srgbClr val="0D2946"/>
                </a:solidFill>
                <a:latin typeface="Verdana"/>
                <a:cs typeface="Verdana"/>
              </a:rPr>
              <a:t>l</a:t>
            </a:r>
            <a:r>
              <a:rPr sz="2900" spc="-35" dirty="0">
                <a:solidFill>
                  <a:srgbClr val="0D2946"/>
                </a:solidFill>
                <a:latin typeface="Verdana"/>
                <a:cs typeface="Verdana"/>
              </a:rPr>
              <a:t>y</a:t>
            </a:r>
            <a:r>
              <a:rPr sz="2900" spc="-210" dirty="0">
                <a:solidFill>
                  <a:srgbClr val="0D2946"/>
                </a:solidFill>
                <a:latin typeface="Verdana"/>
                <a:cs typeface="Verdana"/>
              </a:rPr>
              <a:t> </a:t>
            </a:r>
            <a:r>
              <a:rPr sz="2900" spc="15" dirty="0">
                <a:solidFill>
                  <a:srgbClr val="0D2946"/>
                </a:solidFill>
                <a:latin typeface="Verdana"/>
                <a:cs typeface="Verdana"/>
              </a:rPr>
              <a:t>p</a:t>
            </a:r>
            <a:r>
              <a:rPr sz="2900" spc="-75" dirty="0">
                <a:solidFill>
                  <a:srgbClr val="0D2946"/>
                </a:solidFill>
                <a:latin typeface="Verdana"/>
                <a:cs typeface="Verdana"/>
              </a:rPr>
              <a:t>r</a:t>
            </a:r>
            <a:r>
              <a:rPr sz="2900" spc="15" dirty="0">
                <a:solidFill>
                  <a:srgbClr val="0D2946"/>
                </a:solidFill>
                <a:latin typeface="Verdana"/>
                <a:cs typeface="Verdana"/>
              </a:rPr>
              <a:t>o</a:t>
            </a:r>
            <a:r>
              <a:rPr sz="2900" spc="70" dirty="0">
                <a:solidFill>
                  <a:srgbClr val="0D2946"/>
                </a:solidFill>
                <a:latin typeface="Verdana"/>
                <a:cs typeface="Verdana"/>
              </a:rPr>
              <a:t>g</a:t>
            </a:r>
            <a:r>
              <a:rPr sz="2900" spc="-75" dirty="0">
                <a:solidFill>
                  <a:srgbClr val="0D2946"/>
                </a:solidFill>
                <a:latin typeface="Verdana"/>
                <a:cs typeface="Verdana"/>
              </a:rPr>
              <a:t>r</a:t>
            </a:r>
            <a:r>
              <a:rPr sz="2900" spc="85" dirty="0">
                <a:solidFill>
                  <a:srgbClr val="0D2946"/>
                </a:solidFill>
                <a:latin typeface="Verdana"/>
                <a:cs typeface="Verdana"/>
              </a:rPr>
              <a:t>a</a:t>
            </a:r>
            <a:r>
              <a:rPr sz="2900" spc="-155" dirty="0">
                <a:solidFill>
                  <a:srgbClr val="0D2946"/>
                </a:solidFill>
                <a:latin typeface="Verdana"/>
                <a:cs typeface="Verdana"/>
              </a:rPr>
              <a:t>mm</a:t>
            </a:r>
            <a:r>
              <a:rPr sz="2900" spc="5" dirty="0">
                <a:solidFill>
                  <a:srgbClr val="0D2946"/>
                </a:solidFill>
                <a:latin typeface="Verdana"/>
                <a:cs typeface="Verdana"/>
              </a:rPr>
              <a:t>i</a:t>
            </a:r>
            <a:r>
              <a:rPr sz="2900" spc="-114" dirty="0">
                <a:solidFill>
                  <a:srgbClr val="0D2946"/>
                </a:solidFill>
                <a:latin typeface="Verdana"/>
                <a:cs typeface="Verdana"/>
              </a:rPr>
              <a:t>n</a:t>
            </a:r>
            <a:r>
              <a:rPr sz="2900" spc="75" dirty="0">
                <a:solidFill>
                  <a:srgbClr val="0D2946"/>
                </a:solidFill>
                <a:latin typeface="Verdana"/>
                <a:cs typeface="Verdana"/>
              </a:rPr>
              <a:t>g</a:t>
            </a:r>
            <a:r>
              <a:rPr sz="2900" spc="-210" dirty="0">
                <a:solidFill>
                  <a:srgbClr val="0D2946"/>
                </a:solidFill>
                <a:latin typeface="Verdana"/>
                <a:cs typeface="Verdana"/>
              </a:rPr>
              <a:t> </a:t>
            </a:r>
            <a:r>
              <a:rPr sz="2900" spc="5" dirty="0">
                <a:solidFill>
                  <a:srgbClr val="0D2946"/>
                </a:solidFill>
                <a:latin typeface="Verdana"/>
                <a:cs typeface="Verdana"/>
              </a:rPr>
              <a:t>i</a:t>
            </a:r>
            <a:r>
              <a:rPr sz="2900" spc="-110" dirty="0">
                <a:solidFill>
                  <a:srgbClr val="0D2946"/>
                </a:solidFill>
                <a:latin typeface="Verdana"/>
                <a:cs typeface="Verdana"/>
              </a:rPr>
              <a:t>n</a:t>
            </a:r>
            <a:r>
              <a:rPr sz="2900" spc="-210" dirty="0">
                <a:solidFill>
                  <a:srgbClr val="0D2946"/>
                </a:solidFill>
                <a:latin typeface="Verdana"/>
                <a:cs typeface="Verdana"/>
              </a:rPr>
              <a:t> </a:t>
            </a:r>
            <a:r>
              <a:rPr lang="en-GB" sz="2900" spc="535" dirty="0">
                <a:solidFill>
                  <a:srgbClr val="0D2946"/>
                </a:solidFill>
                <a:latin typeface="Verdana"/>
                <a:cs typeface="Verdana"/>
              </a:rPr>
              <a:t>J</a:t>
            </a:r>
            <a:r>
              <a:rPr sz="2900" spc="85" dirty="0">
                <a:solidFill>
                  <a:srgbClr val="0D2946"/>
                </a:solidFill>
                <a:latin typeface="Verdana"/>
                <a:cs typeface="Verdana"/>
              </a:rPr>
              <a:t>a</a:t>
            </a:r>
            <a:r>
              <a:rPr sz="2900" spc="-60" dirty="0">
                <a:solidFill>
                  <a:srgbClr val="0D2946"/>
                </a:solidFill>
                <a:latin typeface="Verdana"/>
                <a:cs typeface="Verdana"/>
              </a:rPr>
              <a:t>v</a:t>
            </a:r>
            <a:r>
              <a:rPr sz="2900" spc="90" dirty="0">
                <a:solidFill>
                  <a:srgbClr val="0D2946"/>
                </a:solidFill>
                <a:latin typeface="Verdana"/>
                <a:cs typeface="Verdana"/>
              </a:rPr>
              <a:t>a</a:t>
            </a:r>
            <a:r>
              <a:rPr sz="2900" spc="-210" dirty="0">
                <a:solidFill>
                  <a:srgbClr val="0D2946"/>
                </a:solidFill>
                <a:latin typeface="Verdana"/>
                <a:cs typeface="Verdana"/>
              </a:rPr>
              <a:t> </a:t>
            </a:r>
            <a:r>
              <a:rPr sz="2900" spc="85" dirty="0">
                <a:solidFill>
                  <a:srgbClr val="0D2946"/>
                </a:solidFill>
                <a:latin typeface="Verdana"/>
                <a:cs typeface="Verdana"/>
              </a:rPr>
              <a:t>a</a:t>
            </a:r>
            <a:r>
              <a:rPr sz="2900" spc="-114" dirty="0">
                <a:solidFill>
                  <a:srgbClr val="0D2946"/>
                </a:solidFill>
                <a:latin typeface="Verdana"/>
                <a:cs typeface="Verdana"/>
              </a:rPr>
              <a:t>n</a:t>
            </a:r>
            <a:r>
              <a:rPr sz="2900" spc="30" dirty="0">
                <a:solidFill>
                  <a:srgbClr val="0D2946"/>
                </a:solidFill>
                <a:latin typeface="Verdana"/>
                <a:cs typeface="Verdana"/>
              </a:rPr>
              <a:t>d</a:t>
            </a:r>
            <a:r>
              <a:rPr sz="2900" spc="-210" dirty="0">
                <a:solidFill>
                  <a:srgbClr val="0D2946"/>
                </a:solidFill>
                <a:latin typeface="Verdana"/>
                <a:cs typeface="Verdana"/>
              </a:rPr>
              <a:t> </a:t>
            </a:r>
            <a:r>
              <a:rPr sz="2900" spc="-180" dirty="0">
                <a:solidFill>
                  <a:srgbClr val="0D2946"/>
                </a:solidFill>
                <a:latin typeface="Verdana"/>
                <a:cs typeface="Verdana"/>
              </a:rPr>
              <a:t>S</a:t>
            </a:r>
            <a:r>
              <a:rPr sz="2900" spc="15" dirty="0">
                <a:solidFill>
                  <a:srgbClr val="0D2946"/>
                </a:solidFill>
                <a:latin typeface="Verdana"/>
                <a:cs typeface="Verdana"/>
              </a:rPr>
              <a:t>p</a:t>
            </a:r>
            <a:r>
              <a:rPr sz="2900" spc="-75" dirty="0">
                <a:solidFill>
                  <a:srgbClr val="0D2946"/>
                </a:solidFill>
                <a:latin typeface="Verdana"/>
                <a:cs typeface="Verdana"/>
              </a:rPr>
              <a:t>r</a:t>
            </a:r>
            <a:r>
              <a:rPr sz="2900" spc="5" dirty="0">
                <a:solidFill>
                  <a:srgbClr val="0D2946"/>
                </a:solidFill>
                <a:latin typeface="Verdana"/>
                <a:cs typeface="Verdana"/>
              </a:rPr>
              <a:t>i</a:t>
            </a:r>
            <a:r>
              <a:rPr sz="2900" spc="-114" dirty="0">
                <a:solidFill>
                  <a:srgbClr val="0D2946"/>
                </a:solidFill>
                <a:latin typeface="Verdana"/>
                <a:cs typeface="Verdana"/>
              </a:rPr>
              <a:t>n</a:t>
            </a:r>
            <a:r>
              <a:rPr sz="2900" spc="75" dirty="0">
                <a:solidFill>
                  <a:srgbClr val="0D2946"/>
                </a:solidFill>
                <a:latin typeface="Verdana"/>
                <a:cs typeface="Verdana"/>
              </a:rPr>
              <a:t>g</a:t>
            </a:r>
            <a:r>
              <a:rPr sz="2900" spc="-210" dirty="0">
                <a:solidFill>
                  <a:srgbClr val="0D2946"/>
                </a:solidFill>
                <a:latin typeface="Verdana"/>
                <a:cs typeface="Verdana"/>
              </a:rPr>
              <a:t> </a:t>
            </a:r>
            <a:r>
              <a:rPr sz="2900" spc="15" dirty="0">
                <a:solidFill>
                  <a:srgbClr val="0D2946"/>
                </a:solidFill>
                <a:latin typeface="Verdana"/>
                <a:cs typeface="Verdana"/>
              </a:rPr>
              <a:t>boo</a:t>
            </a:r>
            <a:r>
              <a:rPr sz="2900" spc="-30" dirty="0">
                <a:solidFill>
                  <a:srgbClr val="0D2946"/>
                </a:solidFill>
                <a:latin typeface="Verdana"/>
                <a:cs typeface="Verdana"/>
              </a:rPr>
              <a:t>t</a:t>
            </a:r>
            <a:r>
              <a:rPr sz="2900" spc="-210" dirty="0">
                <a:solidFill>
                  <a:srgbClr val="0D2946"/>
                </a:solidFill>
                <a:latin typeface="Verdana"/>
                <a:cs typeface="Verdana"/>
              </a:rPr>
              <a:t> </a:t>
            </a:r>
            <a:r>
              <a:rPr sz="2900" spc="-395" dirty="0">
                <a:solidFill>
                  <a:srgbClr val="0D2946"/>
                </a:solidFill>
                <a:latin typeface="Verdana"/>
                <a:cs typeface="Verdana"/>
              </a:rPr>
              <a:t>.</a:t>
            </a:r>
            <a:r>
              <a:rPr sz="2900" spc="-210" dirty="0">
                <a:solidFill>
                  <a:srgbClr val="0D2946"/>
                </a:solidFill>
                <a:latin typeface="Verdana"/>
                <a:cs typeface="Verdana"/>
              </a:rPr>
              <a:t> </a:t>
            </a:r>
            <a:endParaRPr lang="en-GB" sz="2900" spc="-210" dirty="0">
              <a:solidFill>
                <a:srgbClr val="0D2946"/>
              </a:solidFill>
              <a:latin typeface="Verdana"/>
              <a:cs typeface="Verdana"/>
            </a:endParaRPr>
          </a:p>
          <a:p>
            <a:pPr marL="12700" marR="5080">
              <a:lnSpc>
                <a:spcPts val="3450"/>
              </a:lnSpc>
              <a:spcBef>
                <a:spcPts val="229"/>
              </a:spcBef>
            </a:pPr>
            <a:r>
              <a:rPr sz="2900" spc="160" dirty="0">
                <a:solidFill>
                  <a:srgbClr val="0D2946"/>
                </a:solidFill>
                <a:latin typeface="Verdana"/>
                <a:cs typeface="Verdana"/>
              </a:rPr>
              <a:t>I</a:t>
            </a:r>
            <a:r>
              <a:rPr sz="2900" spc="-30" dirty="0">
                <a:solidFill>
                  <a:srgbClr val="0D2946"/>
                </a:solidFill>
                <a:latin typeface="Verdana"/>
                <a:cs typeface="Verdana"/>
              </a:rPr>
              <a:t>t</a:t>
            </a:r>
            <a:r>
              <a:rPr sz="2900" spc="-210" dirty="0">
                <a:solidFill>
                  <a:srgbClr val="0D2946"/>
                </a:solidFill>
                <a:latin typeface="Verdana"/>
                <a:cs typeface="Verdana"/>
              </a:rPr>
              <a:t> </a:t>
            </a:r>
            <a:r>
              <a:rPr sz="2900" spc="85" dirty="0">
                <a:solidFill>
                  <a:srgbClr val="0D2946"/>
                </a:solidFill>
                <a:latin typeface="Verdana"/>
                <a:cs typeface="Verdana"/>
              </a:rPr>
              <a:t>a</a:t>
            </a:r>
            <a:r>
              <a:rPr sz="2900" spc="-80" dirty="0">
                <a:solidFill>
                  <a:srgbClr val="0D2946"/>
                </a:solidFill>
                <a:latin typeface="Verdana"/>
                <a:cs typeface="Verdana"/>
              </a:rPr>
              <a:t>l</a:t>
            </a:r>
            <a:r>
              <a:rPr sz="2900" spc="-130" dirty="0">
                <a:solidFill>
                  <a:srgbClr val="0D2946"/>
                </a:solidFill>
                <a:latin typeface="Verdana"/>
                <a:cs typeface="Verdana"/>
              </a:rPr>
              <a:t>s</a:t>
            </a:r>
            <a:r>
              <a:rPr sz="2900" spc="20" dirty="0">
                <a:solidFill>
                  <a:srgbClr val="0D2946"/>
                </a:solidFill>
                <a:latin typeface="Verdana"/>
                <a:cs typeface="Verdana"/>
              </a:rPr>
              <a:t>o</a:t>
            </a:r>
            <a:r>
              <a:rPr sz="2900" spc="-210" dirty="0">
                <a:solidFill>
                  <a:srgbClr val="0D2946"/>
                </a:solidFill>
                <a:latin typeface="Verdana"/>
                <a:cs typeface="Verdana"/>
              </a:rPr>
              <a:t> </a:t>
            </a:r>
            <a:r>
              <a:rPr sz="2900" spc="15" dirty="0">
                <a:solidFill>
                  <a:srgbClr val="0D2946"/>
                </a:solidFill>
                <a:latin typeface="Verdana"/>
                <a:cs typeface="Verdana"/>
              </a:rPr>
              <a:t>p</a:t>
            </a:r>
            <a:r>
              <a:rPr sz="2900" spc="-75" dirty="0">
                <a:solidFill>
                  <a:srgbClr val="0D2946"/>
                </a:solidFill>
                <a:latin typeface="Verdana"/>
                <a:cs typeface="Verdana"/>
              </a:rPr>
              <a:t>r</a:t>
            </a:r>
            <a:r>
              <a:rPr sz="2900" spc="15" dirty="0">
                <a:solidFill>
                  <a:srgbClr val="0D2946"/>
                </a:solidFill>
                <a:latin typeface="Verdana"/>
                <a:cs typeface="Verdana"/>
              </a:rPr>
              <a:t>o</a:t>
            </a:r>
            <a:r>
              <a:rPr sz="2900" spc="-60" dirty="0">
                <a:solidFill>
                  <a:srgbClr val="0D2946"/>
                </a:solidFill>
                <a:latin typeface="Verdana"/>
                <a:cs typeface="Verdana"/>
              </a:rPr>
              <a:t>v</a:t>
            </a:r>
            <a:r>
              <a:rPr sz="2900" spc="5" dirty="0">
                <a:solidFill>
                  <a:srgbClr val="0D2946"/>
                </a:solidFill>
                <a:latin typeface="Verdana"/>
                <a:cs typeface="Verdana"/>
              </a:rPr>
              <a:t>i</a:t>
            </a:r>
            <a:r>
              <a:rPr sz="2900" spc="25" dirty="0">
                <a:solidFill>
                  <a:srgbClr val="0D2946"/>
                </a:solidFill>
                <a:latin typeface="Verdana"/>
                <a:cs typeface="Verdana"/>
              </a:rPr>
              <a:t>d</a:t>
            </a:r>
            <a:r>
              <a:rPr sz="2900" spc="-35" dirty="0">
                <a:solidFill>
                  <a:srgbClr val="0D2946"/>
                </a:solidFill>
                <a:latin typeface="Verdana"/>
                <a:cs typeface="Verdana"/>
              </a:rPr>
              <a:t>e</a:t>
            </a:r>
            <a:r>
              <a:rPr sz="2900" spc="20" dirty="0">
                <a:solidFill>
                  <a:srgbClr val="0D2946"/>
                </a:solidFill>
                <a:latin typeface="Verdana"/>
                <a:cs typeface="Verdana"/>
              </a:rPr>
              <a:t>d  </a:t>
            </a:r>
            <a:r>
              <a:rPr sz="2900" spc="-75" dirty="0">
                <a:solidFill>
                  <a:srgbClr val="0D2946"/>
                </a:solidFill>
                <a:latin typeface="Verdana"/>
                <a:cs typeface="Verdana"/>
              </a:rPr>
              <a:t>k</a:t>
            </a:r>
            <a:r>
              <a:rPr sz="2900" spc="-114" dirty="0">
                <a:solidFill>
                  <a:srgbClr val="0D2946"/>
                </a:solidFill>
                <a:latin typeface="Verdana"/>
                <a:cs typeface="Verdana"/>
              </a:rPr>
              <a:t>n</a:t>
            </a:r>
            <a:r>
              <a:rPr sz="2900" spc="15" dirty="0">
                <a:solidFill>
                  <a:srgbClr val="0D2946"/>
                </a:solidFill>
                <a:latin typeface="Verdana"/>
                <a:cs typeface="Verdana"/>
              </a:rPr>
              <a:t>o</a:t>
            </a:r>
            <a:r>
              <a:rPr sz="2900" spc="-60" dirty="0">
                <a:solidFill>
                  <a:srgbClr val="0D2946"/>
                </a:solidFill>
                <a:latin typeface="Verdana"/>
                <a:cs typeface="Verdana"/>
              </a:rPr>
              <a:t>w</a:t>
            </a:r>
            <a:r>
              <a:rPr sz="2900" spc="-80" dirty="0">
                <a:solidFill>
                  <a:srgbClr val="0D2946"/>
                </a:solidFill>
                <a:latin typeface="Verdana"/>
                <a:cs typeface="Verdana"/>
              </a:rPr>
              <a:t>l</a:t>
            </a:r>
            <a:r>
              <a:rPr sz="2900" spc="-35" dirty="0">
                <a:solidFill>
                  <a:srgbClr val="0D2946"/>
                </a:solidFill>
                <a:latin typeface="Verdana"/>
                <a:cs typeface="Verdana"/>
              </a:rPr>
              <a:t>e</a:t>
            </a:r>
            <a:r>
              <a:rPr sz="2900" spc="25" dirty="0">
                <a:solidFill>
                  <a:srgbClr val="0D2946"/>
                </a:solidFill>
                <a:latin typeface="Verdana"/>
                <a:cs typeface="Verdana"/>
              </a:rPr>
              <a:t>d</a:t>
            </a:r>
            <a:r>
              <a:rPr sz="2900" spc="70" dirty="0">
                <a:solidFill>
                  <a:srgbClr val="0D2946"/>
                </a:solidFill>
                <a:latin typeface="Verdana"/>
                <a:cs typeface="Verdana"/>
              </a:rPr>
              <a:t>g</a:t>
            </a:r>
            <a:r>
              <a:rPr sz="2900" spc="-30" dirty="0">
                <a:solidFill>
                  <a:srgbClr val="0D2946"/>
                </a:solidFill>
                <a:latin typeface="Verdana"/>
                <a:cs typeface="Verdana"/>
              </a:rPr>
              <a:t>e</a:t>
            </a:r>
            <a:r>
              <a:rPr sz="2900" spc="-210" dirty="0">
                <a:solidFill>
                  <a:srgbClr val="0D2946"/>
                </a:solidFill>
                <a:latin typeface="Verdana"/>
                <a:cs typeface="Verdana"/>
              </a:rPr>
              <a:t> </a:t>
            </a:r>
            <a:r>
              <a:rPr sz="2900" spc="85" dirty="0">
                <a:solidFill>
                  <a:srgbClr val="0D2946"/>
                </a:solidFill>
                <a:latin typeface="Verdana"/>
                <a:cs typeface="Verdana"/>
              </a:rPr>
              <a:t>a</a:t>
            </a:r>
            <a:r>
              <a:rPr sz="2900" spc="15" dirty="0">
                <a:solidFill>
                  <a:srgbClr val="0D2946"/>
                </a:solidFill>
                <a:latin typeface="Verdana"/>
                <a:cs typeface="Verdana"/>
              </a:rPr>
              <a:t>bo</a:t>
            </a:r>
            <a:r>
              <a:rPr sz="2900" spc="-90" dirty="0">
                <a:solidFill>
                  <a:srgbClr val="0D2946"/>
                </a:solidFill>
                <a:latin typeface="Verdana"/>
                <a:cs typeface="Verdana"/>
              </a:rPr>
              <a:t>u</a:t>
            </a:r>
            <a:r>
              <a:rPr sz="2900" spc="-30" dirty="0">
                <a:solidFill>
                  <a:srgbClr val="0D2946"/>
                </a:solidFill>
                <a:latin typeface="Verdana"/>
                <a:cs typeface="Verdana"/>
              </a:rPr>
              <a:t>t</a:t>
            </a:r>
            <a:r>
              <a:rPr sz="2900" spc="-210" dirty="0">
                <a:solidFill>
                  <a:srgbClr val="0D2946"/>
                </a:solidFill>
                <a:latin typeface="Verdana"/>
                <a:cs typeface="Verdana"/>
              </a:rPr>
              <a:t> </a:t>
            </a:r>
            <a:r>
              <a:rPr sz="2900" spc="-35" dirty="0">
                <a:solidFill>
                  <a:srgbClr val="0D2946"/>
                </a:solidFill>
                <a:latin typeface="Verdana"/>
                <a:cs typeface="Verdana"/>
              </a:rPr>
              <a:t>t</a:t>
            </a:r>
            <a:r>
              <a:rPr sz="2900" spc="-114" dirty="0">
                <a:solidFill>
                  <a:srgbClr val="0D2946"/>
                </a:solidFill>
                <a:latin typeface="Verdana"/>
                <a:cs typeface="Verdana"/>
              </a:rPr>
              <a:t>h</a:t>
            </a:r>
            <a:r>
              <a:rPr sz="2900" spc="-30" dirty="0">
                <a:solidFill>
                  <a:srgbClr val="0D2946"/>
                </a:solidFill>
                <a:latin typeface="Verdana"/>
                <a:cs typeface="Verdana"/>
              </a:rPr>
              <a:t>e</a:t>
            </a:r>
            <a:r>
              <a:rPr sz="2900" spc="-210" dirty="0">
                <a:solidFill>
                  <a:srgbClr val="0D2946"/>
                </a:solidFill>
                <a:latin typeface="Verdana"/>
                <a:cs typeface="Verdana"/>
              </a:rPr>
              <a:t> </a:t>
            </a:r>
            <a:r>
              <a:rPr sz="2900" spc="-80" dirty="0">
                <a:solidFill>
                  <a:srgbClr val="0D2946"/>
                </a:solidFill>
                <a:latin typeface="Verdana"/>
                <a:cs typeface="Verdana"/>
              </a:rPr>
              <a:t>l</a:t>
            </a:r>
            <a:r>
              <a:rPr sz="2900" spc="85" dirty="0">
                <a:solidFill>
                  <a:srgbClr val="0D2946"/>
                </a:solidFill>
                <a:latin typeface="Verdana"/>
                <a:cs typeface="Verdana"/>
              </a:rPr>
              <a:t>a</a:t>
            </a:r>
            <a:r>
              <a:rPr sz="2900" spc="-35" dirty="0">
                <a:solidFill>
                  <a:srgbClr val="0D2946"/>
                </a:solidFill>
                <a:latin typeface="Verdana"/>
                <a:cs typeface="Verdana"/>
              </a:rPr>
              <a:t>te</a:t>
            </a:r>
            <a:r>
              <a:rPr sz="2900" spc="-130" dirty="0">
                <a:solidFill>
                  <a:srgbClr val="0D2946"/>
                </a:solidFill>
                <a:latin typeface="Verdana"/>
                <a:cs typeface="Verdana"/>
              </a:rPr>
              <a:t>s</a:t>
            </a:r>
            <a:r>
              <a:rPr sz="2900" spc="-30" dirty="0">
                <a:solidFill>
                  <a:srgbClr val="0D2946"/>
                </a:solidFill>
                <a:latin typeface="Verdana"/>
                <a:cs typeface="Verdana"/>
              </a:rPr>
              <a:t>t</a:t>
            </a:r>
            <a:r>
              <a:rPr sz="2900" spc="-210" dirty="0">
                <a:solidFill>
                  <a:srgbClr val="0D2946"/>
                </a:solidFill>
                <a:latin typeface="Verdana"/>
                <a:cs typeface="Verdana"/>
              </a:rPr>
              <a:t> </a:t>
            </a:r>
            <a:r>
              <a:rPr sz="2900" spc="-35" dirty="0">
                <a:solidFill>
                  <a:srgbClr val="0D2946"/>
                </a:solidFill>
                <a:latin typeface="Verdana"/>
                <a:cs typeface="Verdana"/>
              </a:rPr>
              <a:t>te</a:t>
            </a:r>
            <a:r>
              <a:rPr sz="2900" spc="35" dirty="0">
                <a:solidFill>
                  <a:srgbClr val="0D2946"/>
                </a:solidFill>
                <a:latin typeface="Verdana"/>
                <a:cs typeface="Verdana"/>
              </a:rPr>
              <a:t>c</a:t>
            </a:r>
            <a:r>
              <a:rPr sz="2900" spc="-114" dirty="0">
                <a:solidFill>
                  <a:srgbClr val="0D2946"/>
                </a:solidFill>
                <a:latin typeface="Verdana"/>
                <a:cs typeface="Verdana"/>
              </a:rPr>
              <a:t>hn</a:t>
            </a:r>
            <a:r>
              <a:rPr sz="2900" spc="15" dirty="0">
                <a:solidFill>
                  <a:srgbClr val="0D2946"/>
                </a:solidFill>
                <a:latin typeface="Verdana"/>
                <a:cs typeface="Verdana"/>
              </a:rPr>
              <a:t>o</a:t>
            </a:r>
            <a:r>
              <a:rPr sz="2900" spc="-80" dirty="0">
                <a:solidFill>
                  <a:srgbClr val="0D2946"/>
                </a:solidFill>
                <a:latin typeface="Verdana"/>
                <a:cs typeface="Verdana"/>
              </a:rPr>
              <a:t>l</a:t>
            </a:r>
            <a:r>
              <a:rPr sz="2900" spc="15" dirty="0">
                <a:solidFill>
                  <a:srgbClr val="0D2946"/>
                </a:solidFill>
                <a:latin typeface="Verdana"/>
                <a:cs typeface="Verdana"/>
              </a:rPr>
              <a:t>o</a:t>
            </a:r>
            <a:r>
              <a:rPr sz="2900" spc="70" dirty="0">
                <a:solidFill>
                  <a:srgbClr val="0D2946"/>
                </a:solidFill>
                <a:latin typeface="Verdana"/>
                <a:cs typeface="Verdana"/>
              </a:rPr>
              <a:t>g</a:t>
            </a:r>
            <a:r>
              <a:rPr sz="2900" spc="-35" dirty="0">
                <a:solidFill>
                  <a:srgbClr val="0D2946"/>
                </a:solidFill>
                <a:latin typeface="Verdana"/>
                <a:cs typeface="Verdana"/>
              </a:rPr>
              <a:t>y</a:t>
            </a:r>
            <a:r>
              <a:rPr sz="2900" spc="-210" dirty="0">
                <a:solidFill>
                  <a:srgbClr val="0D2946"/>
                </a:solidFill>
                <a:latin typeface="Verdana"/>
                <a:cs typeface="Verdana"/>
              </a:rPr>
              <a:t> </a:t>
            </a:r>
            <a:r>
              <a:rPr sz="2900" spc="-90" dirty="0">
                <a:solidFill>
                  <a:srgbClr val="0D2946"/>
                </a:solidFill>
                <a:latin typeface="Verdana"/>
                <a:cs typeface="Verdana"/>
              </a:rPr>
              <a:t>u</a:t>
            </a:r>
            <a:r>
              <a:rPr sz="2900" spc="-130" dirty="0">
                <a:solidFill>
                  <a:srgbClr val="0D2946"/>
                </a:solidFill>
                <a:latin typeface="Verdana"/>
                <a:cs typeface="Verdana"/>
              </a:rPr>
              <a:t>s</a:t>
            </a:r>
            <a:r>
              <a:rPr sz="2900" spc="-35" dirty="0">
                <a:solidFill>
                  <a:srgbClr val="0D2946"/>
                </a:solidFill>
                <a:latin typeface="Verdana"/>
                <a:cs typeface="Verdana"/>
              </a:rPr>
              <a:t>e</a:t>
            </a:r>
            <a:r>
              <a:rPr sz="2900" spc="30" dirty="0">
                <a:solidFill>
                  <a:srgbClr val="0D2946"/>
                </a:solidFill>
                <a:latin typeface="Verdana"/>
                <a:cs typeface="Verdana"/>
              </a:rPr>
              <a:t>d</a:t>
            </a:r>
            <a:r>
              <a:rPr sz="2900" spc="-210" dirty="0">
                <a:solidFill>
                  <a:srgbClr val="0D2946"/>
                </a:solidFill>
                <a:latin typeface="Verdana"/>
                <a:cs typeface="Verdana"/>
              </a:rPr>
              <a:t> </a:t>
            </a:r>
            <a:r>
              <a:rPr sz="2900" spc="5" dirty="0">
                <a:solidFill>
                  <a:srgbClr val="0D2946"/>
                </a:solidFill>
                <a:latin typeface="Verdana"/>
                <a:cs typeface="Verdana"/>
              </a:rPr>
              <a:t>i</a:t>
            </a:r>
            <a:r>
              <a:rPr sz="2900" spc="-110" dirty="0">
                <a:solidFill>
                  <a:srgbClr val="0D2946"/>
                </a:solidFill>
                <a:latin typeface="Verdana"/>
                <a:cs typeface="Verdana"/>
              </a:rPr>
              <a:t>n</a:t>
            </a:r>
            <a:r>
              <a:rPr sz="2900" spc="-210" dirty="0">
                <a:solidFill>
                  <a:srgbClr val="0D2946"/>
                </a:solidFill>
                <a:latin typeface="Verdana"/>
                <a:cs typeface="Verdana"/>
              </a:rPr>
              <a:t> </a:t>
            </a:r>
            <a:r>
              <a:rPr sz="2900" spc="25" dirty="0">
                <a:solidFill>
                  <a:srgbClr val="0D2946"/>
                </a:solidFill>
                <a:latin typeface="Verdana"/>
                <a:cs typeface="Verdana"/>
              </a:rPr>
              <a:t>d</a:t>
            </a:r>
            <a:r>
              <a:rPr sz="2900" spc="-35" dirty="0">
                <a:solidFill>
                  <a:srgbClr val="0D2946"/>
                </a:solidFill>
                <a:latin typeface="Verdana"/>
                <a:cs typeface="Verdana"/>
              </a:rPr>
              <a:t>e</a:t>
            </a:r>
            <a:r>
              <a:rPr sz="2900" spc="-60" dirty="0">
                <a:solidFill>
                  <a:srgbClr val="0D2946"/>
                </a:solidFill>
                <a:latin typeface="Verdana"/>
                <a:cs typeface="Verdana"/>
              </a:rPr>
              <a:t>v</a:t>
            </a:r>
            <a:r>
              <a:rPr sz="2900" spc="-35" dirty="0">
                <a:solidFill>
                  <a:srgbClr val="0D2946"/>
                </a:solidFill>
                <a:latin typeface="Verdana"/>
                <a:cs typeface="Verdana"/>
              </a:rPr>
              <a:t>e</a:t>
            </a:r>
            <a:r>
              <a:rPr sz="2900" spc="-80" dirty="0">
                <a:solidFill>
                  <a:srgbClr val="0D2946"/>
                </a:solidFill>
                <a:latin typeface="Verdana"/>
                <a:cs typeface="Verdana"/>
              </a:rPr>
              <a:t>l</a:t>
            </a:r>
            <a:r>
              <a:rPr sz="2900" spc="15" dirty="0">
                <a:solidFill>
                  <a:srgbClr val="0D2946"/>
                </a:solidFill>
                <a:latin typeface="Verdana"/>
                <a:cs typeface="Verdana"/>
              </a:rPr>
              <a:t>op</a:t>
            </a:r>
            <a:r>
              <a:rPr sz="2900" spc="5" dirty="0">
                <a:solidFill>
                  <a:srgbClr val="0D2946"/>
                </a:solidFill>
                <a:latin typeface="Verdana"/>
                <a:cs typeface="Verdana"/>
              </a:rPr>
              <a:t>i</a:t>
            </a:r>
            <a:r>
              <a:rPr sz="2900" spc="-114" dirty="0">
                <a:solidFill>
                  <a:srgbClr val="0D2946"/>
                </a:solidFill>
                <a:latin typeface="Verdana"/>
                <a:cs typeface="Verdana"/>
              </a:rPr>
              <a:t>n</a:t>
            </a:r>
            <a:r>
              <a:rPr sz="2900" spc="75" dirty="0">
                <a:solidFill>
                  <a:srgbClr val="0D2946"/>
                </a:solidFill>
                <a:latin typeface="Verdana"/>
                <a:cs typeface="Verdana"/>
              </a:rPr>
              <a:t>g</a:t>
            </a:r>
            <a:r>
              <a:rPr sz="2900" spc="-210" dirty="0">
                <a:solidFill>
                  <a:srgbClr val="0D2946"/>
                </a:solidFill>
                <a:latin typeface="Verdana"/>
                <a:cs typeface="Verdana"/>
              </a:rPr>
              <a:t> </a:t>
            </a:r>
            <a:r>
              <a:rPr sz="2900" spc="-60" dirty="0">
                <a:solidFill>
                  <a:srgbClr val="0D2946"/>
                </a:solidFill>
                <a:latin typeface="Verdana"/>
                <a:cs typeface="Verdana"/>
              </a:rPr>
              <a:t>w</a:t>
            </a:r>
            <a:r>
              <a:rPr sz="2900" spc="-35" dirty="0">
                <a:solidFill>
                  <a:srgbClr val="0D2946"/>
                </a:solidFill>
                <a:latin typeface="Verdana"/>
                <a:cs typeface="Verdana"/>
              </a:rPr>
              <a:t>e</a:t>
            </a:r>
            <a:r>
              <a:rPr sz="2900" spc="10" dirty="0">
                <a:solidFill>
                  <a:srgbClr val="0D2946"/>
                </a:solidFill>
                <a:latin typeface="Verdana"/>
                <a:cs typeface="Verdana"/>
              </a:rPr>
              <a:t>b  </a:t>
            </a:r>
            <a:r>
              <a:rPr sz="2900" spc="-20" dirty="0">
                <a:solidFill>
                  <a:srgbClr val="0D2946"/>
                </a:solidFill>
                <a:latin typeface="Verdana"/>
                <a:cs typeface="Verdana"/>
              </a:rPr>
              <a:t>enabled </a:t>
            </a:r>
            <a:r>
              <a:rPr sz="2900" spc="5" dirty="0">
                <a:solidFill>
                  <a:srgbClr val="0D2946"/>
                </a:solidFill>
                <a:latin typeface="Verdana"/>
                <a:cs typeface="Verdana"/>
              </a:rPr>
              <a:t>application </a:t>
            </a:r>
            <a:r>
              <a:rPr sz="2900" dirty="0">
                <a:solidFill>
                  <a:srgbClr val="0D2946"/>
                </a:solidFill>
                <a:latin typeface="Verdana"/>
                <a:cs typeface="Verdana"/>
              </a:rPr>
              <a:t>and </a:t>
            </a:r>
            <a:r>
              <a:rPr sz="2900" spc="-40" dirty="0">
                <a:solidFill>
                  <a:srgbClr val="0D2946"/>
                </a:solidFill>
                <a:latin typeface="Verdana"/>
                <a:cs typeface="Verdana"/>
              </a:rPr>
              <a:t>client </a:t>
            </a:r>
            <a:r>
              <a:rPr sz="2900" spc="-70" dirty="0">
                <a:solidFill>
                  <a:srgbClr val="0D2946"/>
                </a:solidFill>
                <a:latin typeface="Verdana"/>
                <a:cs typeface="Verdana"/>
              </a:rPr>
              <a:t>server </a:t>
            </a:r>
            <a:r>
              <a:rPr sz="2900" spc="-30" dirty="0">
                <a:solidFill>
                  <a:srgbClr val="0D2946"/>
                </a:solidFill>
                <a:latin typeface="Verdana"/>
                <a:cs typeface="Verdana"/>
              </a:rPr>
              <a:t>technology </a:t>
            </a:r>
            <a:r>
              <a:rPr sz="2900" spc="-25" dirty="0">
                <a:solidFill>
                  <a:srgbClr val="0D2946"/>
                </a:solidFill>
                <a:latin typeface="Verdana"/>
                <a:cs typeface="Verdana"/>
              </a:rPr>
              <a:t>that </a:t>
            </a:r>
            <a:r>
              <a:rPr sz="2900" spc="-50" dirty="0">
                <a:solidFill>
                  <a:srgbClr val="0D2946"/>
                </a:solidFill>
                <a:latin typeface="Verdana"/>
                <a:cs typeface="Verdana"/>
              </a:rPr>
              <a:t>will </a:t>
            </a:r>
            <a:r>
              <a:rPr sz="2900" spc="-10" dirty="0">
                <a:solidFill>
                  <a:srgbClr val="0D2946"/>
                </a:solidFill>
                <a:latin typeface="Verdana"/>
                <a:cs typeface="Verdana"/>
              </a:rPr>
              <a:t>be </a:t>
            </a:r>
            <a:r>
              <a:rPr sz="2900" dirty="0">
                <a:solidFill>
                  <a:srgbClr val="0D2946"/>
                </a:solidFill>
                <a:latin typeface="Verdana"/>
                <a:cs typeface="Verdana"/>
              </a:rPr>
              <a:t>great </a:t>
            </a:r>
            <a:r>
              <a:rPr sz="2900" spc="5" dirty="0">
                <a:solidFill>
                  <a:srgbClr val="0D2946"/>
                </a:solidFill>
                <a:latin typeface="Verdana"/>
                <a:cs typeface="Verdana"/>
              </a:rPr>
              <a:t> </a:t>
            </a:r>
            <a:r>
              <a:rPr sz="2900" spc="-30" dirty="0">
                <a:solidFill>
                  <a:srgbClr val="0D2946"/>
                </a:solidFill>
                <a:latin typeface="Verdana"/>
                <a:cs typeface="Verdana"/>
              </a:rPr>
              <a:t>demand</a:t>
            </a:r>
            <a:r>
              <a:rPr sz="2900" spc="-204" dirty="0">
                <a:solidFill>
                  <a:srgbClr val="0D2946"/>
                </a:solidFill>
                <a:latin typeface="Verdana"/>
                <a:cs typeface="Verdana"/>
              </a:rPr>
              <a:t> </a:t>
            </a:r>
            <a:r>
              <a:rPr sz="2900" spc="-55" dirty="0">
                <a:solidFill>
                  <a:srgbClr val="0D2946"/>
                </a:solidFill>
                <a:latin typeface="Verdana"/>
                <a:cs typeface="Verdana"/>
              </a:rPr>
              <a:t>in</a:t>
            </a:r>
            <a:r>
              <a:rPr sz="2900" spc="-204" dirty="0">
                <a:solidFill>
                  <a:srgbClr val="0D2946"/>
                </a:solidFill>
                <a:latin typeface="Verdana"/>
                <a:cs typeface="Verdana"/>
              </a:rPr>
              <a:t> </a:t>
            </a:r>
            <a:r>
              <a:rPr sz="2900" spc="-85" dirty="0">
                <a:solidFill>
                  <a:srgbClr val="0D2946"/>
                </a:solidFill>
                <a:latin typeface="Verdana"/>
                <a:cs typeface="Verdana"/>
              </a:rPr>
              <a:t>future.</a:t>
            </a:r>
            <a:r>
              <a:rPr sz="2900" spc="-204" dirty="0">
                <a:solidFill>
                  <a:srgbClr val="0D2946"/>
                </a:solidFill>
                <a:latin typeface="Verdana"/>
                <a:cs typeface="Verdana"/>
              </a:rPr>
              <a:t> </a:t>
            </a:r>
            <a:endParaRPr lang="en-GB" sz="2900" spc="-204" dirty="0">
              <a:solidFill>
                <a:srgbClr val="0D2946"/>
              </a:solidFill>
              <a:latin typeface="Verdana"/>
              <a:cs typeface="Verdana"/>
            </a:endParaRPr>
          </a:p>
          <a:p>
            <a:pPr marL="12700" marR="5080">
              <a:lnSpc>
                <a:spcPts val="3450"/>
              </a:lnSpc>
              <a:spcBef>
                <a:spcPts val="229"/>
              </a:spcBef>
            </a:pPr>
            <a:r>
              <a:rPr sz="2900" spc="-90" dirty="0">
                <a:solidFill>
                  <a:srgbClr val="0D2946"/>
                </a:solidFill>
                <a:latin typeface="Verdana"/>
                <a:cs typeface="Verdana"/>
              </a:rPr>
              <a:t>This</a:t>
            </a:r>
            <a:r>
              <a:rPr sz="2900" spc="-200" dirty="0">
                <a:solidFill>
                  <a:srgbClr val="0D2946"/>
                </a:solidFill>
                <a:latin typeface="Verdana"/>
                <a:cs typeface="Verdana"/>
              </a:rPr>
              <a:t> </a:t>
            </a:r>
            <a:r>
              <a:rPr sz="2900" spc="-50" dirty="0">
                <a:solidFill>
                  <a:srgbClr val="0D2946"/>
                </a:solidFill>
                <a:latin typeface="Verdana"/>
                <a:cs typeface="Verdana"/>
              </a:rPr>
              <a:t>will</a:t>
            </a:r>
            <a:r>
              <a:rPr sz="2900" spc="-204" dirty="0">
                <a:solidFill>
                  <a:srgbClr val="0D2946"/>
                </a:solidFill>
                <a:latin typeface="Verdana"/>
                <a:cs typeface="Verdana"/>
              </a:rPr>
              <a:t> </a:t>
            </a:r>
            <a:r>
              <a:rPr sz="2900" spc="-15" dirty="0">
                <a:solidFill>
                  <a:srgbClr val="0D2946"/>
                </a:solidFill>
                <a:latin typeface="Verdana"/>
                <a:cs typeface="Verdana"/>
              </a:rPr>
              <a:t>provide</a:t>
            </a:r>
            <a:r>
              <a:rPr sz="2900" spc="-204" dirty="0">
                <a:solidFill>
                  <a:srgbClr val="0D2946"/>
                </a:solidFill>
                <a:latin typeface="Verdana"/>
                <a:cs typeface="Verdana"/>
              </a:rPr>
              <a:t> </a:t>
            </a:r>
            <a:r>
              <a:rPr sz="2900" spc="-35" dirty="0">
                <a:solidFill>
                  <a:srgbClr val="0D2946"/>
                </a:solidFill>
                <a:latin typeface="Verdana"/>
                <a:cs typeface="Verdana"/>
              </a:rPr>
              <a:t>better</a:t>
            </a:r>
            <a:r>
              <a:rPr sz="2900" spc="-200" dirty="0">
                <a:solidFill>
                  <a:srgbClr val="0D2946"/>
                </a:solidFill>
                <a:latin typeface="Verdana"/>
                <a:cs typeface="Verdana"/>
              </a:rPr>
              <a:t> </a:t>
            </a:r>
            <a:r>
              <a:rPr sz="2900" spc="-35" dirty="0">
                <a:solidFill>
                  <a:srgbClr val="0D2946"/>
                </a:solidFill>
                <a:latin typeface="Verdana"/>
                <a:cs typeface="Verdana"/>
              </a:rPr>
              <a:t>opportunities</a:t>
            </a:r>
            <a:r>
              <a:rPr sz="2900" spc="-204" dirty="0">
                <a:solidFill>
                  <a:srgbClr val="0D2946"/>
                </a:solidFill>
                <a:latin typeface="Verdana"/>
                <a:cs typeface="Verdana"/>
              </a:rPr>
              <a:t> </a:t>
            </a:r>
            <a:r>
              <a:rPr sz="2900" dirty="0">
                <a:solidFill>
                  <a:srgbClr val="0D2946"/>
                </a:solidFill>
                <a:latin typeface="Verdana"/>
                <a:cs typeface="Verdana"/>
              </a:rPr>
              <a:t>and</a:t>
            </a:r>
            <a:r>
              <a:rPr sz="2900" spc="-204" dirty="0">
                <a:solidFill>
                  <a:srgbClr val="0D2946"/>
                </a:solidFill>
                <a:latin typeface="Verdana"/>
                <a:cs typeface="Verdana"/>
              </a:rPr>
              <a:t> </a:t>
            </a:r>
            <a:r>
              <a:rPr sz="2900" spc="-5" dirty="0">
                <a:solidFill>
                  <a:srgbClr val="0D2946"/>
                </a:solidFill>
                <a:latin typeface="Verdana"/>
                <a:cs typeface="Verdana"/>
              </a:rPr>
              <a:t>guidance</a:t>
            </a:r>
            <a:r>
              <a:rPr sz="2900" spc="-200" dirty="0">
                <a:solidFill>
                  <a:srgbClr val="0D2946"/>
                </a:solidFill>
                <a:latin typeface="Verdana"/>
                <a:cs typeface="Verdana"/>
              </a:rPr>
              <a:t> </a:t>
            </a:r>
            <a:r>
              <a:rPr sz="2900" spc="-55" dirty="0">
                <a:solidFill>
                  <a:srgbClr val="0D2946"/>
                </a:solidFill>
                <a:latin typeface="Verdana"/>
                <a:cs typeface="Verdana"/>
              </a:rPr>
              <a:t>in </a:t>
            </a:r>
            <a:r>
              <a:rPr sz="2900" spc="-1005" dirty="0">
                <a:solidFill>
                  <a:srgbClr val="0D2946"/>
                </a:solidFill>
                <a:latin typeface="Verdana"/>
                <a:cs typeface="Verdana"/>
              </a:rPr>
              <a:t> </a:t>
            </a:r>
            <a:r>
              <a:rPr sz="2900" spc="114" dirty="0">
                <a:solidFill>
                  <a:srgbClr val="0D2946"/>
                </a:solidFill>
                <a:latin typeface="Verdana"/>
                <a:cs typeface="Verdana"/>
              </a:rPr>
              <a:t>f</a:t>
            </a:r>
            <a:r>
              <a:rPr sz="2900" spc="-90" dirty="0">
                <a:solidFill>
                  <a:srgbClr val="0D2946"/>
                </a:solidFill>
                <a:latin typeface="Verdana"/>
                <a:cs typeface="Verdana"/>
              </a:rPr>
              <a:t>u</a:t>
            </a:r>
            <a:r>
              <a:rPr sz="2900" spc="-35" dirty="0">
                <a:solidFill>
                  <a:srgbClr val="0D2946"/>
                </a:solidFill>
                <a:latin typeface="Verdana"/>
                <a:cs typeface="Verdana"/>
              </a:rPr>
              <a:t>t</a:t>
            </a:r>
            <a:r>
              <a:rPr sz="2900" spc="-90" dirty="0">
                <a:solidFill>
                  <a:srgbClr val="0D2946"/>
                </a:solidFill>
                <a:latin typeface="Verdana"/>
                <a:cs typeface="Verdana"/>
              </a:rPr>
              <a:t>u</a:t>
            </a:r>
            <a:r>
              <a:rPr sz="2900" spc="-75" dirty="0">
                <a:solidFill>
                  <a:srgbClr val="0D2946"/>
                </a:solidFill>
                <a:latin typeface="Verdana"/>
                <a:cs typeface="Verdana"/>
              </a:rPr>
              <a:t>r</a:t>
            </a:r>
            <a:r>
              <a:rPr sz="2900" spc="-30" dirty="0">
                <a:solidFill>
                  <a:srgbClr val="0D2946"/>
                </a:solidFill>
                <a:latin typeface="Verdana"/>
                <a:cs typeface="Verdana"/>
              </a:rPr>
              <a:t>e</a:t>
            </a:r>
            <a:r>
              <a:rPr sz="2900" spc="-210" dirty="0">
                <a:solidFill>
                  <a:srgbClr val="0D2946"/>
                </a:solidFill>
                <a:latin typeface="Verdana"/>
                <a:cs typeface="Verdana"/>
              </a:rPr>
              <a:t> </a:t>
            </a:r>
            <a:r>
              <a:rPr sz="2900" spc="5" dirty="0">
                <a:solidFill>
                  <a:srgbClr val="0D2946"/>
                </a:solidFill>
                <a:latin typeface="Verdana"/>
                <a:cs typeface="Verdana"/>
              </a:rPr>
              <a:t>i</a:t>
            </a:r>
            <a:r>
              <a:rPr sz="2900" spc="-110" dirty="0">
                <a:solidFill>
                  <a:srgbClr val="0D2946"/>
                </a:solidFill>
                <a:latin typeface="Verdana"/>
                <a:cs typeface="Verdana"/>
              </a:rPr>
              <a:t>n</a:t>
            </a:r>
            <a:r>
              <a:rPr sz="2900" spc="-210" dirty="0">
                <a:solidFill>
                  <a:srgbClr val="0D2946"/>
                </a:solidFill>
                <a:latin typeface="Verdana"/>
                <a:cs typeface="Verdana"/>
              </a:rPr>
              <a:t> </a:t>
            </a:r>
            <a:r>
              <a:rPr sz="2900" spc="25" dirty="0">
                <a:solidFill>
                  <a:srgbClr val="0D2946"/>
                </a:solidFill>
                <a:latin typeface="Verdana"/>
                <a:cs typeface="Verdana"/>
              </a:rPr>
              <a:t>d</a:t>
            </a:r>
            <a:r>
              <a:rPr sz="2900" spc="-35" dirty="0">
                <a:solidFill>
                  <a:srgbClr val="0D2946"/>
                </a:solidFill>
                <a:latin typeface="Verdana"/>
                <a:cs typeface="Verdana"/>
              </a:rPr>
              <a:t>e</a:t>
            </a:r>
            <a:r>
              <a:rPr sz="2900" spc="-60" dirty="0">
                <a:solidFill>
                  <a:srgbClr val="0D2946"/>
                </a:solidFill>
                <a:latin typeface="Verdana"/>
                <a:cs typeface="Verdana"/>
              </a:rPr>
              <a:t>v</a:t>
            </a:r>
            <a:r>
              <a:rPr sz="2900" spc="-35" dirty="0">
                <a:solidFill>
                  <a:srgbClr val="0D2946"/>
                </a:solidFill>
                <a:latin typeface="Verdana"/>
                <a:cs typeface="Verdana"/>
              </a:rPr>
              <a:t>e</a:t>
            </a:r>
            <a:r>
              <a:rPr sz="2900" spc="-80" dirty="0">
                <a:solidFill>
                  <a:srgbClr val="0D2946"/>
                </a:solidFill>
                <a:latin typeface="Verdana"/>
                <a:cs typeface="Verdana"/>
              </a:rPr>
              <a:t>l</a:t>
            </a:r>
            <a:r>
              <a:rPr sz="2900" spc="15" dirty="0">
                <a:solidFill>
                  <a:srgbClr val="0D2946"/>
                </a:solidFill>
                <a:latin typeface="Verdana"/>
                <a:cs typeface="Verdana"/>
              </a:rPr>
              <a:t>op</a:t>
            </a:r>
            <a:r>
              <a:rPr sz="2900" spc="5" dirty="0">
                <a:solidFill>
                  <a:srgbClr val="0D2946"/>
                </a:solidFill>
                <a:latin typeface="Verdana"/>
                <a:cs typeface="Verdana"/>
              </a:rPr>
              <a:t>i</a:t>
            </a:r>
            <a:r>
              <a:rPr sz="2900" spc="-114" dirty="0">
                <a:solidFill>
                  <a:srgbClr val="0D2946"/>
                </a:solidFill>
                <a:latin typeface="Verdana"/>
                <a:cs typeface="Verdana"/>
              </a:rPr>
              <a:t>n</a:t>
            </a:r>
            <a:r>
              <a:rPr sz="2900" spc="75" dirty="0">
                <a:solidFill>
                  <a:srgbClr val="0D2946"/>
                </a:solidFill>
                <a:latin typeface="Verdana"/>
                <a:cs typeface="Verdana"/>
              </a:rPr>
              <a:t>g</a:t>
            </a:r>
            <a:r>
              <a:rPr sz="2900" spc="-210" dirty="0">
                <a:solidFill>
                  <a:srgbClr val="0D2946"/>
                </a:solidFill>
                <a:latin typeface="Verdana"/>
                <a:cs typeface="Verdana"/>
              </a:rPr>
              <a:t> </a:t>
            </a:r>
            <a:r>
              <a:rPr sz="2900" spc="15" dirty="0">
                <a:solidFill>
                  <a:srgbClr val="0D2946"/>
                </a:solidFill>
                <a:latin typeface="Verdana"/>
                <a:cs typeface="Verdana"/>
              </a:rPr>
              <a:t>p</a:t>
            </a:r>
            <a:r>
              <a:rPr sz="2900" spc="-75" dirty="0">
                <a:solidFill>
                  <a:srgbClr val="0D2946"/>
                </a:solidFill>
                <a:latin typeface="Verdana"/>
                <a:cs typeface="Verdana"/>
              </a:rPr>
              <a:t>r</a:t>
            </a:r>
            <a:r>
              <a:rPr sz="2900" spc="15" dirty="0">
                <a:solidFill>
                  <a:srgbClr val="0D2946"/>
                </a:solidFill>
                <a:latin typeface="Verdana"/>
                <a:cs typeface="Verdana"/>
              </a:rPr>
              <a:t>o</a:t>
            </a:r>
            <a:r>
              <a:rPr sz="2900" spc="-245" dirty="0">
                <a:solidFill>
                  <a:srgbClr val="0D2946"/>
                </a:solidFill>
                <a:latin typeface="Verdana"/>
                <a:cs typeface="Verdana"/>
              </a:rPr>
              <a:t>j</a:t>
            </a:r>
            <a:r>
              <a:rPr sz="2900" spc="-35" dirty="0">
                <a:solidFill>
                  <a:srgbClr val="0D2946"/>
                </a:solidFill>
                <a:latin typeface="Verdana"/>
                <a:cs typeface="Verdana"/>
              </a:rPr>
              <a:t>e</a:t>
            </a:r>
            <a:r>
              <a:rPr sz="2900" spc="35" dirty="0">
                <a:solidFill>
                  <a:srgbClr val="0D2946"/>
                </a:solidFill>
                <a:latin typeface="Verdana"/>
                <a:cs typeface="Verdana"/>
              </a:rPr>
              <a:t>c</a:t>
            </a:r>
            <a:r>
              <a:rPr sz="2900" spc="-35" dirty="0">
                <a:solidFill>
                  <a:srgbClr val="0D2946"/>
                </a:solidFill>
                <a:latin typeface="Verdana"/>
                <a:cs typeface="Verdana"/>
              </a:rPr>
              <a:t>t</a:t>
            </a:r>
            <a:r>
              <a:rPr sz="2900" spc="-125" dirty="0">
                <a:solidFill>
                  <a:srgbClr val="0D2946"/>
                </a:solidFill>
                <a:latin typeface="Verdana"/>
                <a:cs typeface="Verdana"/>
              </a:rPr>
              <a:t>s</a:t>
            </a:r>
            <a:r>
              <a:rPr sz="2900" spc="-210" dirty="0">
                <a:solidFill>
                  <a:srgbClr val="0D2946"/>
                </a:solidFill>
                <a:latin typeface="Verdana"/>
                <a:cs typeface="Verdana"/>
              </a:rPr>
              <a:t> </a:t>
            </a:r>
            <a:r>
              <a:rPr sz="2900" spc="5" dirty="0">
                <a:solidFill>
                  <a:srgbClr val="0D2946"/>
                </a:solidFill>
                <a:latin typeface="Verdana"/>
                <a:cs typeface="Verdana"/>
              </a:rPr>
              <a:t>i</a:t>
            </a:r>
            <a:r>
              <a:rPr sz="2900" spc="-114" dirty="0">
                <a:solidFill>
                  <a:srgbClr val="0D2946"/>
                </a:solidFill>
                <a:latin typeface="Verdana"/>
                <a:cs typeface="Verdana"/>
              </a:rPr>
              <a:t>n</a:t>
            </a:r>
            <a:r>
              <a:rPr sz="2900" spc="25" dirty="0">
                <a:solidFill>
                  <a:srgbClr val="0D2946"/>
                </a:solidFill>
                <a:latin typeface="Verdana"/>
                <a:cs typeface="Verdana"/>
              </a:rPr>
              <a:t>d</a:t>
            </a:r>
            <a:r>
              <a:rPr sz="2900" spc="-35" dirty="0">
                <a:solidFill>
                  <a:srgbClr val="0D2946"/>
                </a:solidFill>
                <a:latin typeface="Verdana"/>
                <a:cs typeface="Verdana"/>
              </a:rPr>
              <a:t>e</a:t>
            </a:r>
            <a:r>
              <a:rPr sz="2900" spc="15" dirty="0">
                <a:solidFill>
                  <a:srgbClr val="0D2946"/>
                </a:solidFill>
                <a:latin typeface="Verdana"/>
                <a:cs typeface="Verdana"/>
              </a:rPr>
              <a:t>p</a:t>
            </a:r>
            <a:r>
              <a:rPr sz="2900" spc="-35" dirty="0">
                <a:solidFill>
                  <a:srgbClr val="0D2946"/>
                </a:solidFill>
                <a:latin typeface="Verdana"/>
                <a:cs typeface="Verdana"/>
              </a:rPr>
              <a:t>e</a:t>
            </a:r>
            <a:r>
              <a:rPr sz="2900" spc="-114" dirty="0">
                <a:solidFill>
                  <a:srgbClr val="0D2946"/>
                </a:solidFill>
                <a:latin typeface="Verdana"/>
                <a:cs typeface="Verdana"/>
              </a:rPr>
              <a:t>n</a:t>
            </a:r>
            <a:r>
              <a:rPr sz="2900" spc="25" dirty="0">
                <a:solidFill>
                  <a:srgbClr val="0D2946"/>
                </a:solidFill>
                <a:latin typeface="Verdana"/>
                <a:cs typeface="Verdana"/>
              </a:rPr>
              <a:t>d</a:t>
            </a:r>
            <a:r>
              <a:rPr sz="2900" spc="-35" dirty="0">
                <a:solidFill>
                  <a:srgbClr val="0D2946"/>
                </a:solidFill>
                <a:latin typeface="Verdana"/>
                <a:cs typeface="Verdana"/>
              </a:rPr>
              <a:t>e</a:t>
            </a:r>
            <a:r>
              <a:rPr sz="2900" spc="-114" dirty="0">
                <a:solidFill>
                  <a:srgbClr val="0D2946"/>
                </a:solidFill>
                <a:latin typeface="Verdana"/>
                <a:cs typeface="Verdana"/>
              </a:rPr>
              <a:t>n</a:t>
            </a:r>
            <a:r>
              <a:rPr sz="2900" spc="-35" dirty="0">
                <a:solidFill>
                  <a:srgbClr val="0D2946"/>
                </a:solidFill>
                <a:latin typeface="Verdana"/>
                <a:cs typeface="Verdana"/>
              </a:rPr>
              <a:t>t</a:t>
            </a:r>
            <a:r>
              <a:rPr sz="2900" spc="-80" dirty="0">
                <a:solidFill>
                  <a:srgbClr val="0D2946"/>
                </a:solidFill>
                <a:latin typeface="Verdana"/>
                <a:cs typeface="Verdana"/>
              </a:rPr>
              <a:t>l</a:t>
            </a:r>
            <a:r>
              <a:rPr sz="2900" spc="-40" dirty="0">
                <a:solidFill>
                  <a:srgbClr val="0D2946"/>
                </a:solidFill>
                <a:latin typeface="Verdana"/>
                <a:cs typeface="Verdana"/>
              </a:rPr>
              <a:t>y</a:t>
            </a:r>
            <a:r>
              <a:rPr sz="2900" spc="-395" dirty="0">
                <a:solidFill>
                  <a:srgbClr val="0D2946"/>
                </a:solidFill>
                <a:latin typeface="Verdana"/>
                <a:cs typeface="Verdana"/>
              </a:rPr>
              <a:t>.</a:t>
            </a:r>
            <a:endParaRPr sz="2900" dirty="0">
              <a:latin typeface="Verdana"/>
              <a:cs typeface="Verdana"/>
            </a:endParaRPr>
          </a:p>
        </p:txBody>
      </p:sp>
    </p:spTree>
    <p:extLst>
      <p:ext uri="{BB962C8B-B14F-4D97-AF65-F5344CB8AC3E}">
        <p14:creationId xmlns:p14="http://schemas.microsoft.com/office/powerpoint/2010/main" val="1976807900"/>
      </p:ext>
    </p:extLst>
  </p:cSld>
  <p:clrMapOvr>
    <a:masterClrMapping/>
  </p:clrMapOvr>
  <mc:AlternateContent xmlns:mc="http://schemas.openxmlformats.org/markup-compatibility/2006" xmlns:p14="http://schemas.microsoft.com/office/powerpoint/2010/main">
    <mc:Choice Requires="p14">
      <p:transition spd="slow" p14:dur="1750">
        <p:randomBar dir="vert"/>
      </p:transition>
    </mc:Choice>
    <mc:Fallback xmlns="">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016902" y="6115289"/>
            <a:ext cx="4271097" cy="4171709"/>
          </a:xfrm>
          <a:prstGeom prst="rect">
            <a:avLst/>
          </a:prstGeom>
        </p:spPr>
      </p:pic>
      <p:pic>
        <p:nvPicPr>
          <p:cNvPr id="3" name="object 3"/>
          <p:cNvPicPr/>
          <p:nvPr/>
        </p:nvPicPr>
        <p:blipFill>
          <a:blip r:embed="rId3" cstate="print"/>
          <a:stretch>
            <a:fillRect/>
          </a:stretch>
        </p:blipFill>
        <p:spPr>
          <a:xfrm>
            <a:off x="0" y="5524739"/>
            <a:ext cx="4168011" cy="4762259"/>
          </a:xfrm>
          <a:prstGeom prst="rect">
            <a:avLst/>
          </a:prstGeom>
        </p:spPr>
      </p:pic>
      <p:sp>
        <p:nvSpPr>
          <p:cNvPr id="4" name="object 4"/>
          <p:cNvSpPr/>
          <p:nvPr/>
        </p:nvSpPr>
        <p:spPr>
          <a:xfrm>
            <a:off x="15966239" y="6012806"/>
            <a:ext cx="2322195" cy="4274820"/>
          </a:xfrm>
          <a:custGeom>
            <a:avLst/>
            <a:gdLst/>
            <a:ahLst/>
            <a:cxnLst/>
            <a:rect l="l" t="t" r="r" b="b"/>
            <a:pathLst>
              <a:path w="2322194" h="4274820">
                <a:moveTo>
                  <a:pt x="49580" y="4274193"/>
                </a:moveTo>
                <a:lnTo>
                  <a:pt x="114643" y="4229262"/>
                </a:lnTo>
                <a:lnTo>
                  <a:pt x="153477" y="4200515"/>
                </a:lnTo>
                <a:lnTo>
                  <a:pt x="191496" y="4170886"/>
                </a:lnTo>
                <a:lnTo>
                  <a:pt x="228664" y="4140363"/>
                </a:lnTo>
                <a:lnTo>
                  <a:pt x="264946" y="4108928"/>
                </a:lnTo>
                <a:lnTo>
                  <a:pt x="300306" y="4076567"/>
                </a:lnTo>
                <a:lnTo>
                  <a:pt x="334706" y="4043264"/>
                </a:lnTo>
                <a:lnTo>
                  <a:pt x="368112" y="4009005"/>
                </a:lnTo>
                <a:lnTo>
                  <a:pt x="400488" y="3973774"/>
                </a:lnTo>
                <a:lnTo>
                  <a:pt x="431796" y="3937556"/>
                </a:lnTo>
                <a:lnTo>
                  <a:pt x="462003" y="3900336"/>
                </a:lnTo>
                <a:lnTo>
                  <a:pt x="488212" y="3863766"/>
                </a:lnTo>
                <a:lnTo>
                  <a:pt x="512196" y="3823767"/>
                </a:lnTo>
                <a:lnTo>
                  <a:pt x="533753" y="3780860"/>
                </a:lnTo>
                <a:lnTo>
                  <a:pt x="552676" y="3735567"/>
                </a:lnTo>
                <a:lnTo>
                  <a:pt x="568763" y="3688408"/>
                </a:lnTo>
                <a:lnTo>
                  <a:pt x="581808" y="3639905"/>
                </a:lnTo>
                <a:lnTo>
                  <a:pt x="591609" y="3590577"/>
                </a:lnTo>
                <a:lnTo>
                  <a:pt x="597960" y="3540946"/>
                </a:lnTo>
                <a:lnTo>
                  <a:pt x="600658" y="3491533"/>
                </a:lnTo>
                <a:lnTo>
                  <a:pt x="599498" y="3442858"/>
                </a:lnTo>
                <a:lnTo>
                  <a:pt x="594277" y="3395443"/>
                </a:lnTo>
                <a:lnTo>
                  <a:pt x="584790" y="3349808"/>
                </a:lnTo>
                <a:lnTo>
                  <a:pt x="570833" y="3306474"/>
                </a:lnTo>
                <a:lnTo>
                  <a:pt x="552203" y="3265961"/>
                </a:lnTo>
                <a:lnTo>
                  <a:pt x="528694" y="3228792"/>
                </a:lnTo>
                <a:lnTo>
                  <a:pt x="500103" y="3195486"/>
                </a:lnTo>
                <a:lnTo>
                  <a:pt x="463902" y="3166349"/>
                </a:lnTo>
                <a:lnTo>
                  <a:pt x="422227" y="3144686"/>
                </a:lnTo>
                <a:lnTo>
                  <a:pt x="376313" y="3129961"/>
                </a:lnTo>
                <a:lnTo>
                  <a:pt x="327396" y="3121641"/>
                </a:lnTo>
                <a:lnTo>
                  <a:pt x="276711" y="3119190"/>
                </a:lnTo>
                <a:lnTo>
                  <a:pt x="225493" y="3122073"/>
                </a:lnTo>
                <a:lnTo>
                  <a:pt x="174979" y="3129757"/>
                </a:lnTo>
                <a:lnTo>
                  <a:pt x="126404" y="3141706"/>
                </a:lnTo>
                <a:lnTo>
                  <a:pt x="81003" y="3157386"/>
                </a:lnTo>
                <a:lnTo>
                  <a:pt x="45591" y="3181318"/>
                </a:lnTo>
                <a:lnTo>
                  <a:pt x="20970" y="3217805"/>
                </a:lnTo>
                <a:lnTo>
                  <a:pt x="6114" y="3263235"/>
                </a:lnTo>
                <a:lnTo>
                  <a:pt x="0" y="3314000"/>
                </a:lnTo>
                <a:lnTo>
                  <a:pt x="1601" y="3366486"/>
                </a:lnTo>
                <a:lnTo>
                  <a:pt x="9893" y="3417086"/>
                </a:lnTo>
                <a:lnTo>
                  <a:pt x="23853" y="3462186"/>
                </a:lnTo>
                <a:lnTo>
                  <a:pt x="39715" y="3497355"/>
                </a:lnTo>
                <a:lnTo>
                  <a:pt x="58571" y="3531262"/>
                </a:lnTo>
                <a:lnTo>
                  <a:pt x="80273" y="3563884"/>
                </a:lnTo>
                <a:lnTo>
                  <a:pt x="104673" y="3595198"/>
                </a:lnTo>
                <a:lnTo>
                  <a:pt x="131622" y="3625183"/>
                </a:lnTo>
                <a:lnTo>
                  <a:pt x="160974" y="3653814"/>
                </a:lnTo>
                <a:lnTo>
                  <a:pt x="192579" y="3681070"/>
                </a:lnTo>
                <a:lnTo>
                  <a:pt x="226292" y="3706927"/>
                </a:lnTo>
                <a:lnTo>
                  <a:pt x="261963" y="3731364"/>
                </a:lnTo>
                <a:lnTo>
                  <a:pt x="299445" y="3754356"/>
                </a:lnTo>
                <a:lnTo>
                  <a:pt x="338590" y="3775882"/>
                </a:lnTo>
                <a:lnTo>
                  <a:pt x="379250" y="3795918"/>
                </a:lnTo>
                <a:lnTo>
                  <a:pt x="421278" y="3814442"/>
                </a:lnTo>
                <a:lnTo>
                  <a:pt x="464525" y="3831431"/>
                </a:lnTo>
                <a:lnTo>
                  <a:pt x="508845" y="3846863"/>
                </a:lnTo>
                <a:lnTo>
                  <a:pt x="554088" y="3860714"/>
                </a:lnTo>
                <a:lnTo>
                  <a:pt x="600107" y="3872962"/>
                </a:lnTo>
                <a:lnTo>
                  <a:pt x="646755" y="3883584"/>
                </a:lnTo>
                <a:lnTo>
                  <a:pt x="693884" y="3892558"/>
                </a:lnTo>
                <a:lnTo>
                  <a:pt x="741345" y="3899860"/>
                </a:lnTo>
                <a:lnTo>
                  <a:pt x="788991" y="3905468"/>
                </a:lnTo>
                <a:lnTo>
                  <a:pt x="836675" y="3909359"/>
                </a:lnTo>
                <a:lnTo>
                  <a:pt x="884248" y="3911511"/>
                </a:lnTo>
                <a:lnTo>
                  <a:pt x="931562" y="3911900"/>
                </a:lnTo>
                <a:lnTo>
                  <a:pt x="978470" y="3910504"/>
                </a:lnTo>
                <a:lnTo>
                  <a:pt x="1024824" y="3907300"/>
                </a:lnTo>
                <a:lnTo>
                  <a:pt x="1070476" y="3902266"/>
                </a:lnTo>
                <a:lnTo>
                  <a:pt x="1115279" y="3895378"/>
                </a:lnTo>
                <a:lnTo>
                  <a:pt x="1159084" y="3886614"/>
                </a:lnTo>
                <a:lnTo>
                  <a:pt x="1201743" y="3875951"/>
                </a:lnTo>
                <a:lnTo>
                  <a:pt x="1243110" y="3863367"/>
                </a:lnTo>
                <a:lnTo>
                  <a:pt x="1283035" y="3848839"/>
                </a:lnTo>
                <a:lnTo>
                  <a:pt x="1321372" y="3832343"/>
                </a:lnTo>
                <a:lnTo>
                  <a:pt x="1357973" y="3813857"/>
                </a:lnTo>
                <a:lnTo>
                  <a:pt x="1392689" y="3793359"/>
                </a:lnTo>
                <a:lnTo>
                  <a:pt x="1425372" y="3770826"/>
                </a:lnTo>
                <a:lnTo>
                  <a:pt x="1455876" y="3746234"/>
                </a:lnTo>
                <a:lnTo>
                  <a:pt x="1484052" y="3719562"/>
                </a:lnTo>
                <a:lnTo>
                  <a:pt x="1509752" y="3690786"/>
                </a:lnTo>
                <a:lnTo>
                  <a:pt x="1537467" y="3655013"/>
                </a:lnTo>
                <a:lnTo>
                  <a:pt x="1563496" y="3617553"/>
                </a:lnTo>
                <a:lnTo>
                  <a:pt x="1587831" y="3578525"/>
                </a:lnTo>
                <a:lnTo>
                  <a:pt x="1610466" y="3538044"/>
                </a:lnTo>
                <a:lnTo>
                  <a:pt x="1631394" y="3496227"/>
                </a:lnTo>
                <a:lnTo>
                  <a:pt x="1650605" y="3453190"/>
                </a:lnTo>
                <a:lnTo>
                  <a:pt x="1668094" y="3409050"/>
                </a:lnTo>
                <a:lnTo>
                  <a:pt x="1683852" y="3363923"/>
                </a:lnTo>
                <a:lnTo>
                  <a:pt x="1697872" y="3317926"/>
                </a:lnTo>
                <a:lnTo>
                  <a:pt x="1710146" y="3271175"/>
                </a:lnTo>
                <a:lnTo>
                  <a:pt x="1720668" y="3223786"/>
                </a:lnTo>
                <a:lnTo>
                  <a:pt x="1729428" y="3175876"/>
                </a:lnTo>
                <a:lnTo>
                  <a:pt x="1736421" y="3127562"/>
                </a:lnTo>
                <a:lnTo>
                  <a:pt x="1741639" y="3078960"/>
                </a:lnTo>
                <a:lnTo>
                  <a:pt x="1745073" y="3030186"/>
                </a:lnTo>
                <a:lnTo>
                  <a:pt x="1746717" y="2981356"/>
                </a:lnTo>
                <a:lnTo>
                  <a:pt x="1746562" y="2932588"/>
                </a:lnTo>
                <a:lnTo>
                  <a:pt x="1744603" y="2883998"/>
                </a:lnTo>
                <a:lnTo>
                  <a:pt x="1740830" y="2835702"/>
                </a:lnTo>
                <a:lnTo>
                  <a:pt x="1735237" y="2787816"/>
                </a:lnTo>
                <a:lnTo>
                  <a:pt x="1727815" y="2740458"/>
                </a:lnTo>
                <a:lnTo>
                  <a:pt x="1718559" y="2693743"/>
                </a:lnTo>
                <a:lnTo>
                  <a:pt x="1707459" y="2647787"/>
                </a:lnTo>
                <a:lnTo>
                  <a:pt x="1694509" y="2602709"/>
                </a:lnTo>
                <a:lnTo>
                  <a:pt x="1679700" y="2558623"/>
                </a:lnTo>
                <a:lnTo>
                  <a:pt x="1663026" y="2515646"/>
                </a:lnTo>
                <a:lnTo>
                  <a:pt x="1644480" y="2473895"/>
                </a:lnTo>
                <a:lnTo>
                  <a:pt x="1624052" y="2433486"/>
                </a:lnTo>
                <a:lnTo>
                  <a:pt x="1601724" y="2393587"/>
                </a:lnTo>
                <a:lnTo>
                  <a:pt x="1577928" y="2353884"/>
                </a:lnTo>
                <a:lnTo>
                  <a:pt x="1552815" y="2314354"/>
                </a:lnTo>
                <a:lnTo>
                  <a:pt x="1526536" y="2274977"/>
                </a:lnTo>
                <a:lnTo>
                  <a:pt x="1499244" y="2235730"/>
                </a:lnTo>
                <a:lnTo>
                  <a:pt x="1471090" y="2196591"/>
                </a:lnTo>
                <a:lnTo>
                  <a:pt x="1442224" y="2157538"/>
                </a:lnTo>
                <a:lnTo>
                  <a:pt x="1412799" y="2118549"/>
                </a:lnTo>
                <a:lnTo>
                  <a:pt x="1382966" y="2079601"/>
                </a:lnTo>
                <a:lnTo>
                  <a:pt x="1352876" y="2040673"/>
                </a:lnTo>
                <a:lnTo>
                  <a:pt x="1322681" y="2001743"/>
                </a:lnTo>
                <a:lnTo>
                  <a:pt x="1292533" y="1962788"/>
                </a:lnTo>
                <a:lnTo>
                  <a:pt x="1262581" y="1923786"/>
                </a:lnTo>
                <a:lnTo>
                  <a:pt x="1232979" y="1884716"/>
                </a:lnTo>
                <a:lnTo>
                  <a:pt x="1203878" y="1845556"/>
                </a:lnTo>
                <a:lnTo>
                  <a:pt x="1175428" y="1806282"/>
                </a:lnTo>
                <a:lnTo>
                  <a:pt x="1147781" y="1766874"/>
                </a:lnTo>
                <a:lnTo>
                  <a:pt x="1121090" y="1727308"/>
                </a:lnTo>
                <a:lnTo>
                  <a:pt x="1095504" y="1687564"/>
                </a:lnTo>
                <a:lnTo>
                  <a:pt x="1071176" y="1647618"/>
                </a:lnTo>
                <a:lnTo>
                  <a:pt x="1048257" y="1607450"/>
                </a:lnTo>
                <a:lnTo>
                  <a:pt x="1026898" y="1567036"/>
                </a:lnTo>
                <a:lnTo>
                  <a:pt x="1007252" y="1526355"/>
                </a:lnTo>
                <a:lnTo>
                  <a:pt x="989468" y="1485384"/>
                </a:lnTo>
                <a:lnTo>
                  <a:pt x="973700" y="1444102"/>
                </a:lnTo>
                <a:lnTo>
                  <a:pt x="960097" y="1402487"/>
                </a:lnTo>
                <a:lnTo>
                  <a:pt x="948813" y="1360516"/>
                </a:lnTo>
                <a:lnTo>
                  <a:pt x="939997" y="1318167"/>
                </a:lnTo>
                <a:lnTo>
                  <a:pt x="933801" y="1275419"/>
                </a:lnTo>
                <a:lnTo>
                  <a:pt x="930378" y="1232249"/>
                </a:lnTo>
                <a:lnTo>
                  <a:pt x="929877" y="1188635"/>
                </a:lnTo>
                <a:lnTo>
                  <a:pt x="932452" y="1144555"/>
                </a:lnTo>
                <a:lnTo>
                  <a:pt x="938252" y="1099986"/>
                </a:lnTo>
                <a:lnTo>
                  <a:pt x="947091" y="1055427"/>
                </a:lnTo>
                <a:lnTo>
                  <a:pt x="958502" y="1012001"/>
                </a:lnTo>
                <a:lnTo>
                  <a:pt x="972390" y="969685"/>
                </a:lnTo>
                <a:lnTo>
                  <a:pt x="988663" y="928458"/>
                </a:lnTo>
                <a:lnTo>
                  <a:pt x="1007227" y="888297"/>
                </a:lnTo>
                <a:lnTo>
                  <a:pt x="1027989" y="849180"/>
                </a:lnTo>
                <a:lnTo>
                  <a:pt x="1050857" y="811085"/>
                </a:lnTo>
                <a:lnTo>
                  <a:pt x="1075735" y="773990"/>
                </a:lnTo>
                <a:lnTo>
                  <a:pt x="1102532" y="737872"/>
                </a:lnTo>
                <a:lnTo>
                  <a:pt x="1131153" y="702709"/>
                </a:lnTo>
                <a:lnTo>
                  <a:pt x="1161506" y="668479"/>
                </a:lnTo>
                <a:lnTo>
                  <a:pt x="1193496" y="635159"/>
                </a:lnTo>
                <a:lnTo>
                  <a:pt x="1227032" y="602729"/>
                </a:lnTo>
                <a:lnTo>
                  <a:pt x="1262019" y="571164"/>
                </a:lnTo>
                <a:lnTo>
                  <a:pt x="1298365" y="540444"/>
                </a:lnTo>
                <a:lnTo>
                  <a:pt x="1335975" y="510545"/>
                </a:lnTo>
                <a:lnTo>
                  <a:pt x="1374757" y="481447"/>
                </a:lnTo>
                <a:lnTo>
                  <a:pt x="1414617" y="453125"/>
                </a:lnTo>
                <a:lnTo>
                  <a:pt x="1455461" y="425559"/>
                </a:lnTo>
                <a:lnTo>
                  <a:pt x="1497198" y="398726"/>
                </a:lnTo>
                <a:lnTo>
                  <a:pt x="1539732" y="372604"/>
                </a:lnTo>
                <a:lnTo>
                  <a:pt x="1582972" y="347170"/>
                </a:lnTo>
                <a:lnTo>
                  <a:pt x="1626823" y="322402"/>
                </a:lnTo>
                <a:lnTo>
                  <a:pt x="1671193" y="298279"/>
                </a:lnTo>
                <a:lnTo>
                  <a:pt x="1715987" y="274778"/>
                </a:lnTo>
                <a:lnTo>
                  <a:pt x="1761114" y="251876"/>
                </a:lnTo>
                <a:lnTo>
                  <a:pt x="1806478" y="229552"/>
                </a:lnTo>
                <a:lnTo>
                  <a:pt x="1851988" y="207783"/>
                </a:lnTo>
                <a:lnTo>
                  <a:pt x="1897549" y="186548"/>
                </a:lnTo>
                <a:lnTo>
                  <a:pt x="1943069" y="165823"/>
                </a:lnTo>
                <a:lnTo>
                  <a:pt x="1988453" y="145587"/>
                </a:lnTo>
                <a:lnTo>
                  <a:pt x="2033610" y="125817"/>
                </a:lnTo>
                <a:lnTo>
                  <a:pt x="2078445" y="106491"/>
                </a:lnTo>
                <a:lnTo>
                  <a:pt x="2122865" y="87588"/>
                </a:lnTo>
                <a:lnTo>
                  <a:pt x="2166777" y="69084"/>
                </a:lnTo>
                <a:lnTo>
                  <a:pt x="2210087" y="50957"/>
                </a:lnTo>
                <a:lnTo>
                  <a:pt x="2252702" y="33187"/>
                </a:lnTo>
                <a:lnTo>
                  <a:pt x="2298399" y="12372"/>
                </a:lnTo>
                <a:lnTo>
                  <a:pt x="2321758" y="0"/>
                </a:lnTo>
              </a:path>
            </a:pathLst>
          </a:custGeom>
          <a:ln w="9524">
            <a:solidFill>
              <a:srgbClr val="FFFFFF"/>
            </a:solidFill>
          </a:ln>
        </p:spPr>
        <p:txBody>
          <a:bodyPr wrap="square" lIns="0" tIns="0" rIns="0" bIns="0" rtlCol="0"/>
          <a:lstStyle/>
          <a:p>
            <a:endParaRPr/>
          </a:p>
        </p:txBody>
      </p:sp>
      <p:pic>
        <p:nvPicPr>
          <p:cNvPr id="5" name="object 5"/>
          <p:cNvPicPr/>
          <p:nvPr/>
        </p:nvPicPr>
        <p:blipFill>
          <a:blip r:embed="rId4" cstate="print"/>
          <a:stretch>
            <a:fillRect/>
          </a:stretch>
        </p:blipFill>
        <p:spPr>
          <a:xfrm>
            <a:off x="11220451" y="0"/>
            <a:ext cx="7067547" cy="4096826"/>
          </a:xfrm>
          <a:prstGeom prst="rect">
            <a:avLst/>
          </a:prstGeom>
        </p:spPr>
      </p:pic>
      <p:grpSp>
        <p:nvGrpSpPr>
          <p:cNvPr id="6" name="object 6"/>
          <p:cNvGrpSpPr/>
          <p:nvPr/>
        </p:nvGrpSpPr>
        <p:grpSpPr>
          <a:xfrm>
            <a:off x="-4762" y="0"/>
            <a:ext cx="16140430" cy="10292080"/>
            <a:chOff x="-4762" y="0"/>
            <a:chExt cx="16140430" cy="10292080"/>
          </a:xfrm>
        </p:grpSpPr>
        <p:pic>
          <p:nvPicPr>
            <p:cNvPr id="7" name="object 7"/>
            <p:cNvPicPr/>
            <p:nvPr/>
          </p:nvPicPr>
          <p:blipFill>
            <a:blip r:embed="rId5" cstate="print"/>
            <a:stretch>
              <a:fillRect/>
            </a:stretch>
          </p:blipFill>
          <p:spPr>
            <a:xfrm>
              <a:off x="0" y="0"/>
              <a:ext cx="7334208" cy="4353794"/>
            </a:xfrm>
            <a:prstGeom prst="rect">
              <a:avLst/>
            </a:prstGeom>
          </p:spPr>
        </p:pic>
        <p:sp>
          <p:nvSpPr>
            <p:cNvPr id="8" name="object 8"/>
            <p:cNvSpPr/>
            <p:nvPr/>
          </p:nvSpPr>
          <p:spPr>
            <a:xfrm>
              <a:off x="0" y="4250143"/>
              <a:ext cx="3397885" cy="6036945"/>
            </a:xfrm>
            <a:custGeom>
              <a:avLst/>
              <a:gdLst/>
              <a:ahLst/>
              <a:cxnLst/>
              <a:rect l="l" t="t" r="r" b="b"/>
              <a:pathLst>
                <a:path w="3397885" h="6036945">
                  <a:moveTo>
                    <a:pt x="0" y="0"/>
                  </a:moveTo>
                  <a:lnTo>
                    <a:pt x="72673" y="34206"/>
                  </a:lnTo>
                  <a:lnTo>
                    <a:pt x="113053" y="56022"/>
                  </a:lnTo>
                  <a:lnTo>
                    <a:pt x="152063" y="79226"/>
                  </a:lnTo>
                  <a:lnTo>
                    <a:pt x="189596" y="103809"/>
                  </a:lnTo>
                  <a:lnTo>
                    <a:pt x="225549" y="129763"/>
                  </a:lnTo>
                  <a:lnTo>
                    <a:pt x="259815" y="157080"/>
                  </a:lnTo>
                  <a:lnTo>
                    <a:pt x="292288" y="185752"/>
                  </a:lnTo>
                  <a:lnTo>
                    <a:pt x="322865" y="215769"/>
                  </a:lnTo>
                  <a:lnTo>
                    <a:pt x="351438" y="247125"/>
                  </a:lnTo>
                  <a:lnTo>
                    <a:pt x="377904" y="279810"/>
                  </a:lnTo>
                  <a:lnTo>
                    <a:pt x="402155" y="313817"/>
                  </a:lnTo>
                  <a:lnTo>
                    <a:pt x="424088" y="349137"/>
                  </a:lnTo>
                  <a:lnTo>
                    <a:pt x="443596" y="385762"/>
                  </a:lnTo>
                  <a:lnTo>
                    <a:pt x="460574" y="423684"/>
                  </a:lnTo>
                  <a:lnTo>
                    <a:pt x="475404" y="463796"/>
                  </a:lnTo>
                  <a:lnTo>
                    <a:pt x="487504" y="504253"/>
                  </a:lnTo>
                  <a:lnTo>
                    <a:pt x="497009" y="545039"/>
                  </a:lnTo>
                  <a:lnTo>
                    <a:pt x="504051" y="586139"/>
                  </a:lnTo>
                  <a:lnTo>
                    <a:pt x="508762" y="627536"/>
                  </a:lnTo>
                  <a:lnTo>
                    <a:pt x="511275" y="669215"/>
                  </a:lnTo>
                  <a:lnTo>
                    <a:pt x="511724" y="711160"/>
                  </a:lnTo>
                  <a:lnTo>
                    <a:pt x="510240" y="753354"/>
                  </a:lnTo>
                  <a:lnTo>
                    <a:pt x="506957" y="795781"/>
                  </a:lnTo>
                  <a:lnTo>
                    <a:pt x="502007" y="838427"/>
                  </a:lnTo>
                  <a:lnTo>
                    <a:pt x="495523" y="881275"/>
                  </a:lnTo>
                  <a:lnTo>
                    <a:pt x="487637" y="924308"/>
                  </a:lnTo>
                  <a:lnTo>
                    <a:pt x="478483" y="967512"/>
                  </a:lnTo>
                  <a:lnTo>
                    <a:pt x="468193" y="1010870"/>
                  </a:lnTo>
                  <a:lnTo>
                    <a:pt x="456900" y="1054366"/>
                  </a:lnTo>
                  <a:lnTo>
                    <a:pt x="444736" y="1097985"/>
                  </a:lnTo>
                  <a:lnTo>
                    <a:pt x="431835" y="1141710"/>
                  </a:lnTo>
                  <a:lnTo>
                    <a:pt x="418328" y="1185526"/>
                  </a:lnTo>
                  <a:lnTo>
                    <a:pt x="404349" y="1229416"/>
                  </a:lnTo>
                  <a:lnTo>
                    <a:pt x="390031" y="1273365"/>
                  </a:lnTo>
                  <a:lnTo>
                    <a:pt x="375505" y="1317356"/>
                  </a:lnTo>
                  <a:lnTo>
                    <a:pt x="360906" y="1361375"/>
                  </a:lnTo>
                  <a:lnTo>
                    <a:pt x="346364" y="1405405"/>
                  </a:lnTo>
                  <a:lnTo>
                    <a:pt x="332015" y="1449429"/>
                  </a:lnTo>
                  <a:lnTo>
                    <a:pt x="317989" y="1493433"/>
                  </a:lnTo>
                  <a:lnTo>
                    <a:pt x="304420" y="1537400"/>
                  </a:lnTo>
                  <a:lnTo>
                    <a:pt x="291440" y="1581314"/>
                  </a:lnTo>
                  <a:lnTo>
                    <a:pt x="279182" y="1625160"/>
                  </a:lnTo>
                  <a:lnTo>
                    <a:pt x="267779" y="1668921"/>
                  </a:lnTo>
                  <a:lnTo>
                    <a:pt x="257364" y="1712582"/>
                  </a:lnTo>
                  <a:lnTo>
                    <a:pt x="248069" y="1756126"/>
                  </a:lnTo>
                  <a:lnTo>
                    <a:pt x="240027" y="1799538"/>
                  </a:lnTo>
                  <a:lnTo>
                    <a:pt x="233371" y="1842802"/>
                  </a:lnTo>
                  <a:lnTo>
                    <a:pt x="228234" y="1885902"/>
                  </a:lnTo>
                  <a:lnTo>
                    <a:pt x="224747" y="1928822"/>
                  </a:lnTo>
                  <a:lnTo>
                    <a:pt x="223044" y="1971546"/>
                  </a:lnTo>
                  <a:lnTo>
                    <a:pt x="223258" y="2014058"/>
                  </a:lnTo>
                  <a:lnTo>
                    <a:pt x="225522" y="2056342"/>
                  </a:lnTo>
                  <a:lnTo>
                    <a:pt x="229967" y="2098382"/>
                  </a:lnTo>
                  <a:lnTo>
                    <a:pt x="236727" y="2140163"/>
                  </a:lnTo>
                  <a:lnTo>
                    <a:pt x="245935" y="2181669"/>
                  </a:lnTo>
                  <a:lnTo>
                    <a:pt x="257722" y="2222883"/>
                  </a:lnTo>
                  <a:lnTo>
                    <a:pt x="273399" y="2267748"/>
                  </a:lnTo>
                  <a:lnTo>
                    <a:pt x="291269" y="2311423"/>
                  </a:lnTo>
                  <a:lnTo>
                    <a:pt x="311201" y="2353980"/>
                  </a:lnTo>
                  <a:lnTo>
                    <a:pt x="333066" y="2395491"/>
                  </a:lnTo>
                  <a:lnTo>
                    <a:pt x="356731" y="2436030"/>
                  </a:lnTo>
                  <a:lnTo>
                    <a:pt x="382068" y="2475669"/>
                  </a:lnTo>
                  <a:lnTo>
                    <a:pt x="408944" y="2514480"/>
                  </a:lnTo>
                  <a:lnTo>
                    <a:pt x="437229" y="2552536"/>
                  </a:lnTo>
                  <a:lnTo>
                    <a:pt x="466792" y="2589910"/>
                  </a:lnTo>
                  <a:lnTo>
                    <a:pt x="497504" y="2626674"/>
                  </a:lnTo>
                  <a:lnTo>
                    <a:pt x="529232" y="2662902"/>
                  </a:lnTo>
                  <a:lnTo>
                    <a:pt x="561847" y="2698665"/>
                  </a:lnTo>
                  <a:lnTo>
                    <a:pt x="595218" y="2734036"/>
                  </a:lnTo>
                  <a:lnTo>
                    <a:pt x="629214" y="2769087"/>
                  </a:lnTo>
                  <a:lnTo>
                    <a:pt x="663704" y="2803893"/>
                  </a:lnTo>
                  <a:lnTo>
                    <a:pt x="698557" y="2838524"/>
                  </a:lnTo>
                  <a:lnTo>
                    <a:pt x="733644" y="2873054"/>
                  </a:lnTo>
                  <a:lnTo>
                    <a:pt x="768833" y="2907555"/>
                  </a:lnTo>
                  <a:lnTo>
                    <a:pt x="803994" y="2942100"/>
                  </a:lnTo>
                  <a:lnTo>
                    <a:pt x="838995" y="2976762"/>
                  </a:lnTo>
                  <a:lnTo>
                    <a:pt x="873707" y="3011612"/>
                  </a:lnTo>
                  <a:lnTo>
                    <a:pt x="907999" y="3046725"/>
                  </a:lnTo>
                  <a:lnTo>
                    <a:pt x="941739" y="3082172"/>
                  </a:lnTo>
                  <a:lnTo>
                    <a:pt x="974797" y="3118025"/>
                  </a:lnTo>
                  <a:lnTo>
                    <a:pt x="1007043" y="3154358"/>
                  </a:lnTo>
                  <a:lnTo>
                    <a:pt x="1038346" y="3191244"/>
                  </a:lnTo>
                  <a:lnTo>
                    <a:pt x="1068575" y="3228754"/>
                  </a:lnTo>
                  <a:lnTo>
                    <a:pt x="1097599" y="3266962"/>
                  </a:lnTo>
                  <a:lnTo>
                    <a:pt x="1125288" y="3305939"/>
                  </a:lnTo>
                  <a:lnTo>
                    <a:pt x="1151512" y="3345759"/>
                  </a:lnTo>
                  <a:lnTo>
                    <a:pt x="1176138" y="3386495"/>
                  </a:lnTo>
                  <a:lnTo>
                    <a:pt x="1199038" y="3428218"/>
                  </a:lnTo>
                  <a:lnTo>
                    <a:pt x="1220079" y="3471002"/>
                  </a:lnTo>
                  <a:lnTo>
                    <a:pt x="1239047" y="3514500"/>
                  </a:lnTo>
                  <a:lnTo>
                    <a:pt x="1255993" y="3558552"/>
                  </a:lnTo>
                  <a:lnTo>
                    <a:pt x="1271025" y="3603129"/>
                  </a:lnTo>
                  <a:lnTo>
                    <a:pt x="1284247" y="3648203"/>
                  </a:lnTo>
                  <a:lnTo>
                    <a:pt x="1295768" y="3693746"/>
                  </a:lnTo>
                  <a:lnTo>
                    <a:pt x="1305692" y="3739728"/>
                  </a:lnTo>
                  <a:lnTo>
                    <a:pt x="1314127" y="3786120"/>
                  </a:lnTo>
                  <a:lnTo>
                    <a:pt x="1321179" y="3832895"/>
                  </a:lnTo>
                  <a:lnTo>
                    <a:pt x="1326954" y="3880023"/>
                  </a:lnTo>
                  <a:lnTo>
                    <a:pt x="1331559" y="3927475"/>
                  </a:lnTo>
                  <a:lnTo>
                    <a:pt x="1335100" y="3975224"/>
                  </a:lnTo>
                  <a:lnTo>
                    <a:pt x="1337684" y="4023239"/>
                  </a:lnTo>
                  <a:lnTo>
                    <a:pt x="1339416" y="4071493"/>
                  </a:lnTo>
                  <a:lnTo>
                    <a:pt x="1340404" y="4119957"/>
                  </a:lnTo>
                  <a:lnTo>
                    <a:pt x="1340753" y="4168602"/>
                  </a:lnTo>
                  <a:lnTo>
                    <a:pt x="1340570" y="4217400"/>
                  </a:lnTo>
                  <a:lnTo>
                    <a:pt x="1339962" y="4266321"/>
                  </a:lnTo>
                  <a:lnTo>
                    <a:pt x="1339035" y="4315338"/>
                  </a:lnTo>
                  <a:lnTo>
                    <a:pt x="1337895" y="4364420"/>
                  </a:lnTo>
                  <a:lnTo>
                    <a:pt x="1336648" y="4413541"/>
                  </a:lnTo>
                  <a:lnTo>
                    <a:pt x="1335402" y="4462670"/>
                  </a:lnTo>
                  <a:lnTo>
                    <a:pt x="1334262" y="4511779"/>
                  </a:lnTo>
                  <a:lnTo>
                    <a:pt x="1333335" y="4560840"/>
                  </a:lnTo>
                  <a:lnTo>
                    <a:pt x="1332727" y="4609824"/>
                  </a:lnTo>
                  <a:lnTo>
                    <a:pt x="1332545" y="4658702"/>
                  </a:lnTo>
                  <a:lnTo>
                    <a:pt x="1332894" y="4707445"/>
                  </a:lnTo>
                  <a:lnTo>
                    <a:pt x="1333882" y="4756026"/>
                  </a:lnTo>
                  <a:lnTo>
                    <a:pt x="1335615" y="4804414"/>
                  </a:lnTo>
                  <a:lnTo>
                    <a:pt x="1338199" y="4852581"/>
                  </a:lnTo>
                  <a:lnTo>
                    <a:pt x="1341741" y="4900500"/>
                  </a:lnTo>
                  <a:lnTo>
                    <a:pt x="1346347" y="4948140"/>
                  </a:lnTo>
                  <a:lnTo>
                    <a:pt x="1352123" y="4995473"/>
                  </a:lnTo>
                  <a:lnTo>
                    <a:pt x="1359176" y="5042471"/>
                  </a:lnTo>
                  <a:lnTo>
                    <a:pt x="1367612" y="5089105"/>
                  </a:lnTo>
                  <a:lnTo>
                    <a:pt x="1377538" y="5135346"/>
                  </a:lnTo>
                  <a:lnTo>
                    <a:pt x="1389059" y="5181165"/>
                  </a:lnTo>
                  <a:lnTo>
                    <a:pt x="1402283" y="5226535"/>
                  </a:lnTo>
                  <a:lnTo>
                    <a:pt x="1417316" y="5271425"/>
                  </a:lnTo>
                  <a:lnTo>
                    <a:pt x="1434264" y="5315808"/>
                  </a:lnTo>
                  <a:lnTo>
                    <a:pt x="1451990" y="5354860"/>
                  </a:lnTo>
                  <a:lnTo>
                    <a:pt x="1472248" y="5391310"/>
                  </a:lnTo>
                  <a:lnTo>
                    <a:pt x="1494932" y="5425267"/>
                  </a:lnTo>
                  <a:lnTo>
                    <a:pt x="1519935" y="5456840"/>
                  </a:lnTo>
                  <a:lnTo>
                    <a:pt x="1547149" y="5486140"/>
                  </a:lnTo>
                  <a:lnTo>
                    <a:pt x="1576469" y="5513276"/>
                  </a:lnTo>
                  <a:lnTo>
                    <a:pt x="1607787" y="5538356"/>
                  </a:lnTo>
                  <a:lnTo>
                    <a:pt x="1640996" y="5561492"/>
                  </a:lnTo>
                  <a:lnTo>
                    <a:pt x="1675990" y="5582792"/>
                  </a:lnTo>
                  <a:lnTo>
                    <a:pt x="1712661" y="5602366"/>
                  </a:lnTo>
                  <a:lnTo>
                    <a:pt x="1750903" y="5620323"/>
                  </a:lnTo>
                  <a:lnTo>
                    <a:pt x="1790610" y="5636773"/>
                  </a:lnTo>
                  <a:lnTo>
                    <a:pt x="1831673" y="5651825"/>
                  </a:lnTo>
                  <a:lnTo>
                    <a:pt x="1873987" y="5665590"/>
                  </a:lnTo>
                  <a:lnTo>
                    <a:pt x="1917445" y="5678175"/>
                  </a:lnTo>
                  <a:lnTo>
                    <a:pt x="1961939" y="5689692"/>
                  </a:lnTo>
                  <a:lnTo>
                    <a:pt x="2007363" y="5700250"/>
                  </a:lnTo>
                  <a:lnTo>
                    <a:pt x="2053610" y="5709958"/>
                  </a:lnTo>
                  <a:lnTo>
                    <a:pt x="2100574" y="5718925"/>
                  </a:lnTo>
                  <a:lnTo>
                    <a:pt x="2148147" y="5727261"/>
                  </a:lnTo>
                  <a:lnTo>
                    <a:pt x="2196222" y="5735076"/>
                  </a:lnTo>
                  <a:lnTo>
                    <a:pt x="2244693" y="5742480"/>
                  </a:lnTo>
                  <a:lnTo>
                    <a:pt x="2293453" y="5749581"/>
                  </a:lnTo>
                  <a:lnTo>
                    <a:pt x="2342396" y="5756489"/>
                  </a:lnTo>
                  <a:lnTo>
                    <a:pt x="2391413" y="5763314"/>
                  </a:lnTo>
                  <a:lnTo>
                    <a:pt x="2440399" y="5770166"/>
                  </a:lnTo>
                  <a:lnTo>
                    <a:pt x="2489246" y="5777153"/>
                  </a:lnTo>
                  <a:lnTo>
                    <a:pt x="2537849" y="5784386"/>
                  </a:lnTo>
                  <a:lnTo>
                    <a:pt x="2586099" y="5791974"/>
                  </a:lnTo>
                  <a:lnTo>
                    <a:pt x="2633890" y="5800026"/>
                  </a:lnTo>
                  <a:lnTo>
                    <a:pt x="2681116" y="5808653"/>
                  </a:lnTo>
                  <a:lnTo>
                    <a:pt x="2727669" y="5817963"/>
                  </a:lnTo>
                  <a:lnTo>
                    <a:pt x="2773442" y="5828066"/>
                  </a:lnTo>
                  <a:lnTo>
                    <a:pt x="2818329" y="5839071"/>
                  </a:lnTo>
                  <a:lnTo>
                    <a:pt x="2862224" y="5851089"/>
                  </a:lnTo>
                  <a:lnTo>
                    <a:pt x="2905018" y="5864228"/>
                  </a:lnTo>
                  <a:lnTo>
                    <a:pt x="2946606" y="5878599"/>
                  </a:lnTo>
                  <a:lnTo>
                    <a:pt x="2995523" y="5896405"/>
                  </a:lnTo>
                  <a:lnTo>
                    <a:pt x="3044517" y="5913996"/>
                  </a:lnTo>
                  <a:lnTo>
                    <a:pt x="3093579" y="5931403"/>
                  </a:lnTo>
                  <a:lnTo>
                    <a:pt x="3142698" y="5948657"/>
                  </a:lnTo>
                  <a:lnTo>
                    <a:pt x="3191861" y="5965790"/>
                  </a:lnTo>
                  <a:lnTo>
                    <a:pt x="3241059" y="5982831"/>
                  </a:lnTo>
                  <a:lnTo>
                    <a:pt x="3290280" y="5999811"/>
                  </a:lnTo>
                  <a:lnTo>
                    <a:pt x="3339513" y="6016762"/>
                  </a:lnTo>
                  <a:lnTo>
                    <a:pt x="3388747" y="6033713"/>
                  </a:lnTo>
                  <a:lnTo>
                    <a:pt x="3397854" y="6036855"/>
                  </a:lnTo>
                </a:path>
              </a:pathLst>
            </a:custGeom>
            <a:ln w="9522">
              <a:solidFill>
                <a:srgbClr val="FFFFFF"/>
              </a:solidFill>
            </a:ln>
          </p:spPr>
          <p:txBody>
            <a:bodyPr wrap="square" lIns="0" tIns="0" rIns="0" bIns="0" rtlCol="0"/>
            <a:lstStyle/>
            <a:p>
              <a:endParaRPr/>
            </a:p>
          </p:txBody>
        </p:sp>
        <p:pic>
          <p:nvPicPr>
            <p:cNvPr id="9" name="object 9"/>
            <p:cNvPicPr/>
            <p:nvPr/>
          </p:nvPicPr>
          <p:blipFill>
            <a:blip r:embed="rId6" cstate="print"/>
            <a:stretch>
              <a:fillRect/>
            </a:stretch>
          </p:blipFill>
          <p:spPr>
            <a:xfrm>
              <a:off x="5543551" y="0"/>
              <a:ext cx="10591756" cy="3302281"/>
            </a:xfrm>
            <a:prstGeom prst="rect">
              <a:avLst/>
            </a:prstGeom>
          </p:spPr>
        </p:pic>
      </p:grpSp>
      <p:sp>
        <p:nvSpPr>
          <p:cNvPr id="10" name="object 10"/>
          <p:cNvSpPr txBox="1">
            <a:spLocks noGrp="1"/>
          </p:cNvSpPr>
          <p:nvPr>
            <p:ph type="title"/>
          </p:nvPr>
        </p:nvSpPr>
        <p:spPr>
          <a:xfrm>
            <a:off x="1269983" y="541659"/>
            <a:ext cx="12662535" cy="1245235"/>
          </a:xfrm>
          <a:prstGeom prst="rect">
            <a:avLst/>
          </a:prstGeom>
        </p:spPr>
        <p:txBody>
          <a:bodyPr vert="horz" wrap="square" lIns="0" tIns="12700" rIns="0" bIns="0" rtlCol="0">
            <a:spAutoFit/>
          </a:bodyPr>
          <a:lstStyle/>
          <a:p>
            <a:pPr marL="12700">
              <a:lnSpc>
                <a:spcPct val="100000"/>
              </a:lnSpc>
              <a:spcBef>
                <a:spcPts val="100"/>
              </a:spcBef>
            </a:pPr>
            <a:r>
              <a:rPr sz="8000" spc="50" dirty="0">
                <a:solidFill>
                  <a:srgbClr val="12384E"/>
                </a:solidFill>
                <a:latin typeface="Verdana"/>
                <a:cs typeface="Verdana"/>
              </a:rPr>
              <a:t>INFOSYS</a:t>
            </a:r>
            <a:r>
              <a:rPr sz="8000" spc="-650" dirty="0">
                <a:solidFill>
                  <a:srgbClr val="12384E"/>
                </a:solidFill>
                <a:latin typeface="Verdana"/>
                <a:cs typeface="Verdana"/>
              </a:rPr>
              <a:t> </a:t>
            </a:r>
            <a:r>
              <a:rPr sz="8000" spc="30" dirty="0">
                <a:solidFill>
                  <a:srgbClr val="12384E"/>
                </a:solidFill>
                <a:latin typeface="Verdana"/>
                <a:cs typeface="Verdana"/>
              </a:rPr>
              <a:t>SPRINGBOARD</a:t>
            </a:r>
            <a:endParaRPr sz="8000">
              <a:latin typeface="Verdana"/>
              <a:cs typeface="Verdana"/>
            </a:endParaRPr>
          </a:p>
        </p:txBody>
      </p:sp>
      <p:grpSp>
        <p:nvGrpSpPr>
          <p:cNvPr id="11" name="object 11"/>
          <p:cNvGrpSpPr/>
          <p:nvPr/>
        </p:nvGrpSpPr>
        <p:grpSpPr>
          <a:xfrm>
            <a:off x="118265" y="43390"/>
            <a:ext cx="17723485" cy="5099050"/>
            <a:chOff x="118265" y="43390"/>
            <a:chExt cx="17723485" cy="5099050"/>
          </a:xfrm>
        </p:grpSpPr>
        <p:pic>
          <p:nvPicPr>
            <p:cNvPr id="12" name="object 12"/>
            <p:cNvPicPr/>
            <p:nvPr/>
          </p:nvPicPr>
          <p:blipFill>
            <a:blip r:embed="rId7" cstate="print"/>
            <a:stretch>
              <a:fillRect/>
            </a:stretch>
          </p:blipFill>
          <p:spPr>
            <a:xfrm>
              <a:off x="14130974" y="43390"/>
              <a:ext cx="3710717" cy="3806433"/>
            </a:xfrm>
            <a:prstGeom prst="rect">
              <a:avLst/>
            </a:prstGeom>
          </p:spPr>
        </p:pic>
        <p:sp>
          <p:nvSpPr>
            <p:cNvPr id="13" name="object 13"/>
            <p:cNvSpPr/>
            <p:nvPr/>
          </p:nvSpPr>
          <p:spPr>
            <a:xfrm>
              <a:off x="123038" y="126197"/>
              <a:ext cx="13411200" cy="1942464"/>
            </a:xfrm>
            <a:custGeom>
              <a:avLst/>
              <a:gdLst/>
              <a:ahLst/>
              <a:cxnLst/>
              <a:rect l="l" t="t" r="r" b="b"/>
              <a:pathLst>
                <a:path w="13411200" h="1942464">
                  <a:moveTo>
                    <a:pt x="13410997" y="1599396"/>
                  </a:moveTo>
                  <a:lnTo>
                    <a:pt x="13366128" y="1603407"/>
                  </a:lnTo>
                  <a:lnTo>
                    <a:pt x="13320736" y="1607304"/>
                  </a:lnTo>
                  <a:lnTo>
                    <a:pt x="13274848" y="1611072"/>
                  </a:lnTo>
                  <a:lnTo>
                    <a:pt x="13228490" y="1614691"/>
                  </a:lnTo>
                  <a:lnTo>
                    <a:pt x="13181691" y="1618146"/>
                  </a:lnTo>
                  <a:lnTo>
                    <a:pt x="13134477" y="1621419"/>
                  </a:lnTo>
                  <a:lnTo>
                    <a:pt x="13086876" y="1624493"/>
                  </a:lnTo>
                  <a:lnTo>
                    <a:pt x="13038914" y="1627350"/>
                  </a:lnTo>
                  <a:lnTo>
                    <a:pt x="12990619" y="1629973"/>
                  </a:lnTo>
                  <a:lnTo>
                    <a:pt x="12942018" y="1632346"/>
                  </a:lnTo>
                  <a:lnTo>
                    <a:pt x="12893138" y="1634451"/>
                  </a:lnTo>
                  <a:lnTo>
                    <a:pt x="12844006" y="1636271"/>
                  </a:lnTo>
                  <a:lnTo>
                    <a:pt x="12794649" y="1637789"/>
                  </a:lnTo>
                  <a:lnTo>
                    <a:pt x="12745095" y="1638987"/>
                  </a:lnTo>
                  <a:lnTo>
                    <a:pt x="12695370" y="1639848"/>
                  </a:lnTo>
                  <a:lnTo>
                    <a:pt x="12645502" y="1640355"/>
                  </a:lnTo>
                  <a:lnTo>
                    <a:pt x="12595518" y="1640492"/>
                  </a:lnTo>
                  <a:lnTo>
                    <a:pt x="12545445" y="1640240"/>
                  </a:lnTo>
                  <a:lnTo>
                    <a:pt x="12495310" y="1639583"/>
                  </a:lnTo>
                  <a:lnTo>
                    <a:pt x="12445140" y="1638503"/>
                  </a:lnTo>
                  <a:lnTo>
                    <a:pt x="12394963" y="1636984"/>
                  </a:lnTo>
                  <a:lnTo>
                    <a:pt x="12344805" y="1635008"/>
                  </a:lnTo>
                  <a:lnTo>
                    <a:pt x="12294694" y="1632557"/>
                  </a:lnTo>
                  <a:lnTo>
                    <a:pt x="12244657" y="1629615"/>
                  </a:lnTo>
                  <a:lnTo>
                    <a:pt x="12194720" y="1626165"/>
                  </a:lnTo>
                  <a:lnTo>
                    <a:pt x="12144912" y="1622189"/>
                  </a:lnTo>
                  <a:lnTo>
                    <a:pt x="12095259" y="1617670"/>
                  </a:lnTo>
                  <a:lnTo>
                    <a:pt x="12045789" y="1612591"/>
                  </a:lnTo>
                  <a:lnTo>
                    <a:pt x="11996528" y="1606935"/>
                  </a:lnTo>
                  <a:lnTo>
                    <a:pt x="11947504" y="1600684"/>
                  </a:lnTo>
                  <a:lnTo>
                    <a:pt x="11898743" y="1593822"/>
                  </a:lnTo>
                  <a:lnTo>
                    <a:pt x="11850274" y="1586331"/>
                  </a:lnTo>
                  <a:lnTo>
                    <a:pt x="11802122" y="1578195"/>
                  </a:lnTo>
                  <a:lnTo>
                    <a:pt x="11754316" y="1569395"/>
                  </a:lnTo>
                  <a:lnTo>
                    <a:pt x="11706882" y="1559914"/>
                  </a:lnTo>
                  <a:lnTo>
                    <a:pt x="11659848" y="1549737"/>
                  </a:lnTo>
                  <a:lnTo>
                    <a:pt x="11613240" y="1538844"/>
                  </a:lnTo>
                  <a:lnTo>
                    <a:pt x="11567087" y="1527220"/>
                  </a:lnTo>
                  <a:lnTo>
                    <a:pt x="11521414" y="1514846"/>
                  </a:lnTo>
                  <a:lnTo>
                    <a:pt x="11476249" y="1501707"/>
                  </a:lnTo>
                  <a:lnTo>
                    <a:pt x="11431619" y="1487784"/>
                  </a:lnTo>
                  <a:lnTo>
                    <a:pt x="11387552" y="1473060"/>
                  </a:lnTo>
                  <a:lnTo>
                    <a:pt x="11344074" y="1457519"/>
                  </a:lnTo>
                  <a:lnTo>
                    <a:pt x="11301213" y="1441143"/>
                  </a:lnTo>
                  <a:lnTo>
                    <a:pt x="11258996" y="1423914"/>
                  </a:lnTo>
                  <a:lnTo>
                    <a:pt x="11217449" y="1405816"/>
                  </a:lnTo>
                  <a:lnTo>
                    <a:pt x="11176601" y="1386832"/>
                  </a:lnTo>
                  <a:lnTo>
                    <a:pt x="11136478" y="1366944"/>
                  </a:lnTo>
                  <a:lnTo>
                    <a:pt x="11097107" y="1346135"/>
                  </a:lnTo>
                  <a:lnTo>
                    <a:pt x="11058516" y="1324388"/>
                  </a:lnTo>
                  <a:lnTo>
                    <a:pt x="11020731" y="1301686"/>
                  </a:lnTo>
                  <a:lnTo>
                    <a:pt x="10983780" y="1278011"/>
                  </a:lnTo>
                  <a:lnTo>
                    <a:pt x="10947690" y="1253347"/>
                  </a:lnTo>
                  <a:lnTo>
                    <a:pt x="10912488" y="1227676"/>
                  </a:lnTo>
                  <a:lnTo>
                    <a:pt x="10878202" y="1200981"/>
                  </a:lnTo>
                  <a:lnTo>
                    <a:pt x="10844857" y="1173245"/>
                  </a:lnTo>
                  <a:lnTo>
                    <a:pt x="10812482" y="1144451"/>
                  </a:lnTo>
                  <a:lnTo>
                    <a:pt x="10781104" y="1114581"/>
                  </a:lnTo>
                  <a:lnTo>
                    <a:pt x="10750749" y="1083618"/>
                  </a:lnTo>
                  <a:lnTo>
                    <a:pt x="10721445" y="1051546"/>
                  </a:lnTo>
                  <a:lnTo>
                    <a:pt x="10693220" y="1018346"/>
                  </a:lnTo>
                  <a:lnTo>
                    <a:pt x="10666099" y="984002"/>
                  </a:lnTo>
                  <a:lnTo>
                    <a:pt x="10640111" y="948497"/>
                  </a:lnTo>
                  <a:lnTo>
                    <a:pt x="10615282" y="911813"/>
                  </a:lnTo>
                  <a:lnTo>
                    <a:pt x="10591640" y="873934"/>
                  </a:lnTo>
                  <a:lnTo>
                    <a:pt x="10572814" y="837853"/>
                  </a:lnTo>
                  <a:lnTo>
                    <a:pt x="10557677" y="799034"/>
                  </a:lnTo>
                  <a:lnTo>
                    <a:pt x="10546130" y="757859"/>
                  </a:lnTo>
                  <a:lnTo>
                    <a:pt x="10538074" y="714708"/>
                  </a:lnTo>
                  <a:lnTo>
                    <a:pt x="10533411" y="669961"/>
                  </a:lnTo>
                  <a:lnTo>
                    <a:pt x="10532041" y="623998"/>
                  </a:lnTo>
                  <a:lnTo>
                    <a:pt x="10533867" y="577202"/>
                  </a:lnTo>
                  <a:lnTo>
                    <a:pt x="10538788" y="529951"/>
                  </a:lnTo>
                  <a:lnTo>
                    <a:pt x="10546706" y="482627"/>
                  </a:lnTo>
                  <a:lnTo>
                    <a:pt x="10557522" y="435611"/>
                  </a:lnTo>
                  <a:lnTo>
                    <a:pt x="10571137" y="389282"/>
                  </a:lnTo>
                  <a:lnTo>
                    <a:pt x="10587453" y="344022"/>
                  </a:lnTo>
                  <a:lnTo>
                    <a:pt x="10606371" y="300211"/>
                  </a:lnTo>
                  <a:lnTo>
                    <a:pt x="10627791" y="258230"/>
                  </a:lnTo>
                  <a:lnTo>
                    <a:pt x="10651615" y="218460"/>
                  </a:lnTo>
                  <a:lnTo>
                    <a:pt x="10677744" y="181280"/>
                  </a:lnTo>
                  <a:lnTo>
                    <a:pt x="10706079" y="147072"/>
                  </a:lnTo>
                  <a:lnTo>
                    <a:pt x="10736521" y="116216"/>
                  </a:lnTo>
                  <a:lnTo>
                    <a:pt x="10768972" y="89092"/>
                  </a:lnTo>
                  <a:lnTo>
                    <a:pt x="10803332" y="66082"/>
                  </a:lnTo>
                  <a:lnTo>
                    <a:pt x="10839503" y="47566"/>
                  </a:lnTo>
                  <a:lnTo>
                    <a:pt x="10877385" y="33925"/>
                  </a:lnTo>
                  <a:lnTo>
                    <a:pt x="10913767" y="27457"/>
                  </a:lnTo>
                  <a:lnTo>
                    <a:pt x="10952597" y="27651"/>
                  </a:lnTo>
                  <a:lnTo>
                    <a:pt x="10993094" y="33947"/>
                  </a:lnTo>
                  <a:lnTo>
                    <a:pt x="11034476" y="45784"/>
                  </a:lnTo>
                  <a:lnTo>
                    <a:pt x="11075961" y="62600"/>
                  </a:lnTo>
                  <a:lnTo>
                    <a:pt x="11116767" y="83835"/>
                  </a:lnTo>
                  <a:lnTo>
                    <a:pt x="11156114" y="108927"/>
                  </a:lnTo>
                  <a:lnTo>
                    <a:pt x="11193218" y="137315"/>
                  </a:lnTo>
                  <a:lnTo>
                    <a:pt x="11227298" y="168439"/>
                  </a:lnTo>
                  <a:lnTo>
                    <a:pt x="11257573" y="201736"/>
                  </a:lnTo>
                  <a:lnTo>
                    <a:pt x="11283261" y="236646"/>
                  </a:lnTo>
                  <a:lnTo>
                    <a:pt x="11303580" y="272607"/>
                  </a:lnTo>
                  <a:lnTo>
                    <a:pt x="11317747" y="309059"/>
                  </a:lnTo>
                  <a:lnTo>
                    <a:pt x="11324504" y="381190"/>
                  </a:lnTo>
                  <a:lnTo>
                    <a:pt x="11300200" y="451750"/>
                  </a:lnTo>
                  <a:lnTo>
                    <a:pt x="11283636" y="486095"/>
                  </a:lnTo>
                  <a:lnTo>
                    <a:pt x="11246893" y="549918"/>
                  </a:lnTo>
                  <a:lnTo>
                    <a:pt x="11205491" y="607426"/>
                  </a:lnTo>
                  <a:lnTo>
                    <a:pt x="11159624" y="658830"/>
                  </a:lnTo>
                  <a:lnTo>
                    <a:pt x="11109482" y="704338"/>
                  </a:lnTo>
                  <a:lnTo>
                    <a:pt x="11055258" y="744161"/>
                  </a:lnTo>
                  <a:lnTo>
                    <a:pt x="10997143" y="778508"/>
                  </a:lnTo>
                  <a:lnTo>
                    <a:pt x="10935330" y="807590"/>
                  </a:lnTo>
                  <a:lnTo>
                    <a:pt x="10870011" y="831616"/>
                  </a:lnTo>
                  <a:lnTo>
                    <a:pt x="10801377" y="850796"/>
                  </a:lnTo>
                  <a:lnTo>
                    <a:pt x="10729621" y="865341"/>
                  </a:lnTo>
                  <a:lnTo>
                    <a:pt x="10654934" y="875458"/>
                  </a:lnTo>
                  <a:lnTo>
                    <a:pt x="10616552" y="878923"/>
                  </a:lnTo>
                  <a:lnTo>
                    <a:pt x="10577509" y="881360"/>
                  </a:lnTo>
                  <a:lnTo>
                    <a:pt x="10537829" y="882795"/>
                  </a:lnTo>
                  <a:lnTo>
                    <a:pt x="10497536" y="883254"/>
                  </a:lnTo>
                  <a:lnTo>
                    <a:pt x="10456655" y="882765"/>
                  </a:lnTo>
                  <a:lnTo>
                    <a:pt x="10415210" y="881352"/>
                  </a:lnTo>
                  <a:lnTo>
                    <a:pt x="10373223" y="879043"/>
                  </a:lnTo>
                  <a:lnTo>
                    <a:pt x="10330720" y="875863"/>
                  </a:lnTo>
                  <a:lnTo>
                    <a:pt x="10287724" y="871839"/>
                  </a:lnTo>
                  <a:lnTo>
                    <a:pt x="10244260" y="866997"/>
                  </a:lnTo>
                  <a:lnTo>
                    <a:pt x="10200351" y="861363"/>
                  </a:lnTo>
                  <a:lnTo>
                    <a:pt x="10156021" y="854964"/>
                  </a:lnTo>
                  <a:lnTo>
                    <a:pt x="10111294" y="847825"/>
                  </a:lnTo>
                  <a:lnTo>
                    <a:pt x="10066195" y="839973"/>
                  </a:lnTo>
                  <a:lnTo>
                    <a:pt x="10020747" y="831434"/>
                  </a:lnTo>
                  <a:lnTo>
                    <a:pt x="9974974" y="822235"/>
                  </a:lnTo>
                  <a:lnTo>
                    <a:pt x="9928900" y="812401"/>
                  </a:lnTo>
                  <a:lnTo>
                    <a:pt x="9882550" y="801958"/>
                  </a:lnTo>
                  <a:lnTo>
                    <a:pt x="9835947" y="790934"/>
                  </a:lnTo>
                  <a:lnTo>
                    <a:pt x="9789115" y="779354"/>
                  </a:lnTo>
                  <a:lnTo>
                    <a:pt x="9742079" y="767245"/>
                  </a:lnTo>
                  <a:lnTo>
                    <a:pt x="9694862" y="754632"/>
                  </a:lnTo>
                  <a:lnTo>
                    <a:pt x="9647488" y="741542"/>
                  </a:lnTo>
                  <a:lnTo>
                    <a:pt x="9599981" y="728002"/>
                  </a:lnTo>
                  <a:lnTo>
                    <a:pt x="9552365" y="714037"/>
                  </a:lnTo>
                  <a:lnTo>
                    <a:pt x="9504665" y="699673"/>
                  </a:lnTo>
                  <a:lnTo>
                    <a:pt x="9456904" y="684937"/>
                  </a:lnTo>
                  <a:lnTo>
                    <a:pt x="9409106" y="669856"/>
                  </a:lnTo>
                  <a:lnTo>
                    <a:pt x="9361295" y="654454"/>
                  </a:lnTo>
                  <a:lnTo>
                    <a:pt x="9313496" y="638760"/>
                  </a:lnTo>
                  <a:lnTo>
                    <a:pt x="9265731" y="622798"/>
                  </a:lnTo>
                  <a:lnTo>
                    <a:pt x="9218026" y="606595"/>
                  </a:lnTo>
                  <a:lnTo>
                    <a:pt x="9170404" y="590177"/>
                  </a:lnTo>
                  <a:lnTo>
                    <a:pt x="9122890" y="573570"/>
                  </a:lnTo>
                  <a:lnTo>
                    <a:pt x="9075506" y="556802"/>
                  </a:lnTo>
                  <a:lnTo>
                    <a:pt x="9028278" y="539897"/>
                  </a:lnTo>
                  <a:lnTo>
                    <a:pt x="8981228" y="522883"/>
                  </a:lnTo>
                  <a:lnTo>
                    <a:pt x="8934382" y="505784"/>
                  </a:lnTo>
                  <a:lnTo>
                    <a:pt x="8887764" y="488629"/>
                  </a:lnTo>
                  <a:lnTo>
                    <a:pt x="8841396" y="471442"/>
                  </a:lnTo>
                  <a:lnTo>
                    <a:pt x="8795303" y="454250"/>
                  </a:lnTo>
                  <a:lnTo>
                    <a:pt x="8749510" y="437080"/>
                  </a:lnTo>
                  <a:lnTo>
                    <a:pt x="8704039" y="419957"/>
                  </a:lnTo>
                  <a:lnTo>
                    <a:pt x="8658916" y="402908"/>
                  </a:lnTo>
                  <a:lnTo>
                    <a:pt x="8614164" y="385959"/>
                  </a:lnTo>
                  <a:lnTo>
                    <a:pt x="8569807" y="369136"/>
                  </a:lnTo>
                  <a:lnTo>
                    <a:pt x="8525869" y="352466"/>
                  </a:lnTo>
                  <a:lnTo>
                    <a:pt x="8482375" y="335974"/>
                  </a:lnTo>
                  <a:lnTo>
                    <a:pt x="8439347" y="319687"/>
                  </a:lnTo>
                  <a:lnTo>
                    <a:pt x="8396811" y="303631"/>
                  </a:lnTo>
                  <a:lnTo>
                    <a:pt x="8354789" y="287833"/>
                  </a:lnTo>
                  <a:lnTo>
                    <a:pt x="8313307" y="272318"/>
                  </a:lnTo>
                  <a:lnTo>
                    <a:pt x="8272388" y="257113"/>
                  </a:lnTo>
                  <a:lnTo>
                    <a:pt x="8232055" y="242244"/>
                  </a:lnTo>
                  <a:lnTo>
                    <a:pt x="8192334" y="227738"/>
                  </a:lnTo>
                  <a:lnTo>
                    <a:pt x="8153248" y="213620"/>
                  </a:lnTo>
                  <a:lnTo>
                    <a:pt x="8114821" y="199916"/>
                  </a:lnTo>
                  <a:lnTo>
                    <a:pt x="8077078" y="186654"/>
                  </a:lnTo>
                  <a:lnTo>
                    <a:pt x="8030129" y="170980"/>
                  </a:lnTo>
                  <a:lnTo>
                    <a:pt x="7982866" y="156521"/>
                  </a:lnTo>
                  <a:lnTo>
                    <a:pt x="7935307" y="143214"/>
                  </a:lnTo>
                  <a:lnTo>
                    <a:pt x="7887469" y="130999"/>
                  </a:lnTo>
                  <a:lnTo>
                    <a:pt x="7839370" y="119815"/>
                  </a:lnTo>
                  <a:lnTo>
                    <a:pt x="7791029" y="109601"/>
                  </a:lnTo>
                  <a:lnTo>
                    <a:pt x="7742462" y="100295"/>
                  </a:lnTo>
                  <a:lnTo>
                    <a:pt x="7693689" y="91836"/>
                  </a:lnTo>
                  <a:lnTo>
                    <a:pt x="7644726" y="84164"/>
                  </a:lnTo>
                  <a:lnTo>
                    <a:pt x="7595592" y="77217"/>
                  </a:lnTo>
                  <a:lnTo>
                    <a:pt x="7546305" y="70934"/>
                  </a:lnTo>
                  <a:lnTo>
                    <a:pt x="7496882" y="65254"/>
                  </a:lnTo>
                  <a:lnTo>
                    <a:pt x="7447342" y="60116"/>
                  </a:lnTo>
                  <a:lnTo>
                    <a:pt x="7397701" y="55458"/>
                  </a:lnTo>
                  <a:lnTo>
                    <a:pt x="7347979" y="51221"/>
                  </a:lnTo>
                  <a:lnTo>
                    <a:pt x="7298193" y="47342"/>
                  </a:lnTo>
                  <a:lnTo>
                    <a:pt x="7248361" y="43760"/>
                  </a:lnTo>
                  <a:lnTo>
                    <a:pt x="7198500" y="40415"/>
                  </a:lnTo>
                  <a:lnTo>
                    <a:pt x="7148630" y="37246"/>
                  </a:lnTo>
                  <a:lnTo>
                    <a:pt x="7098766" y="34190"/>
                  </a:lnTo>
                  <a:lnTo>
                    <a:pt x="7048929" y="31188"/>
                  </a:lnTo>
                  <a:lnTo>
                    <a:pt x="6999134" y="28177"/>
                  </a:lnTo>
                  <a:lnTo>
                    <a:pt x="6949401" y="25098"/>
                  </a:lnTo>
                  <a:lnTo>
                    <a:pt x="6899747" y="21888"/>
                  </a:lnTo>
                  <a:lnTo>
                    <a:pt x="6850189" y="18487"/>
                  </a:lnTo>
                  <a:lnTo>
                    <a:pt x="6800747" y="14834"/>
                  </a:lnTo>
                  <a:lnTo>
                    <a:pt x="6752932" y="11186"/>
                  </a:lnTo>
                  <a:lnTo>
                    <a:pt x="6704032" y="7690"/>
                  </a:lnTo>
                  <a:lnTo>
                    <a:pt x="6654278" y="4584"/>
                  </a:lnTo>
                  <a:lnTo>
                    <a:pt x="6603901" y="2107"/>
                  </a:lnTo>
                  <a:lnTo>
                    <a:pt x="6553132" y="499"/>
                  </a:lnTo>
                  <a:lnTo>
                    <a:pt x="6502203" y="0"/>
                  </a:lnTo>
                  <a:lnTo>
                    <a:pt x="6451343" y="848"/>
                  </a:lnTo>
                  <a:lnTo>
                    <a:pt x="6400784" y="3282"/>
                  </a:lnTo>
                  <a:lnTo>
                    <a:pt x="6350757" y="7544"/>
                  </a:lnTo>
                  <a:lnTo>
                    <a:pt x="6301493" y="13870"/>
                  </a:lnTo>
                  <a:lnTo>
                    <a:pt x="6253223" y="22502"/>
                  </a:lnTo>
                  <a:lnTo>
                    <a:pt x="6206177" y="33678"/>
                  </a:lnTo>
                  <a:lnTo>
                    <a:pt x="6160587" y="47637"/>
                  </a:lnTo>
                  <a:lnTo>
                    <a:pt x="6116685" y="64619"/>
                  </a:lnTo>
                  <a:lnTo>
                    <a:pt x="6074699" y="84863"/>
                  </a:lnTo>
                  <a:lnTo>
                    <a:pt x="6034863" y="108609"/>
                  </a:lnTo>
                  <a:lnTo>
                    <a:pt x="5997406" y="136096"/>
                  </a:lnTo>
                  <a:lnTo>
                    <a:pt x="5962559" y="167563"/>
                  </a:lnTo>
                  <a:lnTo>
                    <a:pt x="5930023" y="200643"/>
                  </a:lnTo>
                  <a:lnTo>
                    <a:pt x="5897712" y="234403"/>
                  </a:lnTo>
                  <a:lnTo>
                    <a:pt x="5865610" y="268800"/>
                  </a:lnTo>
                  <a:lnTo>
                    <a:pt x="5833700" y="303793"/>
                  </a:lnTo>
                  <a:lnTo>
                    <a:pt x="5801967" y="339339"/>
                  </a:lnTo>
                  <a:lnTo>
                    <a:pt x="5770392" y="375396"/>
                  </a:lnTo>
                  <a:lnTo>
                    <a:pt x="5738960" y="411923"/>
                  </a:lnTo>
                  <a:lnTo>
                    <a:pt x="5707654" y="448876"/>
                  </a:lnTo>
                  <a:lnTo>
                    <a:pt x="5676457" y="486214"/>
                  </a:lnTo>
                  <a:lnTo>
                    <a:pt x="5645353" y="523894"/>
                  </a:lnTo>
                  <a:lnTo>
                    <a:pt x="5614325" y="561875"/>
                  </a:lnTo>
                  <a:lnTo>
                    <a:pt x="5583357" y="600114"/>
                  </a:lnTo>
                  <a:lnTo>
                    <a:pt x="5552431" y="638569"/>
                  </a:lnTo>
                  <a:lnTo>
                    <a:pt x="5521531" y="677199"/>
                  </a:lnTo>
                  <a:lnTo>
                    <a:pt x="5490640" y="715960"/>
                  </a:lnTo>
                  <a:lnTo>
                    <a:pt x="5459742" y="754811"/>
                  </a:lnTo>
                  <a:lnTo>
                    <a:pt x="5428821" y="793709"/>
                  </a:lnTo>
                  <a:lnTo>
                    <a:pt x="5397859" y="832613"/>
                  </a:lnTo>
                  <a:lnTo>
                    <a:pt x="5366840" y="871480"/>
                  </a:lnTo>
                  <a:lnTo>
                    <a:pt x="5335747" y="910268"/>
                  </a:lnTo>
                  <a:lnTo>
                    <a:pt x="5304563" y="948936"/>
                  </a:lnTo>
                  <a:lnTo>
                    <a:pt x="5273273" y="987440"/>
                  </a:lnTo>
                  <a:lnTo>
                    <a:pt x="5241859" y="1025739"/>
                  </a:lnTo>
                  <a:lnTo>
                    <a:pt x="5210305" y="1063790"/>
                  </a:lnTo>
                  <a:lnTo>
                    <a:pt x="5178593" y="1101552"/>
                  </a:lnTo>
                  <a:lnTo>
                    <a:pt x="5146709" y="1138982"/>
                  </a:lnTo>
                  <a:lnTo>
                    <a:pt x="5114633" y="1176039"/>
                  </a:lnTo>
                  <a:lnTo>
                    <a:pt x="5082351" y="1212679"/>
                  </a:lnTo>
                  <a:lnTo>
                    <a:pt x="5049846" y="1248861"/>
                  </a:lnTo>
                  <a:lnTo>
                    <a:pt x="5017100" y="1284543"/>
                  </a:lnTo>
                  <a:lnTo>
                    <a:pt x="4984098" y="1319682"/>
                  </a:lnTo>
                  <a:lnTo>
                    <a:pt x="4950822" y="1354237"/>
                  </a:lnTo>
                  <a:lnTo>
                    <a:pt x="4917256" y="1388165"/>
                  </a:lnTo>
                  <a:lnTo>
                    <a:pt x="4883383" y="1421425"/>
                  </a:lnTo>
                  <a:lnTo>
                    <a:pt x="4849187" y="1453973"/>
                  </a:lnTo>
                  <a:lnTo>
                    <a:pt x="4814651" y="1485768"/>
                  </a:lnTo>
                  <a:lnTo>
                    <a:pt x="4779759" y="1516768"/>
                  </a:lnTo>
                  <a:lnTo>
                    <a:pt x="4744493" y="1546930"/>
                  </a:lnTo>
                  <a:lnTo>
                    <a:pt x="4708837" y="1576213"/>
                  </a:lnTo>
                  <a:lnTo>
                    <a:pt x="4672774" y="1604574"/>
                  </a:lnTo>
                  <a:lnTo>
                    <a:pt x="4636289" y="1631972"/>
                  </a:lnTo>
                  <a:lnTo>
                    <a:pt x="4599364" y="1658363"/>
                  </a:lnTo>
                  <a:lnTo>
                    <a:pt x="4561982" y="1683706"/>
                  </a:lnTo>
                  <a:lnTo>
                    <a:pt x="4524127" y="1707959"/>
                  </a:lnTo>
                  <a:lnTo>
                    <a:pt x="4485782" y="1731079"/>
                  </a:lnTo>
                  <a:lnTo>
                    <a:pt x="4446931" y="1753025"/>
                  </a:lnTo>
                  <a:lnTo>
                    <a:pt x="4407557" y="1773754"/>
                  </a:lnTo>
                  <a:lnTo>
                    <a:pt x="4367643" y="1793224"/>
                  </a:lnTo>
                  <a:lnTo>
                    <a:pt x="4327173" y="1811393"/>
                  </a:lnTo>
                  <a:lnTo>
                    <a:pt x="4286130" y="1828219"/>
                  </a:lnTo>
                  <a:lnTo>
                    <a:pt x="4244498" y="1843660"/>
                  </a:lnTo>
                  <a:lnTo>
                    <a:pt x="4202259" y="1857673"/>
                  </a:lnTo>
                  <a:lnTo>
                    <a:pt x="4159397" y="1870217"/>
                  </a:lnTo>
                  <a:lnTo>
                    <a:pt x="4115896" y="1881249"/>
                  </a:lnTo>
                  <a:lnTo>
                    <a:pt x="4071739" y="1890727"/>
                  </a:lnTo>
                  <a:lnTo>
                    <a:pt x="4026909" y="1898609"/>
                  </a:lnTo>
                  <a:lnTo>
                    <a:pt x="3981389" y="1904853"/>
                  </a:lnTo>
                  <a:lnTo>
                    <a:pt x="3930945" y="1910553"/>
                  </a:lnTo>
                  <a:lnTo>
                    <a:pt x="3880422" y="1915768"/>
                  </a:lnTo>
                  <a:lnTo>
                    <a:pt x="3829826" y="1920499"/>
                  </a:lnTo>
                  <a:lnTo>
                    <a:pt x="3779160" y="1924751"/>
                  </a:lnTo>
                  <a:lnTo>
                    <a:pt x="3728432" y="1928526"/>
                  </a:lnTo>
                  <a:lnTo>
                    <a:pt x="3677646" y="1931826"/>
                  </a:lnTo>
                  <a:lnTo>
                    <a:pt x="3626808" y="1934656"/>
                  </a:lnTo>
                  <a:lnTo>
                    <a:pt x="3575922" y="1937017"/>
                  </a:lnTo>
                  <a:lnTo>
                    <a:pt x="3524995" y="1938913"/>
                  </a:lnTo>
                  <a:lnTo>
                    <a:pt x="3474031" y="1940346"/>
                  </a:lnTo>
                  <a:lnTo>
                    <a:pt x="3423035" y="1941320"/>
                  </a:lnTo>
                  <a:lnTo>
                    <a:pt x="3372014" y="1941837"/>
                  </a:lnTo>
                  <a:lnTo>
                    <a:pt x="3320972" y="1941900"/>
                  </a:lnTo>
                  <a:lnTo>
                    <a:pt x="3269915" y="1941513"/>
                  </a:lnTo>
                  <a:lnTo>
                    <a:pt x="3218848" y="1940677"/>
                  </a:lnTo>
                  <a:lnTo>
                    <a:pt x="3167776" y="1939397"/>
                  </a:lnTo>
                  <a:lnTo>
                    <a:pt x="3116705" y="1937674"/>
                  </a:lnTo>
                  <a:lnTo>
                    <a:pt x="3065639" y="1935512"/>
                  </a:lnTo>
                  <a:lnTo>
                    <a:pt x="3014585" y="1932914"/>
                  </a:lnTo>
                  <a:lnTo>
                    <a:pt x="2963548" y="1929882"/>
                  </a:lnTo>
                  <a:lnTo>
                    <a:pt x="2912532" y="1926419"/>
                  </a:lnTo>
                  <a:lnTo>
                    <a:pt x="2861543" y="1922529"/>
                  </a:lnTo>
                  <a:lnTo>
                    <a:pt x="2810587" y="1918214"/>
                  </a:lnTo>
                  <a:lnTo>
                    <a:pt x="2759668" y="1913477"/>
                  </a:lnTo>
                  <a:lnTo>
                    <a:pt x="2708793" y="1908322"/>
                  </a:lnTo>
                  <a:lnTo>
                    <a:pt x="2657966" y="1902750"/>
                  </a:lnTo>
                  <a:lnTo>
                    <a:pt x="2607192" y="1896765"/>
                  </a:lnTo>
                  <a:lnTo>
                    <a:pt x="2556478" y="1890369"/>
                  </a:lnTo>
                  <a:lnTo>
                    <a:pt x="2505828" y="1883567"/>
                  </a:lnTo>
                  <a:lnTo>
                    <a:pt x="2455247" y="1876360"/>
                  </a:lnTo>
                  <a:lnTo>
                    <a:pt x="2404741" y="1868751"/>
                  </a:lnTo>
                  <a:lnTo>
                    <a:pt x="2354316" y="1860744"/>
                  </a:lnTo>
                  <a:lnTo>
                    <a:pt x="2303976" y="1852340"/>
                  </a:lnTo>
                  <a:lnTo>
                    <a:pt x="2253727" y="1843544"/>
                  </a:lnTo>
                  <a:lnTo>
                    <a:pt x="2203573" y="1834358"/>
                  </a:lnTo>
                  <a:lnTo>
                    <a:pt x="2153522" y="1824785"/>
                  </a:lnTo>
                  <a:lnTo>
                    <a:pt x="2103577" y="1814828"/>
                  </a:lnTo>
                  <a:lnTo>
                    <a:pt x="2053744" y="1804490"/>
                  </a:lnTo>
                  <a:lnTo>
                    <a:pt x="2004029" y="1793773"/>
                  </a:lnTo>
                  <a:lnTo>
                    <a:pt x="1954436" y="1782680"/>
                  </a:lnTo>
                  <a:lnTo>
                    <a:pt x="1904971" y="1771216"/>
                  </a:lnTo>
                  <a:lnTo>
                    <a:pt x="1858351" y="1760070"/>
                  </a:lnTo>
                  <a:lnTo>
                    <a:pt x="1811388" y="1748582"/>
                  </a:lnTo>
                  <a:lnTo>
                    <a:pt x="1764106" y="1736812"/>
                  </a:lnTo>
                  <a:lnTo>
                    <a:pt x="1716527" y="1724820"/>
                  </a:lnTo>
                  <a:lnTo>
                    <a:pt x="1668674" y="1712668"/>
                  </a:lnTo>
                  <a:lnTo>
                    <a:pt x="1620570" y="1700414"/>
                  </a:lnTo>
                  <a:lnTo>
                    <a:pt x="1572238" y="1688121"/>
                  </a:lnTo>
                  <a:lnTo>
                    <a:pt x="1523702" y="1675849"/>
                  </a:lnTo>
                  <a:lnTo>
                    <a:pt x="1474984" y="1663657"/>
                  </a:lnTo>
                  <a:lnTo>
                    <a:pt x="1426107" y="1651608"/>
                  </a:lnTo>
                  <a:lnTo>
                    <a:pt x="1377094" y="1639762"/>
                  </a:lnTo>
                  <a:lnTo>
                    <a:pt x="1327969" y="1628178"/>
                  </a:lnTo>
                  <a:lnTo>
                    <a:pt x="1278753" y="1616918"/>
                  </a:lnTo>
                  <a:lnTo>
                    <a:pt x="1229471" y="1606043"/>
                  </a:lnTo>
                  <a:lnTo>
                    <a:pt x="1180145" y="1595612"/>
                  </a:lnTo>
                  <a:lnTo>
                    <a:pt x="1130798" y="1585687"/>
                  </a:lnTo>
                  <a:lnTo>
                    <a:pt x="1081453" y="1576328"/>
                  </a:lnTo>
                  <a:lnTo>
                    <a:pt x="1032134" y="1567595"/>
                  </a:lnTo>
                  <a:lnTo>
                    <a:pt x="982862" y="1559550"/>
                  </a:lnTo>
                  <a:lnTo>
                    <a:pt x="933662" y="1552253"/>
                  </a:lnTo>
                  <a:lnTo>
                    <a:pt x="884555" y="1545764"/>
                  </a:lnTo>
                  <a:lnTo>
                    <a:pt x="835566" y="1540144"/>
                  </a:lnTo>
                  <a:lnTo>
                    <a:pt x="786717" y="1535454"/>
                  </a:lnTo>
                  <a:lnTo>
                    <a:pt x="738031" y="1531754"/>
                  </a:lnTo>
                  <a:lnTo>
                    <a:pt x="689531" y="1529104"/>
                  </a:lnTo>
                  <a:lnTo>
                    <a:pt x="641240" y="1527567"/>
                  </a:lnTo>
                  <a:lnTo>
                    <a:pt x="593182" y="1527201"/>
                  </a:lnTo>
                  <a:lnTo>
                    <a:pt x="545378" y="1528068"/>
                  </a:lnTo>
                  <a:lnTo>
                    <a:pt x="497852" y="1530228"/>
                  </a:lnTo>
                  <a:lnTo>
                    <a:pt x="450628" y="1533742"/>
                  </a:lnTo>
                  <a:lnTo>
                    <a:pt x="403727" y="1538670"/>
                  </a:lnTo>
                  <a:lnTo>
                    <a:pt x="357174" y="1545073"/>
                  </a:lnTo>
                  <a:lnTo>
                    <a:pt x="310991" y="1553012"/>
                  </a:lnTo>
                  <a:lnTo>
                    <a:pt x="265200" y="1562547"/>
                  </a:lnTo>
                  <a:lnTo>
                    <a:pt x="219826" y="1573738"/>
                  </a:lnTo>
                  <a:lnTo>
                    <a:pt x="174891" y="1586647"/>
                  </a:lnTo>
                  <a:lnTo>
                    <a:pt x="130417" y="1601334"/>
                  </a:lnTo>
                  <a:lnTo>
                    <a:pt x="86429" y="1617860"/>
                  </a:lnTo>
                  <a:lnTo>
                    <a:pt x="42949" y="1636285"/>
                  </a:lnTo>
                  <a:lnTo>
                    <a:pt x="0" y="1656669"/>
                  </a:lnTo>
                </a:path>
              </a:pathLst>
            </a:custGeom>
            <a:ln w="9545">
              <a:solidFill>
                <a:srgbClr val="FFFFFF"/>
              </a:solidFill>
            </a:ln>
          </p:spPr>
          <p:txBody>
            <a:bodyPr wrap="square" lIns="0" tIns="0" rIns="0" bIns="0" rtlCol="0"/>
            <a:lstStyle/>
            <a:p>
              <a:endParaRPr/>
            </a:p>
          </p:txBody>
        </p:sp>
        <p:pic>
          <p:nvPicPr>
            <p:cNvPr id="14" name="object 14"/>
            <p:cNvPicPr/>
            <p:nvPr/>
          </p:nvPicPr>
          <p:blipFill>
            <a:blip r:embed="rId8" cstate="print"/>
            <a:stretch>
              <a:fillRect/>
            </a:stretch>
          </p:blipFill>
          <p:spPr>
            <a:xfrm>
              <a:off x="6467360" y="2551466"/>
              <a:ext cx="3629024" cy="2590799"/>
            </a:xfrm>
            <a:prstGeom prst="rect">
              <a:avLst/>
            </a:prstGeom>
          </p:spPr>
        </p:pic>
      </p:grpSp>
      <p:sp>
        <p:nvSpPr>
          <p:cNvPr id="15" name="object 15"/>
          <p:cNvSpPr txBox="1"/>
          <p:nvPr/>
        </p:nvSpPr>
        <p:spPr>
          <a:xfrm>
            <a:off x="2519151" y="6816820"/>
            <a:ext cx="3855085" cy="1387475"/>
          </a:xfrm>
          <a:prstGeom prst="rect">
            <a:avLst/>
          </a:prstGeom>
        </p:spPr>
        <p:txBody>
          <a:bodyPr vert="horz" wrap="square" lIns="0" tIns="36194" rIns="0" bIns="0" rtlCol="0">
            <a:spAutoFit/>
          </a:bodyPr>
          <a:lstStyle/>
          <a:p>
            <a:pPr marL="12700" marR="5080" indent="396875">
              <a:lnSpc>
                <a:spcPts val="5320"/>
              </a:lnSpc>
              <a:spcBef>
                <a:spcPts val="284"/>
              </a:spcBef>
            </a:pPr>
            <a:r>
              <a:rPr sz="4500" spc="-25" dirty="0">
                <a:solidFill>
                  <a:srgbClr val="12384E"/>
                </a:solidFill>
                <a:latin typeface="Verdana"/>
                <a:cs typeface="Verdana"/>
              </a:rPr>
              <a:t>Guided </a:t>
            </a:r>
            <a:r>
              <a:rPr sz="4500" spc="-310" dirty="0">
                <a:solidFill>
                  <a:srgbClr val="12384E"/>
                </a:solidFill>
                <a:latin typeface="Verdana"/>
                <a:cs typeface="Verdana"/>
              </a:rPr>
              <a:t>By: </a:t>
            </a:r>
            <a:r>
              <a:rPr sz="4500" spc="-305" dirty="0">
                <a:solidFill>
                  <a:srgbClr val="12384E"/>
                </a:solidFill>
                <a:latin typeface="Verdana"/>
                <a:cs typeface="Verdana"/>
              </a:rPr>
              <a:t> </a:t>
            </a:r>
            <a:r>
              <a:rPr sz="4500" spc="-275" dirty="0">
                <a:solidFill>
                  <a:srgbClr val="12384E"/>
                </a:solidFill>
                <a:latin typeface="Verdana"/>
                <a:cs typeface="Verdana"/>
              </a:rPr>
              <a:t>S</a:t>
            </a:r>
            <a:r>
              <a:rPr sz="4500" spc="140" dirty="0">
                <a:solidFill>
                  <a:srgbClr val="12384E"/>
                </a:solidFill>
                <a:latin typeface="Verdana"/>
                <a:cs typeface="Verdana"/>
              </a:rPr>
              <a:t>a</a:t>
            </a:r>
            <a:r>
              <a:rPr sz="4500" spc="-180" dirty="0">
                <a:solidFill>
                  <a:srgbClr val="12384E"/>
                </a:solidFill>
                <a:latin typeface="Verdana"/>
                <a:cs typeface="Verdana"/>
              </a:rPr>
              <a:t>n</a:t>
            </a:r>
            <a:r>
              <a:rPr sz="4500" spc="-375" dirty="0">
                <a:solidFill>
                  <a:srgbClr val="12384E"/>
                </a:solidFill>
                <a:latin typeface="Verdana"/>
                <a:cs typeface="Verdana"/>
              </a:rPr>
              <a:t>j</a:t>
            </a:r>
            <a:r>
              <a:rPr sz="4500" spc="-50" dirty="0">
                <a:solidFill>
                  <a:srgbClr val="12384E"/>
                </a:solidFill>
                <a:latin typeface="Verdana"/>
                <a:cs typeface="Verdana"/>
              </a:rPr>
              <a:t>ee</a:t>
            </a:r>
            <a:r>
              <a:rPr sz="4500" spc="-85" dirty="0">
                <a:solidFill>
                  <a:srgbClr val="12384E"/>
                </a:solidFill>
                <a:latin typeface="Verdana"/>
                <a:cs typeface="Verdana"/>
              </a:rPr>
              <a:t>v</a:t>
            </a:r>
            <a:r>
              <a:rPr sz="4500" spc="-325" dirty="0">
                <a:solidFill>
                  <a:srgbClr val="12384E"/>
                </a:solidFill>
                <a:latin typeface="Verdana"/>
                <a:cs typeface="Verdana"/>
              </a:rPr>
              <a:t> </a:t>
            </a:r>
            <a:r>
              <a:rPr sz="4500" spc="-50" dirty="0">
                <a:solidFill>
                  <a:srgbClr val="12384E"/>
                </a:solidFill>
                <a:latin typeface="Verdana"/>
                <a:cs typeface="Verdana"/>
              </a:rPr>
              <a:t>G</a:t>
            </a:r>
            <a:r>
              <a:rPr sz="4500" spc="30" dirty="0">
                <a:solidFill>
                  <a:srgbClr val="12384E"/>
                </a:solidFill>
                <a:latin typeface="Verdana"/>
                <a:cs typeface="Verdana"/>
              </a:rPr>
              <a:t>o</a:t>
            </a:r>
            <a:r>
              <a:rPr sz="4500" spc="-180" dirty="0">
                <a:solidFill>
                  <a:srgbClr val="12384E"/>
                </a:solidFill>
                <a:latin typeface="Verdana"/>
                <a:cs typeface="Verdana"/>
              </a:rPr>
              <a:t>n</a:t>
            </a:r>
            <a:r>
              <a:rPr sz="4500" spc="-45" dirty="0">
                <a:solidFill>
                  <a:srgbClr val="12384E"/>
                </a:solidFill>
                <a:latin typeface="Verdana"/>
                <a:cs typeface="Verdana"/>
              </a:rPr>
              <a:t>e</a:t>
            </a:r>
            <a:endParaRPr sz="4500" dirty="0">
              <a:latin typeface="Verdana"/>
              <a:cs typeface="Verdana"/>
            </a:endParaRPr>
          </a:p>
        </p:txBody>
      </p:sp>
      <p:sp>
        <p:nvSpPr>
          <p:cNvPr id="16" name="object 16"/>
          <p:cNvSpPr txBox="1"/>
          <p:nvPr/>
        </p:nvSpPr>
        <p:spPr>
          <a:xfrm>
            <a:off x="9601200" y="6228576"/>
            <a:ext cx="6031230" cy="2860398"/>
          </a:xfrm>
          <a:prstGeom prst="rect">
            <a:avLst/>
          </a:prstGeom>
        </p:spPr>
        <p:txBody>
          <a:bodyPr vert="horz" wrap="square" lIns="0" tIns="12700" rIns="0" bIns="0" rtlCol="0">
            <a:spAutoFit/>
          </a:bodyPr>
          <a:lstStyle/>
          <a:p>
            <a:pPr marL="895985" algn="ctr">
              <a:lnSpc>
                <a:spcPct val="100000"/>
              </a:lnSpc>
              <a:spcBef>
                <a:spcPts val="100"/>
              </a:spcBef>
            </a:pPr>
            <a:r>
              <a:rPr sz="4500" spc="130" dirty="0">
                <a:solidFill>
                  <a:srgbClr val="12384E"/>
                </a:solidFill>
                <a:latin typeface="Verdana"/>
                <a:cs typeface="Verdana"/>
              </a:rPr>
              <a:t>P</a:t>
            </a:r>
            <a:r>
              <a:rPr sz="4500" spc="-114" dirty="0">
                <a:solidFill>
                  <a:srgbClr val="12384E"/>
                </a:solidFill>
                <a:latin typeface="Verdana"/>
                <a:cs typeface="Verdana"/>
              </a:rPr>
              <a:t>r</a:t>
            </a:r>
            <a:r>
              <a:rPr sz="4500" spc="-50" dirty="0">
                <a:solidFill>
                  <a:srgbClr val="12384E"/>
                </a:solidFill>
                <a:latin typeface="Verdana"/>
                <a:cs typeface="Verdana"/>
              </a:rPr>
              <a:t>e</a:t>
            </a:r>
            <a:r>
              <a:rPr sz="4500" spc="-195" dirty="0">
                <a:solidFill>
                  <a:srgbClr val="12384E"/>
                </a:solidFill>
                <a:latin typeface="Verdana"/>
                <a:cs typeface="Verdana"/>
              </a:rPr>
              <a:t>s</a:t>
            </a:r>
            <a:r>
              <a:rPr sz="4500" spc="-50" dirty="0">
                <a:solidFill>
                  <a:srgbClr val="12384E"/>
                </a:solidFill>
                <a:latin typeface="Verdana"/>
                <a:cs typeface="Verdana"/>
              </a:rPr>
              <a:t>e</a:t>
            </a:r>
            <a:r>
              <a:rPr sz="4500" spc="-180" dirty="0">
                <a:solidFill>
                  <a:srgbClr val="12384E"/>
                </a:solidFill>
                <a:latin typeface="Verdana"/>
                <a:cs typeface="Verdana"/>
              </a:rPr>
              <a:t>n</a:t>
            </a:r>
            <a:r>
              <a:rPr sz="4500" spc="-55" dirty="0">
                <a:solidFill>
                  <a:srgbClr val="12384E"/>
                </a:solidFill>
                <a:latin typeface="Verdana"/>
                <a:cs typeface="Verdana"/>
              </a:rPr>
              <a:t>t</a:t>
            </a:r>
            <a:r>
              <a:rPr sz="4500" spc="-50" dirty="0">
                <a:solidFill>
                  <a:srgbClr val="12384E"/>
                </a:solidFill>
                <a:latin typeface="Verdana"/>
                <a:cs typeface="Verdana"/>
              </a:rPr>
              <a:t>e</a:t>
            </a:r>
            <a:r>
              <a:rPr sz="4500" spc="45" dirty="0">
                <a:solidFill>
                  <a:srgbClr val="12384E"/>
                </a:solidFill>
                <a:latin typeface="Verdana"/>
                <a:cs typeface="Verdana"/>
              </a:rPr>
              <a:t>d</a:t>
            </a:r>
            <a:r>
              <a:rPr sz="4500" spc="-325" dirty="0">
                <a:solidFill>
                  <a:srgbClr val="12384E"/>
                </a:solidFill>
                <a:latin typeface="Verdana"/>
                <a:cs typeface="Verdana"/>
              </a:rPr>
              <a:t> </a:t>
            </a:r>
            <a:r>
              <a:rPr sz="4500" spc="-30" dirty="0">
                <a:solidFill>
                  <a:srgbClr val="12384E"/>
                </a:solidFill>
                <a:latin typeface="Verdana"/>
                <a:cs typeface="Verdana"/>
              </a:rPr>
              <a:t>B</a:t>
            </a:r>
            <a:r>
              <a:rPr sz="4500" spc="-55" dirty="0">
                <a:solidFill>
                  <a:srgbClr val="12384E"/>
                </a:solidFill>
                <a:latin typeface="Verdana"/>
                <a:cs typeface="Verdana"/>
              </a:rPr>
              <a:t>y</a:t>
            </a:r>
            <a:r>
              <a:rPr sz="4500" spc="-840" dirty="0">
                <a:solidFill>
                  <a:srgbClr val="12384E"/>
                </a:solidFill>
                <a:latin typeface="Verdana"/>
                <a:cs typeface="Verdana"/>
              </a:rPr>
              <a:t>:</a:t>
            </a:r>
            <a:endParaRPr sz="4500" dirty="0">
              <a:latin typeface="Verdana"/>
              <a:cs typeface="Verdana"/>
            </a:endParaRPr>
          </a:p>
          <a:p>
            <a:pPr marL="12700">
              <a:lnSpc>
                <a:spcPct val="100000"/>
              </a:lnSpc>
              <a:spcBef>
                <a:spcPts val="175"/>
              </a:spcBef>
            </a:pPr>
            <a:r>
              <a:rPr sz="3200" spc="90" dirty="0">
                <a:solidFill>
                  <a:srgbClr val="12384E"/>
                </a:solidFill>
                <a:latin typeface="Verdana"/>
                <a:cs typeface="Verdana"/>
              </a:rPr>
              <a:t>P</a:t>
            </a:r>
            <a:r>
              <a:rPr sz="3200" spc="-95" dirty="0">
                <a:solidFill>
                  <a:srgbClr val="12384E"/>
                </a:solidFill>
                <a:latin typeface="Verdana"/>
                <a:cs typeface="Verdana"/>
              </a:rPr>
              <a:t>u</a:t>
            </a:r>
            <a:r>
              <a:rPr sz="3200" spc="-140" dirty="0">
                <a:solidFill>
                  <a:srgbClr val="12384E"/>
                </a:solidFill>
                <a:latin typeface="Verdana"/>
                <a:cs typeface="Verdana"/>
              </a:rPr>
              <a:t>s</a:t>
            </a:r>
            <a:r>
              <a:rPr sz="3200" spc="-130" dirty="0">
                <a:solidFill>
                  <a:srgbClr val="12384E"/>
                </a:solidFill>
                <a:latin typeface="Verdana"/>
                <a:cs typeface="Verdana"/>
              </a:rPr>
              <a:t>h</a:t>
            </a:r>
            <a:r>
              <a:rPr sz="3200" spc="-85" dirty="0">
                <a:solidFill>
                  <a:srgbClr val="12384E"/>
                </a:solidFill>
                <a:latin typeface="Verdana"/>
                <a:cs typeface="Verdana"/>
              </a:rPr>
              <a:t>k</a:t>
            </a:r>
            <a:r>
              <a:rPr sz="3200" spc="95" dirty="0">
                <a:solidFill>
                  <a:srgbClr val="12384E"/>
                </a:solidFill>
                <a:latin typeface="Verdana"/>
                <a:cs typeface="Verdana"/>
              </a:rPr>
              <a:t>a</a:t>
            </a:r>
            <a:r>
              <a:rPr sz="3200" spc="-80" dirty="0">
                <a:solidFill>
                  <a:srgbClr val="12384E"/>
                </a:solidFill>
                <a:latin typeface="Verdana"/>
                <a:cs typeface="Verdana"/>
              </a:rPr>
              <a:t>r</a:t>
            </a:r>
            <a:r>
              <a:rPr sz="3200" spc="-229" dirty="0">
                <a:solidFill>
                  <a:srgbClr val="12384E"/>
                </a:solidFill>
                <a:latin typeface="Verdana"/>
                <a:cs typeface="Verdana"/>
              </a:rPr>
              <a:t> </a:t>
            </a:r>
            <a:r>
              <a:rPr sz="3200" spc="130" dirty="0">
                <a:solidFill>
                  <a:srgbClr val="12384E"/>
                </a:solidFill>
                <a:latin typeface="Verdana"/>
                <a:cs typeface="Verdana"/>
              </a:rPr>
              <a:t>L</a:t>
            </a:r>
            <a:r>
              <a:rPr sz="3200" spc="-95" dirty="0">
                <a:solidFill>
                  <a:srgbClr val="12384E"/>
                </a:solidFill>
                <a:latin typeface="Verdana"/>
                <a:cs typeface="Verdana"/>
              </a:rPr>
              <a:t>u</a:t>
            </a:r>
            <a:r>
              <a:rPr sz="3200" spc="-130" dirty="0">
                <a:solidFill>
                  <a:srgbClr val="12384E"/>
                </a:solidFill>
                <a:latin typeface="Verdana"/>
                <a:cs typeface="Verdana"/>
              </a:rPr>
              <a:t>n</a:t>
            </a:r>
            <a:r>
              <a:rPr sz="3200" spc="95" dirty="0">
                <a:solidFill>
                  <a:srgbClr val="12384E"/>
                </a:solidFill>
                <a:latin typeface="Verdana"/>
                <a:cs typeface="Verdana"/>
              </a:rPr>
              <a:t>a</a:t>
            </a:r>
            <a:r>
              <a:rPr sz="3200" spc="-65" dirty="0">
                <a:solidFill>
                  <a:srgbClr val="12384E"/>
                </a:solidFill>
                <a:latin typeface="Verdana"/>
                <a:cs typeface="Verdana"/>
              </a:rPr>
              <a:t>w</a:t>
            </a:r>
            <a:r>
              <a:rPr sz="3200" spc="95" dirty="0">
                <a:solidFill>
                  <a:srgbClr val="12384E"/>
                </a:solidFill>
                <a:latin typeface="Verdana"/>
                <a:cs typeface="Verdana"/>
              </a:rPr>
              <a:t>a</a:t>
            </a:r>
            <a:r>
              <a:rPr sz="3200" spc="-35" dirty="0">
                <a:solidFill>
                  <a:srgbClr val="12384E"/>
                </a:solidFill>
                <a:latin typeface="Verdana"/>
                <a:cs typeface="Verdana"/>
              </a:rPr>
              <a:t>t</a:t>
            </a:r>
            <a:endParaRPr sz="3200" dirty="0">
              <a:latin typeface="Verdana"/>
              <a:cs typeface="Verdana"/>
            </a:endParaRPr>
          </a:p>
          <a:p>
            <a:pPr marL="12700" marR="1887855">
              <a:lnSpc>
                <a:spcPct val="111300"/>
              </a:lnSpc>
            </a:pPr>
            <a:r>
              <a:rPr sz="3200" spc="-20" dirty="0">
                <a:solidFill>
                  <a:srgbClr val="12384E"/>
                </a:solidFill>
                <a:latin typeface="Verdana"/>
                <a:cs typeface="Verdana"/>
              </a:rPr>
              <a:t>Raman </a:t>
            </a:r>
            <a:endParaRPr lang="en-IN" sz="3200" spc="-20" dirty="0">
              <a:solidFill>
                <a:srgbClr val="12384E"/>
              </a:solidFill>
              <a:latin typeface="Verdana"/>
              <a:cs typeface="Verdana"/>
            </a:endParaRPr>
          </a:p>
          <a:p>
            <a:pPr marL="12700" marR="1887855">
              <a:lnSpc>
                <a:spcPct val="111300"/>
              </a:lnSpc>
            </a:pPr>
            <a:r>
              <a:rPr sz="3200" spc="-200" dirty="0">
                <a:solidFill>
                  <a:srgbClr val="12384E"/>
                </a:solidFill>
                <a:latin typeface="Verdana"/>
                <a:cs typeface="Verdana"/>
              </a:rPr>
              <a:t>S</a:t>
            </a:r>
            <a:r>
              <a:rPr sz="3200" spc="-95" dirty="0">
                <a:solidFill>
                  <a:srgbClr val="12384E"/>
                </a:solidFill>
                <a:latin typeface="Verdana"/>
                <a:cs typeface="Verdana"/>
              </a:rPr>
              <a:t>u</a:t>
            </a:r>
            <a:r>
              <a:rPr sz="3200" spc="35" dirty="0">
                <a:solidFill>
                  <a:srgbClr val="12384E"/>
                </a:solidFill>
                <a:latin typeface="Verdana"/>
                <a:cs typeface="Verdana"/>
              </a:rPr>
              <a:t>c</a:t>
            </a:r>
            <a:r>
              <a:rPr sz="3200" spc="-130" dirty="0">
                <a:solidFill>
                  <a:srgbClr val="12384E"/>
                </a:solidFill>
                <a:latin typeface="Verdana"/>
                <a:cs typeface="Verdana"/>
              </a:rPr>
              <a:t>h</a:t>
            </a:r>
            <a:r>
              <a:rPr sz="3200" spc="5" dirty="0">
                <a:solidFill>
                  <a:srgbClr val="12384E"/>
                </a:solidFill>
                <a:latin typeface="Verdana"/>
                <a:cs typeface="Verdana"/>
              </a:rPr>
              <a:t>i</a:t>
            </a:r>
            <a:r>
              <a:rPr sz="3200" spc="-40" dirty="0">
                <a:solidFill>
                  <a:srgbClr val="12384E"/>
                </a:solidFill>
                <a:latin typeface="Verdana"/>
                <a:cs typeface="Verdana"/>
              </a:rPr>
              <a:t>t</a:t>
            </a:r>
            <a:r>
              <a:rPr sz="3200" spc="-85" dirty="0">
                <a:solidFill>
                  <a:srgbClr val="12384E"/>
                </a:solidFill>
                <a:latin typeface="Verdana"/>
                <a:cs typeface="Verdana"/>
              </a:rPr>
              <a:t>r</a:t>
            </a:r>
            <a:r>
              <a:rPr sz="3200" spc="100" dirty="0">
                <a:solidFill>
                  <a:srgbClr val="12384E"/>
                </a:solidFill>
                <a:latin typeface="Verdana"/>
                <a:cs typeface="Verdana"/>
              </a:rPr>
              <a:t>a</a:t>
            </a:r>
            <a:r>
              <a:rPr sz="3200" spc="-229" dirty="0">
                <a:solidFill>
                  <a:srgbClr val="12384E"/>
                </a:solidFill>
                <a:latin typeface="Verdana"/>
                <a:cs typeface="Verdana"/>
              </a:rPr>
              <a:t> </a:t>
            </a:r>
            <a:r>
              <a:rPr sz="3200" spc="-200" dirty="0">
                <a:solidFill>
                  <a:srgbClr val="12384E"/>
                </a:solidFill>
                <a:latin typeface="Verdana"/>
                <a:cs typeface="Verdana"/>
              </a:rPr>
              <a:t>S</a:t>
            </a:r>
            <a:r>
              <a:rPr sz="3200" spc="-130" dirty="0">
                <a:solidFill>
                  <a:srgbClr val="12384E"/>
                </a:solidFill>
                <a:latin typeface="Verdana"/>
                <a:cs typeface="Verdana"/>
              </a:rPr>
              <a:t>h</a:t>
            </a:r>
            <a:r>
              <a:rPr sz="3200" spc="95" dirty="0">
                <a:solidFill>
                  <a:srgbClr val="12384E"/>
                </a:solidFill>
                <a:latin typeface="Verdana"/>
                <a:cs typeface="Verdana"/>
              </a:rPr>
              <a:t>a</a:t>
            </a:r>
            <a:r>
              <a:rPr sz="3200" spc="-60" dirty="0">
                <a:solidFill>
                  <a:srgbClr val="12384E"/>
                </a:solidFill>
                <a:latin typeface="Verdana"/>
                <a:cs typeface="Verdana"/>
              </a:rPr>
              <a:t>w</a:t>
            </a:r>
            <a:endParaRPr sz="3200" dirty="0">
              <a:latin typeface="Verdana"/>
              <a:cs typeface="Verdana"/>
            </a:endParaRPr>
          </a:p>
          <a:p>
            <a:pPr marL="12700">
              <a:lnSpc>
                <a:spcPct val="100000"/>
              </a:lnSpc>
              <a:spcBef>
                <a:spcPts val="434"/>
              </a:spcBef>
            </a:pPr>
            <a:r>
              <a:rPr sz="3200" spc="-10" dirty="0">
                <a:solidFill>
                  <a:srgbClr val="12384E"/>
                </a:solidFill>
                <a:latin typeface="Verdana"/>
                <a:cs typeface="Verdana"/>
              </a:rPr>
              <a:t>Navneet</a:t>
            </a:r>
            <a:r>
              <a:rPr sz="3200" spc="-254" dirty="0">
                <a:solidFill>
                  <a:srgbClr val="12384E"/>
                </a:solidFill>
                <a:latin typeface="Verdana"/>
                <a:cs typeface="Verdana"/>
              </a:rPr>
              <a:t> </a:t>
            </a:r>
            <a:r>
              <a:rPr sz="3200" spc="-30" dirty="0">
                <a:solidFill>
                  <a:srgbClr val="12384E"/>
                </a:solidFill>
                <a:latin typeface="Verdana"/>
                <a:cs typeface="Verdana"/>
              </a:rPr>
              <a:t>Chadhokar</a:t>
            </a:r>
            <a:endParaRPr sz="3200" dirty="0">
              <a:latin typeface="Verdana"/>
              <a:cs typeface="Verdana"/>
            </a:endParaRPr>
          </a:p>
        </p:txBody>
      </p:sp>
    </p:spTree>
  </p:cSld>
  <p:clrMapOvr>
    <a:masterClrMapping/>
  </p:clrMapOvr>
  <mc:AlternateContent xmlns:mc="http://schemas.openxmlformats.org/markup-compatibility/2006" xmlns:p14="http://schemas.microsoft.com/office/powerpoint/2010/main">
    <mc:Choice Requires="p14">
      <p:transition spd="slow" p14:dur="1750">
        <p:pull/>
      </p:transition>
    </mc:Choice>
    <mc:Fallback xmlns="">
      <p:transition spd="slow">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7999" cy="10286999"/>
            </a:xfrm>
            <a:prstGeom prst="rect">
              <a:avLst/>
            </a:prstGeom>
          </p:spPr>
        </p:pic>
        <p:pic>
          <p:nvPicPr>
            <p:cNvPr id="4" name="object 4"/>
            <p:cNvPicPr/>
            <p:nvPr/>
          </p:nvPicPr>
          <p:blipFill>
            <a:blip r:embed="rId3" cstate="print"/>
            <a:stretch>
              <a:fillRect/>
            </a:stretch>
          </p:blipFill>
          <p:spPr>
            <a:xfrm>
              <a:off x="11791947" y="0"/>
              <a:ext cx="6496051" cy="2679778"/>
            </a:xfrm>
            <a:prstGeom prst="rect">
              <a:avLst/>
            </a:prstGeom>
          </p:spPr>
        </p:pic>
      </p:grpSp>
      <p:pic>
        <p:nvPicPr>
          <p:cNvPr id="5" name="object 5"/>
          <p:cNvPicPr/>
          <p:nvPr/>
        </p:nvPicPr>
        <p:blipFill>
          <a:blip r:embed="rId4" cstate="print"/>
          <a:stretch>
            <a:fillRect/>
          </a:stretch>
        </p:blipFill>
        <p:spPr>
          <a:xfrm>
            <a:off x="0" y="7513401"/>
            <a:ext cx="5407793" cy="2773597"/>
          </a:xfrm>
          <a:prstGeom prst="rect">
            <a:avLst/>
          </a:prstGeom>
        </p:spPr>
      </p:pic>
      <p:sp>
        <p:nvSpPr>
          <p:cNvPr id="6" name="object 6"/>
          <p:cNvSpPr/>
          <p:nvPr/>
        </p:nvSpPr>
        <p:spPr>
          <a:xfrm>
            <a:off x="14250694" y="0"/>
            <a:ext cx="3923029" cy="10287000"/>
          </a:xfrm>
          <a:custGeom>
            <a:avLst/>
            <a:gdLst/>
            <a:ahLst/>
            <a:cxnLst/>
            <a:rect l="l" t="t" r="r" b="b"/>
            <a:pathLst>
              <a:path w="3923030" h="10287000">
                <a:moveTo>
                  <a:pt x="0" y="10286999"/>
                </a:moveTo>
                <a:lnTo>
                  <a:pt x="40504" y="10231347"/>
                </a:lnTo>
                <a:lnTo>
                  <a:pt x="71865" y="10192989"/>
                </a:lnTo>
                <a:lnTo>
                  <a:pt x="104889" y="10156442"/>
                </a:lnTo>
                <a:lnTo>
                  <a:pt x="139664" y="10121897"/>
                </a:lnTo>
                <a:lnTo>
                  <a:pt x="176281" y="10089545"/>
                </a:lnTo>
                <a:lnTo>
                  <a:pt x="214828" y="10059579"/>
                </a:lnTo>
                <a:lnTo>
                  <a:pt x="255396" y="10032190"/>
                </a:lnTo>
                <a:lnTo>
                  <a:pt x="298566" y="10006182"/>
                </a:lnTo>
                <a:lnTo>
                  <a:pt x="342440" y="9981675"/>
                </a:lnTo>
                <a:lnTo>
                  <a:pt x="386981" y="9958598"/>
                </a:lnTo>
                <a:lnTo>
                  <a:pt x="432155" y="9936882"/>
                </a:lnTo>
                <a:lnTo>
                  <a:pt x="477925" y="9916458"/>
                </a:lnTo>
                <a:lnTo>
                  <a:pt x="524258" y="9897255"/>
                </a:lnTo>
                <a:lnTo>
                  <a:pt x="571117" y="9879204"/>
                </a:lnTo>
                <a:lnTo>
                  <a:pt x="618466" y="9862234"/>
                </a:lnTo>
                <a:lnTo>
                  <a:pt x="666272" y="9846277"/>
                </a:lnTo>
                <a:lnTo>
                  <a:pt x="714497" y="9831261"/>
                </a:lnTo>
                <a:lnTo>
                  <a:pt x="763108" y="9817118"/>
                </a:lnTo>
                <a:lnTo>
                  <a:pt x="812068" y="9803778"/>
                </a:lnTo>
                <a:lnTo>
                  <a:pt x="861342" y="9791170"/>
                </a:lnTo>
                <a:lnTo>
                  <a:pt x="910895" y="9779225"/>
                </a:lnTo>
                <a:lnTo>
                  <a:pt x="960691" y="9767874"/>
                </a:lnTo>
                <a:lnTo>
                  <a:pt x="1010695" y="9757045"/>
                </a:lnTo>
                <a:lnTo>
                  <a:pt x="1060872" y="9746671"/>
                </a:lnTo>
                <a:lnTo>
                  <a:pt x="1111187" y="9736680"/>
                </a:lnTo>
                <a:lnTo>
                  <a:pt x="1161603" y="9727003"/>
                </a:lnTo>
                <a:lnTo>
                  <a:pt x="1212085" y="9717570"/>
                </a:lnTo>
                <a:lnTo>
                  <a:pt x="1262599" y="9708311"/>
                </a:lnTo>
                <a:lnTo>
                  <a:pt x="1313109" y="9699157"/>
                </a:lnTo>
                <a:lnTo>
                  <a:pt x="1363579" y="9690038"/>
                </a:lnTo>
                <a:lnTo>
                  <a:pt x="1413974" y="9680883"/>
                </a:lnTo>
                <a:lnTo>
                  <a:pt x="1464259" y="9671624"/>
                </a:lnTo>
                <a:lnTo>
                  <a:pt x="1514398" y="9662190"/>
                </a:lnTo>
                <a:lnTo>
                  <a:pt x="1564357" y="9652511"/>
                </a:lnTo>
                <a:lnTo>
                  <a:pt x="1614098" y="9642518"/>
                </a:lnTo>
                <a:lnTo>
                  <a:pt x="1663588" y="9632141"/>
                </a:lnTo>
                <a:lnTo>
                  <a:pt x="1702311" y="9623462"/>
                </a:lnTo>
                <a:lnTo>
                  <a:pt x="1742799" y="9613738"/>
                </a:lnTo>
                <a:lnTo>
                  <a:pt x="1784881" y="9603128"/>
                </a:lnTo>
                <a:lnTo>
                  <a:pt x="1828386" y="9591787"/>
                </a:lnTo>
                <a:lnTo>
                  <a:pt x="1873143" y="9579873"/>
                </a:lnTo>
                <a:lnTo>
                  <a:pt x="1918980" y="9567543"/>
                </a:lnTo>
                <a:lnTo>
                  <a:pt x="1965725" y="9554954"/>
                </a:lnTo>
                <a:lnTo>
                  <a:pt x="2013208" y="9542263"/>
                </a:lnTo>
                <a:lnTo>
                  <a:pt x="2061256" y="9529627"/>
                </a:lnTo>
                <a:lnTo>
                  <a:pt x="2109699" y="9517203"/>
                </a:lnTo>
                <a:lnTo>
                  <a:pt x="2158366" y="9505149"/>
                </a:lnTo>
                <a:lnTo>
                  <a:pt x="2207084" y="9493620"/>
                </a:lnTo>
                <a:lnTo>
                  <a:pt x="2255682" y="9482775"/>
                </a:lnTo>
                <a:lnTo>
                  <a:pt x="2303989" y="9472770"/>
                </a:lnTo>
                <a:lnTo>
                  <a:pt x="2351834" y="9463763"/>
                </a:lnTo>
                <a:lnTo>
                  <a:pt x="2399045" y="9455909"/>
                </a:lnTo>
                <a:lnTo>
                  <a:pt x="2445450" y="9449367"/>
                </a:lnTo>
                <a:lnTo>
                  <a:pt x="2490880" y="9444294"/>
                </a:lnTo>
                <a:lnTo>
                  <a:pt x="2535161" y="9440846"/>
                </a:lnTo>
                <a:lnTo>
                  <a:pt x="2578122" y="9439181"/>
                </a:lnTo>
                <a:lnTo>
                  <a:pt x="2619593" y="9439455"/>
                </a:lnTo>
                <a:lnTo>
                  <a:pt x="2659402" y="9441825"/>
                </a:lnTo>
                <a:lnTo>
                  <a:pt x="2697377" y="9446450"/>
                </a:lnTo>
                <a:lnTo>
                  <a:pt x="2767140" y="9463087"/>
                </a:lnTo>
                <a:lnTo>
                  <a:pt x="2827513" y="9490624"/>
                </a:lnTo>
                <a:lnTo>
                  <a:pt x="2877124" y="9530316"/>
                </a:lnTo>
                <a:lnTo>
                  <a:pt x="2914601" y="9583420"/>
                </a:lnTo>
                <a:lnTo>
                  <a:pt x="2938573" y="9651191"/>
                </a:lnTo>
                <a:lnTo>
                  <a:pt x="2947476" y="9695399"/>
                </a:lnTo>
                <a:lnTo>
                  <a:pt x="2954831" y="9741860"/>
                </a:lnTo>
                <a:lnTo>
                  <a:pt x="2960098" y="9789762"/>
                </a:lnTo>
                <a:lnTo>
                  <a:pt x="2962740" y="9838294"/>
                </a:lnTo>
                <a:lnTo>
                  <a:pt x="2962217" y="9886644"/>
                </a:lnTo>
                <a:lnTo>
                  <a:pt x="2957990" y="9933999"/>
                </a:lnTo>
                <a:lnTo>
                  <a:pt x="2949522" y="9979548"/>
                </a:lnTo>
                <a:lnTo>
                  <a:pt x="2936273" y="10022478"/>
                </a:lnTo>
                <a:lnTo>
                  <a:pt x="2917705" y="10061978"/>
                </a:lnTo>
                <a:lnTo>
                  <a:pt x="2893278" y="10097236"/>
                </a:lnTo>
                <a:lnTo>
                  <a:pt x="2862455" y="10127440"/>
                </a:lnTo>
                <a:lnTo>
                  <a:pt x="2829155" y="10149563"/>
                </a:lnTo>
                <a:lnTo>
                  <a:pt x="2790026" y="10167898"/>
                </a:lnTo>
                <a:lnTo>
                  <a:pt x="2746443" y="10182273"/>
                </a:lnTo>
                <a:lnTo>
                  <a:pt x="2699777" y="10192516"/>
                </a:lnTo>
                <a:lnTo>
                  <a:pt x="2651402" y="10198454"/>
                </a:lnTo>
                <a:lnTo>
                  <a:pt x="2602692" y="10199915"/>
                </a:lnTo>
                <a:lnTo>
                  <a:pt x="2555019" y="10196726"/>
                </a:lnTo>
                <a:lnTo>
                  <a:pt x="2509758" y="10188715"/>
                </a:lnTo>
                <a:lnTo>
                  <a:pt x="2468281" y="10175709"/>
                </a:lnTo>
                <a:lnTo>
                  <a:pt x="2431962" y="10157536"/>
                </a:lnTo>
                <a:lnTo>
                  <a:pt x="2380291" y="10104999"/>
                </a:lnTo>
                <a:lnTo>
                  <a:pt x="2362176" y="10024480"/>
                </a:lnTo>
                <a:lnTo>
                  <a:pt x="2363666" y="9979481"/>
                </a:lnTo>
                <a:lnTo>
                  <a:pt x="2371433" y="9935233"/>
                </a:lnTo>
                <a:lnTo>
                  <a:pt x="2384752" y="9891679"/>
                </a:lnTo>
                <a:lnTo>
                  <a:pt x="2402903" y="9848760"/>
                </a:lnTo>
                <a:lnTo>
                  <a:pt x="2425163" y="9806418"/>
                </a:lnTo>
                <a:lnTo>
                  <a:pt x="2450809" y="9764593"/>
                </a:lnTo>
                <a:lnTo>
                  <a:pt x="2479119" y="9723229"/>
                </a:lnTo>
                <a:lnTo>
                  <a:pt x="2509370" y="9682265"/>
                </a:lnTo>
                <a:lnTo>
                  <a:pt x="2540840" y="9641645"/>
                </a:lnTo>
                <a:lnTo>
                  <a:pt x="2572807" y="9601309"/>
                </a:lnTo>
                <a:lnTo>
                  <a:pt x="2604547" y="9561199"/>
                </a:lnTo>
                <a:lnTo>
                  <a:pt x="2635339" y="9521257"/>
                </a:lnTo>
                <a:lnTo>
                  <a:pt x="2664460" y="9481424"/>
                </a:lnTo>
                <a:lnTo>
                  <a:pt x="2691188" y="9441642"/>
                </a:lnTo>
                <a:lnTo>
                  <a:pt x="2718015" y="9399757"/>
                </a:lnTo>
                <a:lnTo>
                  <a:pt x="2745121" y="9358014"/>
                </a:lnTo>
                <a:lnTo>
                  <a:pt x="2772467" y="9316392"/>
                </a:lnTo>
                <a:lnTo>
                  <a:pt x="2800011" y="9274869"/>
                </a:lnTo>
                <a:lnTo>
                  <a:pt x="2827714" y="9233425"/>
                </a:lnTo>
                <a:lnTo>
                  <a:pt x="2855535" y="9192038"/>
                </a:lnTo>
                <a:lnTo>
                  <a:pt x="2883433" y="9150687"/>
                </a:lnTo>
                <a:lnTo>
                  <a:pt x="2911368" y="9109351"/>
                </a:lnTo>
                <a:lnTo>
                  <a:pt x="2939299" y="9068009"/>
                </a:lnTo>
                <a:lnTo>
                  <a:pt x="2967186" y="9026639"/>
                </a:lnTo>
                <a:lnTo>
                  <a:pt x="2994989" y="8985221"/>
                </a:lnTo>
                <a:lnTo>
                  <a:pt x="3022667" y="8943733"/>
                </a:lnTo>
                <a:lnTo>
                  <a:pt x="3050178" y="8902154"/>
                </a:lnTo>
                <a:lnTo>
                  <a:pt x="3077484" y="8860463"/>
                </a:lnTo>
                <a:lnTo>
                  <a:pt x="3104543" y="8818638"/>
                </a:lnTo>
                <a:lnTo>
                  <a:pt x="3131316" y="8776659"/>
                </a:lnTo>
                <a:lnTo>
                  <a:pt x="3157760" y="8734505"/>
                </a:lnTo>
                <a:lnTo>
                  <a:pt x="3183837" y="8692154"/>
                </a:lnTo>
                <a:lnTo>
                  <a:pt x="3209505" y="8649584"/>
                </a:lnTo>
                <a:lnTo>
                  <a:pt x="3234724" y="8606776"/>
                </a:lnTo>
                <a:lnTo>
                  <a:pt x="3259454" y="8563708"/>
                </a:lnTo>
                <a:lnTo>
                  <a:pt x="3283653" y="8520358"/>
                </a:lnTo>
                <a:lnTo>
                  <a:pt x="3307282" y="8476705"/>
                </a:lnTo>
                <a:lnTo>
                  <a:pt x="3330301" y="8432729"/>
                </a:lnTo>
                <a:lnTo>
                  <a:pt x="3352667" y="8388407"/>
                </a:lnTo>
                <a:lnTo>
                  <a:pt x="3374342" y="8343720"/>
                </a:lnTo>
                <a:lnTo>
                  <a:pt x="3395284" y="8298645"/>
                </a:lnTo>
                <a:lnTo>
                  <a:pt x="3413439" y="8256571"/>
                </a:lnTo>
                <a:lnTo>
                  <a:pt x="3429866" y="8214215"/>
                </a:lnTo>
                <a:lnTo>
                  <a:pt x="3444618" y="8171585"/>
                </a:lnTo>
                <a:lnTo>
                  <a:pt x="3457750" y="8128690"/>
                </a:lnTo>
                <a:lnTo>
                  <a:pt x="3469314" y="8085536"/>
                </a:lnTo>
                <a:lnTo>
                  <a:pt x="3479365" y="8042131"/>
                </a:lnTo>
                <a:lnTo>
                  <a:pt x="3487956" y="7998484"/>
                </a:lnTo>
                <a:lnTo>
                  <a:pt x="3495140" y="7954602"/>
                </a:lnTo>
                <a:lnTo>
                  <a:pt x="3500970" y="7910493"/>
                </a:lnTo>
                <a:lnTo>
                  <a:pt x="3505501" y="7866164"/>
                </a:lnTo>
                <a:lnTo>
                  <a:pt x="3508786" y="7821623"/>
                </a:lnTo>
                <a:lnTo>
                  <a:pt x="3510878" y="7776878"/>
                </a:lnTo>
                <a:lnTo>
                  <a:pt x="3511830" y="7731937"/>
                </a:lnTo>
                <a:lnTo>
                  <a:pt x="3511697" y="7686807"/>
                </a:lnTo>
                <a:lnTo>
                  <a:pt x="3510532" y="7641496"/>
                </a:lnTo>
                <a:lnTo>
                  <a:pt x="3508388" y="7596012"/>
                </a:lnTo>
                <a:lnTo>
                  <a:pt x="3505318" y="7550362"/>
                </a:lnTo>
                <a:lnTo>
                  <a:pt x="3501377" y="7504555"/>
                </a:lnTo>
                <a:lnTo>
                  <a:pt x="3496618" y="7458597"/>
                </a:lnTo>
                <a:lnTo>
                  <a:pt x="3491093" y="7412498"/>
                </a:lnTo>
                <a:lnTo>
                  <a:pt x="3484858" y="7366264"/>
                </a:lnTo>
                <a:lnTo>
                  <a:pt x="3477965" y="7319903"/>
                </a:lnTo>
                <a:lnTo>
                  <a:pt x="3470467" y="7273422"/>
                </a:lnTo>
                <a:lnTo>
                  <a:pt x="3462419" y="7226831"/>
                </a:lnTo>
                <a:lnTo>
                  <a:pt x="3453874" y="7180136"/>
                </a:lnTo>
                <a:lnTo>
                  <a:pt x="3444884" y="7133345"/>
                </a:lnTo>
                <a:lnTo>
                  <a:pt x="3435505" y="7086466"/>
                </a:lnTo>
                <a:lnTo>
                  <a:pt x="3425788" y="7039506"/>
                </a:lnTo>
                <a:lnTo>
                  <a:pt x="3415789" y="6992474"/>
                </a:lnTo>
                <a:lnTo>
                  <a:pt x="3405559" y="6945377"/>
                </a:lnTo>
                <a:lnTo>
                  <a:pt x="3395154" y="6898222"/>
                </a:lnTo>
                <a:lnTo>
                  <a:pt x="3384625" y="6851018"/>
                </a:lnTo>
                <a:lnTo>
                  <a:pt x="3374027" y="6803772"/>
                </a:lnTo>
                <a:lnTo>
                  <a:pt x="3363414" y="6756492"/>
                </a:lnTo>
                <a:lnTo>
                  <a:pt x="3352838" y="6709186"/>
                </a:lnTo>
                <a:lnTo>
                  <a:pt x="3342353" y="6661861"/>
                </a:lnTo>
                <a:lnTo>
                  <a:pt x="3332013" y="6614525"/>
                </a:lnTo>
                <a:lnTo>
                  <a:pt x="3321872" y="6567187"/>
                </a:lnTo>
                <a:lnTo>
                  <a:pt x="3311982" y="6519852"/>
                </a:lnTo>
                <a:lnTo>
                  <a:pt x="3302397" y="6472530"/>
                </a:lnTo>
                <a:lnTo>
                  <a:pt x="3293171" y="6425228"/>
                </a:lnTo>
                <a:lnTo>
                  <a:pt x="3284357" y="6377954"/>
                </a:lnTo>
                <a:lnTo>
                  <a:pt x="3276009" y="6330716"/>
                </a:lnTo>
                <a:lnTo>
                  <a:pt x="3268180" y="6283520"/>
                </a:lnTo>
                <a:lnTo>
                  <a:pt x="3260923" y="6236376"/>
                </a:lnTo>
                <a:lnTo>
                  <a:pt x="3254293" y="6189290"/>
                </a:lnTo>
                <a:lnTo>
                  <a:pt x="3248343" y="6142271"/>
                </a:lnTo>
                <a:lnTo>
                  <a:pt x="3243125" y="6095325"/>
                </a:lnTo>
                <a:lnTo>
                  <a:pt x="3238695" y="6048462"/>
                </a:lnTo>
                <a:lnTo>
                  <a:pt x="3235104" y="6001689"/>
                </a:lnTo>
                <a:lnTo>
                  <a:pt x="3232408" y="5955012"/>
                </a:lnTo>
                <a:lnTo>
                  <a:pt x="3230658" y="5908441"/>
                </a:lnTo>
                <a:lnTo>
                  <a:pt x="3229909" y="5861983"/>
                </a:lnTo>
                <a:lnTo>
                  <a:pt x="3230214" y="5815645"/>
                </a:lnTo>
                <a:lnTo>
                  <a:pt x="3231627" y="5769435"/>
                </a:lnTo>
                <a:lnTo>
                  <a:pt x="3234202" y="5723361"/>
                </a:lnTo>
                <a:lnTo>
                  <a:pt x="3237990" y="5677431"/>
                </a:lnTo>
                <a:lnTo>
                  <a:pt x="3243047" y="5631653"/>
                </a:lnTo>
                <a:lnTo>
                  <a:pt x="3250556" y="5583512"/>
                </a:lnTo>
                <a:lnTo>
                  <a:pt x="3260793" y="5536171"/>
                </a:lnTo>
                <a:lnTo>
                  <a:pt x="3273528" y="5489561"/>
                </a:lnTo>
                <a:lnTo>
                  <a:pt x="3288532" y="5443612"/>
                </a:lnTo>
                <a:lnTo>
                  <a:pt x="3305576" y="5398254"/>
                </a:lnTo>
                <a:lnTo>
                  <a:pt x="3324431" y="5353416"/>
                </a:lnTo>
                <a:lnTo>
                  <a:pt x="3344866" y="5309028"/>
                </a:lnTo>
                <a:lnTo>
                  <a:pt x="3366653" y="5265021"/>
                </a:lnTo>
                <a:lnTo>
                  <a:pt x="3389563" y="5221325"/>
                </a:lnTo>
                <a:lnTo>
                  <a:pt x="3413366" y="5177869"/>
                </a:lnTo>
                <a:lnTo>
                  <a:pt x="3437833" y="5134583"/>
                </a:lnTo>
                <a:lnTo>
                  <a:pt x="3462735" y="5091398"/>
                </a:lnTo>
                <a:lnTo>
                  <a:pt x="3487842" y="5048243"/>
                </a:lnTo>
                <a:lnTo>
                  <a:pt x="3512925" y="5005049"/>
                </a:lnTo>
                <a:lnTo>
                  <a:pt x="3537755" y="4961744"/>
                </a:lnTo>
                <a:lnTo>
                  <a:pt x="3562102" y="4918260"/>
                </a:lnTo>
                <a:lnTo>
                  <a:pt x="3585737" y="4874526"/>
                </a:lnTo>
                <a:lnTo>
                  <a:pt x="3608431" y="4830473"/>
                </a:lnTo>
                <a:lnTo>
                  <a:pt x="3629955" y="4786029"/>
                </a:lnTo>
                <a:lnTo>
                  <a:pt x="3650079" y="4741126"/>
                </a:lnTo>
                <a:lnTo>
                  <a:pt x="3668573" y="4695693"/>
                </a:lnTo>
                <a:lnTo>
                  <a:pt x="3685210" y="4649659"/>
                </a:lnTo>
                <a:lnTo>
                  <a:pt x="3699758" y="4602956"/>
                </a:lnTo>
                <a:lnTo>
                  <a:pt x="3713433" y="4554420"/>
                </a:lnTo>
                <a:lnTo>
                  <a:pt x="3726804" y="4505700"/>
                </a:lnTo>
                <a:lnTo>
                  <a:pt x="3739859" y="4456806"/>
                </a:lnTo>
                <a:lnTo>
                  <a:pt x="3752582" y="4407745"/>
                </a:lnTo>
                <a:lnTo>
                  <a:pt x="3764961" y="4358525"/>
                </a:lnTo>
                <a:lnTo>
                  <a:pt x="3776982" y="4309154"/>
                </a:lnTo>
                <a:lnTo>
                  <a:pt x="3788631" y="4259640"/>
                </a:lnTo>
                <a:lnTo>
                  <a:pt x="3799894" y="4209992"/>
                </a:lnTo>
                <a:lnTo>
                  <a:pt x="3810758" y="4160217"/>
                </a:lnTo>
                <a:lnTo>
                  <a:pt x="3821208" y="4110323"/>
                </a:lnTo>
                <a:lnTo>
                  <a:pt x="3831231" y="4060320"/>
                </a:lnTo>
                <a:lnTo>
                  <a:pt x="3840813" y="4010213"/>
                </a:lnTo>
                <a:lnTo>
                  <a:pt x="3849940" y="3960013"/>
                </a:lnTo>
                <a:lnTo>
                  <a:pt x="3858599" y="3909726"/>
                </a:lnTo>
                <a:lnTo>
                  <a:pt x="3866775" y="3859361"/>
                </a:lnTo>
                <a:lnTo>
                  <a:pt x="3874456" y="3808926"/>
                </a:lnTo>
                <a:lnTo>
                  <a:pt x="3881627" y="3758429"/>
                </a:lnTo>
                <a:lnTo>
                  <a:pt x="3888274" y="3707878"/>
                </a:lnTo>
                <a:lnTo>
                  <a:pt x="3894384" y="3657281"/>
                </a:lnTo>
                <a:lnTo>
                  <a:pt x="3899943" y="3606647"/>
                </a:lnTo>
                <a:lnTo>
                  <a:pt x="3904936" y="3555982"/>
                </a:lnTo>
                <a:lnTo>
                  <a:pt x="3909352" y="3505296"/>
                </a:lnTo>
                <a:lnTo>
                  <a:pt x="3913174" y="3454597"/>
                </a:lnTo>
                <a:lnTo>
                  <a:pt x="3916391" y="3403892"/>
                </a:lnTo>
                <a:lnTo>
                  <a:pt x="3918987" y="3353189"/>
                </a:lnTo>
                <a:lnTo>
                  <a:pt x="3920950" y="3302497"/>
                </a:lnTo>
                <a:lnTo>
                  <a:pt x="3922265" y="3251824"/>
                </a:lnTo>
                <a:lnTo>
                  <a:pt x="3922919" y="3201177"/>
                </a:lnTo>
                <a:lnTo>
                  <a:pt x="3922898" y="3150566"/>
                </a:lnTo>
                <a:lnTo>
                  <a:pt x="3922188" y="3099997"/>
                </a:lnTo>
                <a:lnTo>
                  <a:pt x="3920775" y="3049480"/>
                </a:lnTo>
                <a:lnTo>
                  <a:pt x="3918646" y="2999021"/>
                </a:lnTo>
                <a:lnTo>
                  <a:pt x="3915786" y="2948629"/>
                </a:lnTo>
                <a:lnTo>
                  <a:pt x="3912183" y="2898313"/>
                </a:lnTo>
                <a:lnTo>
                  <a:pt x="3907822" y="2848080"/>
                </a:lnTo>
                <a:lnTo>
                  <a:pt x="3902689" y="2797939"/>
                </a:lnTo>
                <a:lnTo>
                  <a:pt x="3896772" y="2747896"/>
                </a:lnTo>
                <a:lnTo>
                  <a:pt x="3890055" y="2697962"/>
                </a:lnTo>
                <a:lnTo>
                  <a:pt x="3882458" y="2649576"/>
                </a:lnTo>
                <a:lnTo>
                  <a:pt x="3873574" y="2601547"/>
                </a:lnTo>
                <a:lnTo>
                  <a:pt x="3863463" y="2553857"/>
                </a:lnTo>
                <a:lnTo>
                  <a:pt x="3852185" y="2506490"/>
                </a:lnTo>
                <a:lnTo>
                  <a:pt x="3839802" y="2459428"/>
                </a:lnTo>
                <a:lnTo>
                  <a:pt x="3826372" y="2412653"/>
                </a:lnTo>
                <a:lnTo>
                  <a:pt x="3811957" y="2366149"/>
                </a:lnTo>
                <a:lnTo>
                  <a:pt x="3796616" y="2319898"/>
                </a:lnTo>
                <a:lnTo>
                  <a:pt x="3780410" y="2273882"/>
                </a:lnTo>
                <a:lnTo>
                  <a:pt x="3763399" y="2228086"/>
                </a:lnTo>
                <a:lnTo>
                  <a:pt x="3745643" y="2182490"/>
                </a:lnTo>
                <a:lnTo>
                  <a:pt x="3727203" y="2137079"/>
                </a:lnTo>
                <a:lnTo>
                  <a:pt x="3708139" y="2091834"/>
                </a:lnTo>
                <a:lnTo>
                  <a:pt x="3688511" y="2046739"/>
                </a:lnTo>
                <a:lnTo>
                  <a:pt x="3668379" y="2001776"/>
                </a:lnTo>
                <a:lnTo>
                  <a:pt x="3647804" y="1956929"/>
                </a:lnTo>
                <a:lnTo>
                  <a:pt x="3626846" y="1912179"/>
                </a:lnTo>
                <a:lnTo>
                  <a:pt x="3605566" y="1867509"/>
                </a:lnTo>
                <a:lnTo>
                  <a:pt x="3584022" y="1822902"/>
                </a:lnTo>
                <a:lnTo>
                  <a:pt x="3562277" y="1778342"/>
                </a:lnTo>
                <a:lnTo>
                  <a:pt x="3540390" y="1733810"/>
                </a:lnTo>
                <a:lnTo>
                  <a:pt x="3518421" y="1689289"/>
                </a:lnTo>
                <a:lnTo>
                  <a:pt x="3496430" y="1644763"/>
                </a:lnTo>
                <a:lnTo>
                  <a:pt x="3474479" y="1600213"/>
                </a:lnTo>
                <a:lnTo>
                  <a:pt x="3452626" y="1555623"/>
                </a:lnTo>
                <a:lnTo>
                  <a:pt x="3430933" y="1510976"/>
                </a:lnTo>
                <a:lnTo>
                  <a:pt x="3409460" y="1466253"/>
                </a:lnTo>
                <a:lnTo>
                  <a:pt x="3388266" y="1421438"/>
                </a:lnTo>
                <a:lnTo>
                  <a:pt x="3367413" y="1376514"/>
                </a:lnTo>
                <a:lnTo>
                  <a:pt x="3346960" y="1331462"/>
                </a:lnTo>
                <a:lnTo>
                  <a:pt x="3326968" y="1286267"/>
                </a:lnTo>
                <a:lnTo>
                  <a:pt x="3307497" y="1240911"/>
                </a:lnTo>
                <a:lnTo>
                  <a:pt x="3288608" y="1195375"/>
                </a:lnTo>
                <a:lnTo>
                  <a:pt x="3270360" y="1149644"/>
                </a:lnTo>
                <a:lnTo>
                  <a:pt x="3252813" y="1103700"/>
                </a:lnTo>
                <a:lnTo>
                  <a:pt x="3236029" y="1057526"/>
                </a:lnTo>
                <a:lnTo>
                  <a:pt x="3220067" y="1011104"/>
                </a:lnTo>
                <a:lnTo>
                  <a:pt x="3204988" y="964417"/>
                </a:lnTo>
                <a:lnTo>
                  <a:pt x="3191543" y="918674"/>
                </a:lnTo>
                <a:lnTo>
                  <a:pt x="3179627" y="872557"/>
                </a:lnTo>
                <a:lnTo>
                  <a:pt x="3169205" y="826090"/>
                </a:lnTo>
                <a:lnTo>
                  <a:pt x="3160245" y="779298"/>
                </a:lnTo>
                <a:lnTo>
                  <a:pt x="3152715" y="732206"/>
                </a:lnTo>
                <a:lnTo>
                  <a:pt x="3146580" y="684840"/>
                </a:lnTo>
                <a:lnTo>
                  <a:pt x="3141809" y="637224"/>
                </a:lnTo>
                <a:lnTo>
                  <a:pt x="3138368" y="589384"/>
                </a:lnTo>
                <a:lnTo>
                  <a:pt x="3136225" y="541344"/>
                </a:lnTo>
                <a:lnTo>
                  <a:pt x="3135346" y="493129"/>
                </a:lnTo>
                <a:lnTo>
                  <a:pt x="3135699" y="444764"/>
                </a:lnTo>
                <a:lnTo>
                  <a:pt x="3137250" y="396275"/>
                </a:lnTo>
                <a:lnTo>
                  <a:pt x="3139967" y="347686"/>
                </a:lnTo>
                <a:lnTo>
                  <a:pt x="3143817" y="299023"/>
                </a:lnTo>
                <a:lnTo>
                  <a:pt x="3148767" y="250309"/>
                </a:lnTo>
                <a:lnTo>
                  <a:pt x="3154784" y="201572"/>
                </a:lnTo>
                <a:lnTo>
                  <a:pt x="3161834" y="152834"/>
                </a:lnTo>
                <a:lnTo>
                  <a:pt x="3169886" y="104122"/>
                </a:lnTo>
                <a:lnTo>
                  <a:pt x="3178906" y="55460"/>
                </a:lnTo>
                <a:lnTo>
                  <a:pt x="3188861" y="6874"/>
                </a:lnTo>
                <a:lnTo>
                  <a:pt x="3190400" y="0"/>
                </a:lnTo>
              </a:path>
            </a:pathLst>
          </a:custGeom>
          <a:ln w="9516">
            <a:solidFill>
              <a:srgbClr val="FFFFFF"/>
            </a:solidFill>
          </a:ln>
        </p:spPr>
        <p:txBody>
          <a:bodyPr wrap="square" lIns="0" tIns="0" rIns="0" bIns="0" rtlCol="0"/>
          <a:lstStyle/>
          <a:p>
            <a:endParaRPr/>
          </a:p>
        </p:txBody>
      </p:sp>
      <p:sp>
        <p:nvSpPr>
          <p:cNvPr id="7" name="object 7"/>
          <p:cNvSpPr/>
          <p:nvPr/>
        </p:nvSpPr>
        <p:spPr>
          <a:xfrm>
            <a:off x="0" y="0"/>
            <a:ext cx="3354070" cy="4777740"/>
          </a:xfrm>
          <a:custGeom>
            <a:avLst/>
            <a:gdLst/>
            <a:ahLst/>
            <a:cxnLst/>
            <a:rect l="l" t="t" r="r" b="b"/>
            <a:pathLst>
              <a:path w="3354070" h="4777740">
                <a:moveTo>
                  <a:pt x="3353903" y="0"/>
                </a:moveTo>
                <a:lnTo>
                  <a:pt x="3288326" y="28215"/>
                </a:lnTo>
                <a:lnTo>
                  <a:pt x="3249139" y="42997"/>
                </a:lnTo>
                <a:lnTo>
                  <a:pt x="3209004" y="56804"/>
                </a:lnTo>
                <a:lnTo>
                  <a:pt x="3167967" y="69677"/>
                </a:lnTo>
                <a:lnTo>
                  <a:pt x="3126073" y="81656"/>
                </a:lnTo>
                <a:lnTo>
                  <a:pt x="3083370" y="92780"/>
                </a:lnTo>
                <a:lnTo>
                  <a:pt x="3039901" y="103090"/>
                </a:lnTo>
                <a:lnTo>
                  <a:pt x="2995715" y="112626"/>
                </a:lnTo>
                <a:lnTo>
                  <a:pt x="2950857" y="121427"/>
                </a:lnTo>
                <a:lnTo>
                  <a:pt x="2905372" y="129535"/>
                </a:lnTo>
                <a:lnTo>
                  <a:pt x="2859307" y="136988"/>
                </a:lnTo>
                <a:lnTo>
                  <a:pt x="2812708" y="143827"/>
                </a:lnTo>
                <a:lnTo>
                  <a:pt x="2765621" y="150092"/>
                </a:lnTo>
                <a:lnTo>
                  <a:pt x="2718092" y="155822"/>
                </a:lnTo>
                <a:lnTo>
                  <a:pt x="2670167" y="161058"/>
                </a:lnTo>
                <a:lnTo>
                  <a:pt x="2621892" y="165840"/>
                </a:lnTo>
                <a:lnTo>
                  <a:pt x="2573312" y="170208"/>
                </a:lnTo>
                <a:lnTo>
                  <a:pt x="2524475" y="174202"/>
                </a:lnTo>
                <a:lnTo>
                  <a:pt x="2475426" y="177862"/>
                </a:lnTo>
                <a:lnTo>
                  <a:pt x="2426212" y="181227"/>
                </a:lnTo>
                <a:lnTo>
                  <a:pt x="2376877" y="184338"/>
                </a:lnTo>
                <a:lnTo>
                  <a:pt x="2327468" y="187235"/>
                </a:lnTo>
                <a:lnTo>
                  <a:pt x="2278032" y="189958"/>
                </a:lnTo>
                <a:lnTo>
                  <a:pt x="2228614" y="192547"/>
                </a:lnTo>
                <a:lnTo>
                  <a:pt x="2179260" y="195041"/>
                </a:lnTo>
                <a:lnTo>
                  <a:pt x="2130016" y="197481"/>
                </a:lnTo>
                <a:lnTo>
                  <a:pt x="2080929" y="199908"/>
                </a:lnTo>
                <a:lnTo>
                  <a:pt x="2032044" y="202360"/>
                </a:lnTo>
                <a:lnTo>
                  <a:pt x="1983407" y="204878"/>
                </a:lnTo>
                <a:lnTo>
                  <a:pt x="1935065" y="207502"/>
                </a:lnTo>
                <a:lnTo>
                  <a:pt x="1887063" y="210271"/>
                </a:lnTo>
                <a:lnTo>
                  <a:pt x="1839448" y="213227"/>
                </a:lnTo>
                <a:lnTo>
                  <a:pt x="1792265" y="216408"/>
                </a:lnTo>
                <a:lnTo>
                  <a:pt x="1745560" y="219856"/>
                </a:lnTo>
                <a:lnTo>
                  <a:pt x="1699380" y="223609"/>
                </a:lnTo>
                <a:lnTo>
                  <a:pt x="1653771" y="227708"/>
                </a:lnTo>
                <a:lnTo>
                  <a:pt x="1608778" y="232193"/>
                </a:lnTo>
                <a:lnTo>
                  <a:pt x="1564448" y="237104"/>
                </a:lnTo>
                <a:lnTo>
                  <a:pt x="1520826" y="242481"/>
                </a:lnTo>
                <a:lnTo>
                  <a:pt x="1477959" y="248364"/>
                </a:lnTo>
                <a:lnTo>
                  <a:pt x="1435893" y="254793"/>
                </a:lnTo>
                <a:lnTo>
                  <a:pt x="1389284" y="261950"/>
                </a:lnTo>
                <a:lnTo>
                  <a:pt x="1341204" y="268816"/>
                </a:lnTo>
                <a:lnTo>
                  <a:pt x="1291981" y="275635"/>
                </a:lnTo>
                <a:lnTo>
                  <a:pt x="1241945" y="282654"/>
                </a:lnTo>
                <a:lnTo>
                  <a:pt x="1191422" y="290117"/>
                </a:lnTo>
                <a:lnTo>
                  <a:pt x="1140741" y="298270"/>
                </a:lnTo>
                <a:lnTo>
                  <a:pt x="1090229" y="307358"/>
                </a:lnTo>
                <a:lnTo>
                  <a:pt x="1040216" y="317627"/>
                </a:lnTo>
                <a:lnTo>
                  <a:pt x="991028" y="329321"/>
                </a:lnTo>
                <a:lnTo>
                  <a:pt x="942995" y="342686"/>
                </a:lnTo>
                <a:lnTo>
                  <a:pt x="896443" y="357968"/>
                </a:lnTo>
                <a:lnTo>
                  <a:pt x="851701" y="375411"/>
                </a:lnTo>
                <a:lnTo>
                  <a:pt x="809097" y="395261"/>
                </a:lnTo>
                <a:lnTo>
                  <a:pt x="768960" y="417763"/>
                </a:lnTo>
                <a:lnTo>
                  <a:pt x="731616" y="443163"/>
                </a:lnTo>
                <a:lnTo>
                  <a:pt x="697395" y="471706"/>
                </a:lnTo>
                <a:lnTo>
                  <a:pt x="666623" y="503636"/>
                </a:lnTo>
                <a:lnTo>
                  <a:pt x="639630" y="539200"/>
                </a:lnTo>
                <a:lnTo>
                  <a:pt x="616743" y="578643"/>
                </a:lnTo>
                <a:lnTo>
                  <a:pt x="597707" y="618704"/>
                </a:lnTo>
                <a:lnTo>
                  <a:pt x="580487" y="659034"/>
                </a:lnTo>
                <a:lnTo>
                  <a:pt x="565034" y="699627"/>
                </a:lnTo>
                <a:lnTo>
                  <a:pt x="551296" y="740475"/>
                </a:lnTo>
                <a:lnTo>
                  <a:pt x="539223" y="781574"/>
                </a:lnTo>
                <a:lnTo>
                  <a:pt x="528763" y="822915"/>
                </a:lnTo>
                <a:lnTo>
                  <a:pt x="519865" y="864493"/>
                </a:lnTo>
                <a:lnTo>
                  <a:pt x="512480" y="906301"/>
                </a:lnTo>
                <a:lnTo>
                  <a:pt x="506555" y="948334"/>
                </a:lnTo>
                <a:lnTo>
                  <a:pt x="502040" y="990584"/>
                </a:lnTo>
                <a:lnTo>
                  <a:pt x="498885" y="1033045"/>
                </a:lnTo>
                <a:lnTo>
                  <a:pt x="497037" y="1075710"/>
                </a:lnTo>
                <a:lnTo>
                  <a:pt x="496446" y="1118574"/>
                </a:lnTo>
                <a:lnTo>
                  <a:pt x="497062" y="1161630"/>
                </a:lnTo>
                <a:lnTo>
                  <a:pt x="498833" y="1204871"/>
                </a:lnTo>
                <a:lnTo>
                  <a:pt x="501708" y="1248291"/>
                </a:lnTo>
                <a:lnTo>
                  <a:pt x="505637" y="1291883"/>
                </a:lnTo>
                <a:lnTo>
                  <a:pt x="510568" y="1335642"/>
                </a:lnTo>
                <a:lnTo>
                  <a:pt x="516452" y="1379561"/>
                </a:lnTo>
                <a:lnTo>
                  <a:pt x="523235" y="1423632"/>
                </a:lnTo>
                <a:lnTo>
                  <a:pt x="530869" y="1467851"/>
                </a:lnTo>
                <a:lnTo>
                  <a:pt x="539302" y="1512210"/>
                </a:lnTo>
                <a:lnTo>
                  <a:pt x="548482" y="1556703"/>
                </a:lnTo>
                <a:lnTo>
                  <a:pt x="558360" y="1601324"/>
                </a:lnTo>
                <a:lnTo>
                  <a:pt x="568884" y="1646066"/>
                </a:lnTo>
                <a:lnTo>
                  <a:pt x="580003" y="1690923"/>
                </a:lnTo>
                <a:lnTo>
                  <a:pt x="591666" y="1735888"/>
                </a:lnTo>
                <a:lnTo>
                  <a:pt x="603823" y="1780955"/>
                </a:lnTo>
                <a:lnTo>
                  <a:pt x="616423" y="1826117"/>
                </a:lnTo>
                <a:lnTo>
                  <a:pt x="629414" y="1871369"/>
                </a:lnTo>
                <a:lnTo>
                  <a:pt x="642746" y="1916703"/>
                </a:lnTo>
                <a:lnTo>
                  <a:pt x="656367" y="1962114"/>
                </a:lnTo>
                <a:lnTo>
                  <a:pt x="670228" y="2007594"/>
                </a:lnTo>
                <a:lnTo>
                  <a:pt x="684276" y="2053138"/>
                </a:lnTo>
                <a:lnTo>
                  <a:pt x="698462" y="2098738"/>
                </a:lnTo>
                <a:lnTo>
                  <a:pt x="712733" y="2144390"/>
                </a:lnTo>
                <a:lnTo>
                  <a:pt x="727040" y="2190085"/>
                </a:lnTo>
                <a:lnTo>
                  <a:pt x="741331" y="2235819"/>
                </a:lnTo>
                <a:lnTo>
                  <a:pt x="755555" y="2281583"/>
                </a:lnTo>
                <a:lnTo>
                  <a:pt x="769662" y="2327373"/>
                </a:lnTo>
                <a:lnTo>
                  <a:pt x="783601" y="2373180"/>
                </a:lnTo>
                <a:lnTo>
                  <a:pt x="797320" y="2419000"/>
                </a:lnTo>
                <a:lnTo>
                  <a:pt x="810769" y="2464826"/>
                </a:lnTo>
                <a:lnTo>
                  <a:pt x="823896" y="2510651"/>
                </a:lnTo>
                <a:lnTo>
                  <a:pt x="836652" y="2556468"/>
                </a:lnTo>
                <a:lnTo>
                  <a:pt x="848985" y="2602272"/>
                </a:lnTo>
                <a:lnTo>
                  <a:pt x="860843" y="2648056"/>
                </a:lnTo>
                <a:lnTo>
                  <a:pt x="872177" y="2693814"/>
                </a:lnTo>
                <a:lnTo>
                  <a:pt x="882935" y="2739538"/>
                </a:lnTo>
                <a:lnTo>
                  <a:pt x="893066" y="2785223"/>
                </a:lnTo>
                <a:lnTo>
                  <a:pt x="902520" y="2830863"/>
                </a:lnTo>
                <a:lnTo>
                  <a:pt x="911245" y="2876450"/>
                </a:lnTo>
                <a:lnTo>
                  <a:pt x="919191" y="2921979"/>
                </a:lnTo>
                <a:lnTo>
                  <a:pt x="926307" y="2967443"/>
                </a:lnTo>
                <a:lnTo>
                  <a:pt x="932541" y="3012835"/>
                </a:lnTo>
                <a:lnTo>
                  <a:pt x="937843" y="3058149"/>
                </a:lnTo>
                <a:lnTo>
                  <a:pt x="942162" y="3103380"/>
                </a:lnTo>
                <a:lnTo>
                  <a:pt x="945448" y="3148519"/>
                </a:lnTo>
                <a:lnTo>
                  <a:pt x="947648" y="3193562"/>
                </a:lnTo>
                <a:lnTo>
                  <a:pt x="948712" y="3238501"/>
                </a:lnTo>
                <a:lnTo>
                  <a:pt x="948590" y="3283330"/>
                </a:lnTo>
                <a:lnTo>
                  <a:pt x="947230" y="3328042"/>
                </a:lnTo>
                <a:lnTo>
                  <a:pt x="944581" y="3372632"/>
                </a:lnTo>
                <a:lnTo>
                  <a:pt x="940593" y="3417093"/>
                </a:lnTo>
                <a:lnTo>
                  <a:pt x="934734" y="3463757"/>
                </a:lnTo>
                <a:lnTo>
                  <a:pt x="927073" y="3509872"/>
                </a:lnTo>
                <a:lnTo>
                  <a:pt x="917664" y="3555447"/>
                </a:lnTo>
                <a:lnTo>
                  <a:pt x="906557" y="3600489"/>
                </a:lnTo>
                <a:lnTo>
                  <a:pt x="893805" y="3645006"/>
                </a:lnTo>
                <a:lnTo>
                  <a:pt x="879459" y="3689005"/>
                </a:lnTo>
                <a:lnTo>
                  <a:pt x="863572" y="3732496"/>
                </a:lnTo>
                <a:lnTo>
                  <a:pt x="846193" y="3775484"/>
                </a:lnTo>
                <a:lnTo>
                  <a:pt x="827376" y="3817980"/>
                </a:lnTo>
                <a:lnTo>
                  <a:pt x="807173" y="3859989"/>
                </a:lnTo>
                <a:lnTo>
                  <a:pt x="785633" y="3901521"/>
                </a:lnTo>
                <a:lnTo>
                  <a:pt x="762811" y="3942583"/>
                </a:lnTo>
                <a:lnTo>
                  <a:pt x="738756" y="3983182"/>
                </a:lnTo>
                <a:lnTo>
                  <a:pt x="713522" y="4023327"/>
                </a:lnTo>
                <a:lnTo>
                  <a:pt x="687159" y="4063026"/>
                </a:lnTo>
                <a:lnTo>
                  <a:pt x="659720" y="4102286"/>
                </a:lnTo>
                <a:lnTo>
                  <a:pt x="631255" y="4141115"/>
                </a:lnTo>
                <a:lnTo>
                  <a:pt x="601817" y="4179522"/>
                </a:lnTo>
                <a:lnTo>
                  <a:pt x="571458" y="4217513"/>
                </a:lnTo>
                <a:lnTo>
                  <a:pt x="540229" y="4255098"/>
                </a:lnTo>
                <a:lnTo>
                  <a:pt x="508182" y="4292282"/>
                </a:lnTo>
                <a:lnTo>
                  <a:pt x="475369" y="4329076"/>
                </a:lnTo>
                <a:lnTo>
                  <a:pt x="441840" y="4365486"/>
                </a:lnTo>
                <a:lnTo>
                  <a:pt x="407649" y="4401520"/>
                </a:lnTo>
                <a:lnTo>
                  <a:pt x="372847" y="4437186"/>
                </a:lnTo>
                <a:lnTo>
                  <a:pt x="337485" y="4472492"/>
                </a:lnTo>
                <a:lnTo>
                  <a:pt x="301615" y="4507446"/>
                </a:lnTo>
                <a:lnTo>
                  <a:pt x="265289" y="4542056"/>
                </a:lnTo>
                <a:lnTo>
                  <a:pt x="228559" y="4576329"/>
                </a:lnTo>
                <a:lnTo>
                  <a:pt x="191476" y="4610274"/>
                </a:lnTo>
                <a:lnTo>
                  <a:pt x="154092" y="4643898"/>
                </a:lnTo>
                <a:lnTo>
                  <a:pt x="116459" y="4677208"/>
                </a:lnTo>
                <a:lnTo>
                  <a:pt x="78628" y="4710214"/>
                </a:lnTo>
                <a:lnTo>
                  <a:pt x="40652" y="4742923"/>
                </a:lnTo>
                <a:lnTo>
                  <a:pt x="2581" y="4775342"/>
                </a:lnTo>
                <a:lnTo>
                  <a:pt x="0" y="4777519"/>
                </a:lnTo>
              </a:path>
            </a:pathLst>
          </a:custGeom>
          <a:ln w="9524">
            <a:solidFill>
              <a:srgbClr val="FFFFF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0" y="8503780"/>
            <a:ext cx="2282619" cy="1783219"/>
          </a:xfrm>
          <a:prstGeom prst="rect">
            <a:avLst/>
          </a:prstGeom>
        </p:spPr>
      </p:pic>
      <p:sp>
        <p:nvSpPr>
          <p:cNvPr id="9" name="object 9"/>
          <p:cNvSpPr txBox="1">
            <a:spLocks noGrp="1"/>
          </p:cNvSpPr>
          <p:nvPr>
            <p:ph type="title"/>
          </p:nvPr>
        </p:nvSpPr>
        <p:spPr>
          <a:xfrm>
            <a:off x="6206940" y="4341843"/>
            <a:ext cx="6536690" cy="1549400"/>
          </a:xfrm>
          <a:prstGeom prst="rect">
            <a:avLst/>
          </a:prstGeom>
        </p:spPr>
        <p:txBody>
          <a:bodyPr vert="horz" wrap="square" lIns="0" tIns="12700" rIns="0" bIns="0" rtlCol="0">
            <a:spAutoFit/>
          </a:bodyPr>
          <a:lstStyle/>
          <a:p>
            <a:pPr marL="12700">
              <a:lnSpc>
                <a:spcPct val="100000"/>
              </a:lnSpc>
              <a:spcBef>
                <a:spcPts val="100"/>
              </a:spcBef>
            </a:pPr>
            <a:r>
              <a:rPr sz="10000" spc="-409" dirty="0">
                <a:solidFill>
                  <a:srgbClr val="12384E"/>
                </a:solidFill>
                <a:latin typeface="Verdana"/>
                <a:cs typeface="Verdana"/>
              </a:rPr>
              <a:t>T</a:t>
            </a:r>
            <a:r>
              <a:rPr sz="10000" spc="-385" dirty="0">
                <a:solidFill>
                  <a:srgbClr val="12384E"/>
                </a:solidFill>
                <a:latin typeface="Verdana"/>
                <a:cs typeface="Verdana"/>
              </a:rPr>
              <a:t>h</a:t>
            </a:r>
            <a:r>
              <a:rPr sz="10000" spc="315" dirty="0">
                <a:solidFill>
                  <a:srgbClr val="12384E"/>
                </a:solidFill>
                <a:latin typeface="Verdana"/>
                <a:cs typeface="Verdana"/>
              </a:rPr>
              <a:t>a</a:t>
            </a:r>
            <a:r>
              <a:rPr sz="10000" spc="-385" dirty="0">
                <a:solidFill>
                  <a:srgbClr val="12384E"/>
                </a:solidFill>
                <a:latin typeface="Verdana"/>
                <a:cs typeface="Verdana"/>
              </a:rPr>
              <a:t>n</a:t>
            </a:r>
            <a:r>
              <a:rPr sz="10000" spc="-240" dirty="0">
                <a:solidFill>
                  <a:srgbClr val="12384E"/>
                </a:solidFill>
                <a:latin typeface="Verdana"/>
                <a:cs typeface="Verdana"/>
              </a:rPr>
              <a:t>k</a:t>
            </a:r>
            <a:r>
              <a:rPr sz="10000" spc="-720" dirty="0">
                <a:solidFill>
                  <a:srgbClr val="12384E"/>
                </a:solidFill>
                <a:latin typeface="Verdana"/>
                <a:cs typeface="Verdana"/>
              </a:rPr>
              <a:t> </a:t>
            </a:r>
            <a:r>
              <a:rPr sz="10000" spc="440" dirty="0">
                <a:solidFill>
                  <a:srgbClr val="12384E"/>
                </a:solidFill>
                <a:latin typeface="Verdana"/>
                <a:cs typeface="Verdana"/>
              </a:rPr>
              <a:t>Y</a:t>
            </a:r>
            <a:r>
              <a:rPr sz="10000" spc="75" dirty="0">
                <a:solidFill>
                  <a:srgbClr val="12384E"/>
                </a:solidFill>
                <a:latin typeface="Verdana"/>
                <a:cs typeface="Verdana"/>
              </a:rPr>
              <a:t>o</a:t>
            </a:r>
            <a:r>
              <a:rPr sz="10000" spc="-280" dirty="0">
                <a:solidFill>
                  <a:srgbClr val="12384E"/>
                </a:solidFill>
                <a:latin typeface="Verdana"/>
                <a:cs typeface="Verdana"/>
              </a:rPr>
              <a:t>u</a:t>
            </a:r>
            <a:endParaRPr sz="10000">
              <a:latin typeface="Verdana"/>
              <a:cs typeface="Verdana"/>
            </a:endParaRPr>
          </a:p>
        </p:txBody>
      </p:sp>
      <p:sp>
        <p:nvSpPr>
          <p:cNvPr id="10" name="object 10"/>
          <p:cNvSpPr/>
          <p:nvPr/>
        </p:nvSpPr>
        <p:spPr>
          <a:xfrm>
            <a:off x="1464138" y="4202731"/>
            <a:ext cx="816610" cy="756920"/>
          </a:xfrm>
          <a:custGeom>
            <a:avLst/>
            <a:gdLst/>
            <a:ahLst/>
            <a:cxnLst/>
            <a:rect l="l" t="t" r="r" b="b"/>
            <a:pathLst>
              <a:path w="816610" h="756920">
                <a:moveTo>
                  <a:pt x="784586" y="17343"/>
                </a:moveTo>
                <a:lnTo>
                  <a:pt x="802438" y="841"/>
                </a:lnTo>
                <a:lnTo>
                  <a:pt x="804718" y="0"/>
                </a:lnTo>
                <a:lnTo>
                  <a:pt x="809974" y="206"/>
                </a:lnTo>
                <a:lnTo>
                  <a:pt x="812181" y="1223"/>
                </a:lnTo>
                <a:lnTo>
                  <a:pt x="815752" y="5086"/>
                </a:lnTo>
                <a:lnTo>
                  <a:pt x="816593" y="7366"/>
                </a:lnTo>
                <a:lnTo>
                  <a:pt x="816386" y="12622"/>
                </a:lnTo>
                <a:lnTo>
                  <a:pt x="815369" y="14829"/>
                </a:lnTo>
                <a:lnTo>
                  <a:pt x="797518" y="31332"/>
                </a:lnTo>
                <a:lnTo>
                  <a:pt x="795238" y="32173"/>
                </a:lnTo>
                <a:lnTo>
                  <a:pt x="789981" y="31966"/>
                </a:lnTo>
                <a:lnTo>
                  <a:pt x="787774" y="30949"/>
                </a:lnTo>
                <a:lnTo>
                  <a:pt x="784204" y="27086"/>
                </a:lnTo>
                <a:lnTo>
                  <a:pt x="783362" y="24806"/>
                </a:lnTo>
                <a:lnTo>
                  <a:pt x="783569" y="19550"/>
                </a:lnTo>
                <a:lnTo>
                  <a:pt x="784586" y="17343"/>
                </a:lnTo>
                <a:close/>
              </a:path>
              <a:path w="816610" h="756920">
                <a:moveTo>
                  <a:pt x="728632" y="69068"/>
                </a:moveTo>
                <a:lnTo>
                  <a:pt x="746483" y="52566"/>
                </a:lnTo>
                <a:lnTo>
                  <a:pt x="748763" y="51725"/>
                </a:lnTo>
                <a:lnTo>
                  <a:pt x="754019" y="51931"/>
                </a:lnTo>
                <a:lnTo>
                  <a:pt x="756226" y="52949"/>
                </a:lnTo>
                <a:lnTo>
                  <a:pt x="759797" y="56812"/>
                </a:lnTo>
                <a:lnTo>
                  <a:pt x="760638" y="59091"/>
                </a:lnTo>
                <a:lnTo>
                  <a:pt x="760432" y="64348"/>
                </a:lnTo>
                <a:lnTo>
                  <a:pt x="759415" y="66555"/>
                </a:lnTo>
                <a:lnTo>
                  <a:pt x="741563" y="83057"/>
                </a:lnTo>
                <a:lnTo>
                  <a:pt x="739283" y="83898"/>
                </a:lnTo>
                <a:lnTo>
                  <a:pt x="734027" y="83692"/>
                </a:lnTo>
                <a:lnTo>
                  <a:pt x="731820" y="82674"/>
                </a:lnTo>
                <a:lnTo>
                  <a:pt x="728249" y="78812"/>
                </a:lnTo>
                <a:lnTo>
                  <a:pt x="727408" y="76532"/>
                </a:lnTo>
                <a:lnTo>
                  <a:pt x="727614" y="71275"/>
                </a:lnTo>
                <a:lnTo>
                  <a:pt x="728632" y="69068"/>
                </a:lnTo>
                <a:close/>
              </a:path>
              <a:path w="816610" h="756920">
                <a:moveTo>
                  <a:pt x="672677" y="120794"/>
                </a:moveTo>
                <a:lnTo>
                  <a:pt x="690529" y="104292"/>
                </a:lnTo>
                <a:lnTo>
                  <a:pt x="692809" y="103451"/>
                </a:lnTo>
                <a:lnTo>
                  <a:pt x="698065" y="103657"/>
                </a:lnTo>
                <a:lnTo>
                  <a:pt x="700272" y="104674"/>
                </a:lnTo>
                <a:lnTo>
                  <a:pt x="703843" y="108537"/>
                </a:lnTo>
                <a:lnTo>
                  <a:pt x="704684" y="110817"/>
                </a:lnTo>
                <a:lnTo>
                  <a:pt x="704477" y="116074"/>
                </a:lnTo>
                <a:lnTo>
                  <a:pt x="703460" y="118280"/>
                </a:lnTo>
                <a:lnTo>
                  <a:pt x="685609" y="134783"/>
                </a:lnTo>
                <a:lnTo>
                  <a:pt x="683329" y="135624"/>
                </a:lnTo>
                <a:lnTo>
                  <a:pt x="678072" y="135417"/>
                </a:lnTo>
                <a:lnTo>
                  <a:pt x="675865" y="134400"/>
                </a:lnTo>
                <a:lnTo>
                  <a:pt x="672295" y="130537"/>
                </a:lnTo>
                <a:lnTo>
                  <a:pt x="671453" y="128257"/>
                </a:lnTo>
                <a:lnTo>
                  <a:pt x="671660" y="123001"/>
                </a:lnTo>
                <a:lnTo>
                  <a:pt x="672677" y="120794"/>
                </a:lnTo>
                <a:close/>
              </a:path>
              <a:path w="816610" h="756920">
                <a:moveTo>
                  <a:pt x="616723" y="172520"/>
                </a:moveTo>
                <a:lnTo>
                  <a:pt x="634574" y="156017"/>
                </a:lnTo>
                <a:lnTo>
                  <a:pt x="636854" y="155176"/>
                </a:lnTo>
                <a:lnTo>
                  <a:pt x="642110" y="155383"/>
                </a:lnTo>
                <a:lnTo>
                  <a:pt x="644317" y="156400"/>
                </a:lnTo>
                <a:lnTo>
                  <a:pt x="647888" y="160263"/>
                </a:lnTo>
                <a:lnTo>
                  <a:pt x="648729" y="162543"/>
                </a:lnTo>
                <a:lnTo>
                  <a:pt x="648523" y="167799"/>
                </a:lnTo>
                <a:lnTo>
                  <a:pt x="647506" y="170006"/>
                </a:lnTo>
                <a:lnTo>
                  <a:pt x="629654" y="186508"/>
                </a:lnTo>
                <a:lnTo>
                  <a:pt x="627374" y="187349"/>
                </a:lnTo>
                <a:lnTo>
                  <a:pt x="622118" y="187143"/>
                </a:lnTo>
                <a:lnTo>
                  <a:pt x="619911" y="186126"/>
                </a:lnTo>
                <a:lnTo>
                  <a:pt x="616340" y="182263"/>
                </a:lnTo>
                <a:lnTo>
                  <a:pt x="615499" y="179983"/>
                </a:lnTo>
                <a:lnTo>
                  <a:pt x="615705" y="174726"/>
                </a:lnTo>
                <a:lnTo>
                  <a:pt x="616723" y="172520"/>
                </a:lnTo>
                <a:close/>
              </a:path>
              <a:path w="816610" h="756920">
                <a:moveTo>
                  <a:pt x="560768" y="224245"/>
                </a:moveTo>
                <a:lnTo>
                  <a:pt x="578620" y="207743"/>
                </a:lnTo>
                <a:lnTo>
                  <a:pt x="580900" y="206902"/>
                </a:lnTo>
                <a:lnTo>
                  <a:pt x="586156" y="207108"/>
                </a:lnTo>
                <a:lnTo>
                  <a:pt x="588363" y="208125"/>
                </a:lnTo>
                <a:lnTo>
                  <a:pt x="591934" y="211988"/>
                </a:lnTo>
                <a:lnTo>
                  <a:pt x="592775" y="214268"/>
                </a:lnTo>
                <a:lnTo>
                  <a:pt x="592568" y="219525"/>
                </a:lnTo>
                <a:lnTo>
                  <a:pt x="591551" y="221731"/>
                </a:lnTo>
                <a:lnTo>
                  <a:pt x="573700" y="238234"/>
                </a:lnTo>
                <a:lnTo>
                  <a:pt x="571420" y="239075"/>
                </a:lnTo>
                <a:lnTo>
                  <a:pt x="566163" y="238868"/>
                </a:lnTo>
                <a:lnTo>
                  <a:pt x="563957" y="237851"/>
                </a:lnTo>
                <a:lnTo>
                  <a:pt x="560386" y="233988"/>
                </a:lnTo>
                <a:lnTo>
                  <a:pt x="559544" y="231708"/>
                </a:lnTo>
                <a:lnTo>
                  <a:pt x="559751" y="226452"/>
                </a:lnTo>
                <a:lnTo>
                  <a:pt x="560768" y="224245"/>
                </a:lnTo>
                <a:close/>
              </a:path>
              <a:path w="816610" h="756920">
                <a:moveTo>
                  <a:pt x="504814" y="275971"/>
                </a:moveTo>
                <a:lnTo>
                  <a:pt x="522665" y="259468"/>
                </a:lnTo>
                <a:lnTo>
                  <a:pt x="524945" y="258627"/>
                </a:lnTo>
                <a:lnTo>
                  <a:pt x="530201" y="258834"/>
                </a:lnTo>
                <a:lnTo>
                  <a:pt x="532408" y="259851"/>
                </a:lnTo>
                <a:lnTo>
                  <a:pt x="535979" y="263714"/>
                </a:lnTo>
                <a:lnTo>
                  <a:pt x="536820" y="265994"/>
                </a:lnTo>
                <a:lnTo>
                  <a:pt x="536614" y="271250"/>
                </a:lnTo>
                <a:lnTo>
                  <a:pt x="535597" y="273457"/>
                </a:lnTo>
                <a:lnTo>
                  <a:pt x="517745" y="289959"/>
                </a:lnTo>
                <a:lnTo>
                  <a:pt x="515465" y="290800"/>
                </a:lnTo>
                <a:lnTo>
                  <a:pt x="510209" y="290594"/>
                </a:lnTo>
                <a:lnTo>
                  <a:pt x="508002" y="289577"/>
                </a:lnTo>
                <a:lnTo>
                  <a:pt x="504431" y="285714"/>
                </a:lnTo>
                <a:lnTo>
                  <a:pt x="503590" y="283434"/>
                </a:lnTo>
                <a:lnTo>
                  <a:pt x="503796" y="278178"/>
                </a:lnTo>
                <a:lnTo>
                  <a:pt x="504814" y="275971"/>
                </a:lnTo>
                <a:close/>
              </a:path>
              <a:path w="816610" h="756920">
                <a:moveTo>
                  <a:pt x="448859" y="327696"/>
                </a:moveTo>
                <a:lnTo>
                  <a:pt x="466711" y="311194"/>
                </a:lnTo>
                <a:lnTo>
                  <a:pt x="468991" y="310353"/>
                </a:lnTo>
                <a:lnTo>
                  <a:pt x="474247" y="310559"/>
                </a:lnTo>
                <a:lnTo>
                  <a:pt x="476454" y="311577"/>
                </a:lnTo>
                <a:lnTo>
                  <a:pt x="480025" y="315439"/>
                </a:lnTo>
                <a:lnTo>
                  <a:pt x="480866" y="317719"/>
                </a:lnTo>
                <a:lnTo>
                  <a:pt x="480659" y="322976"/>
                </a:lnTo>
                <a:lnTo>
                  <a:pt x="479642" y="325183"/>
                </a:lnTo>
                <a:lnTo>
                  <a:pt x="461791" y="341685"/>
                </a:lnTo>
                <a:lnTo>
                  <a:pt x="459511" y="342526"/>
                </a:lnTo>
                <a:lnTo>
                  <a:pt x="454254" y="342320"/>
                </a:lnTo>
                <a:lnTo>
                  <a:pt x="452047" y="341302"/>
                </a:lnTo>
                <a:lnTo>
                  <a:pt x="448477" y="337439"/>
                </a:lnTo>
                <a:lnTo>
                  <a:pt x="447635" y="335160"/>
                </a:lnTo>
                <a:lnTo>
                  <a:pt x="447842" y="329903"/>
                </a:lnTo>
                <a:lnTo>
                  <a:pt x="448859" y="327696"/>
                </a:lnTo>
                <a:close/>
              </a:path>
              <a:path w="816610" h="756920">
                <a:moveTo>
                  <a:pt x="392905" y="379422"/>
                </a:moveTo>
                <a:lnTo>
                  <a:pt x="410756" y="362919"/>
                </a:lnTo>
                <a:lnTo>
                  <a:pt x="413036" y="362078"/>
                </a:lnTo>
                <a:lnTo>
                  <a:pt x="418293" y="362285"/>
                </a:lnTo>
                <a:lnTo>
                  <a:pt x="420499" y="363302"/>
                </a:lnTo>
                <a:lnTo>
                  <a:pt x="424070" y="367165"/>
                </a:lnTo>
                <a:lnTo>
                  <a:pt x="424911" y="369445"/>
                </a:lnTo>
                <a:lnTo>
                  <a:pt x="424705" y="374701"/>
                </a:lnTo>
                <a:lnTo>
                  <a:pt x="423688" y="376908"/>
                </a:lnTo>
                <a:lnTo>
                  <a:pt x="405836" y="393410"/>
                </a:lnTo>
                <a:lnTo>
                  <a:pt x="403556" y="394252"/>
                </a:lnTo>
                <a:lnTo>
                  <a:pt x="398300" y="394045"/>
                </a:lnTo>
                <a:lnTo>
                  <a:pt x="396093" y="393028"/>
                </a:lnTo>
                <a:lnTo>
                  <a:pt x="392522" y="389165"/>
                </a:lnTo>
                <a:lnTo>
                  <a:pt x="391681" y="386885"/>
                </a:lnTo>
                <a:lnTo>
                  <a:pt x="391887" y="381629"/>
                </a:lnTo>
                <a:lnTo>
                  <a:pt x="392905" y="379422"/>
                </a:lnTo>
                <a:close/>
              </a:path>
              <a:path w="816610" h="756920">
                <a:moveTo>
                  <a:pt x="336950" y="431147"/>
                </a:moveTo>
                <a:lnTo>
                  <a:pt x="354802" y="414645"/>
                </a:lnTo>
                <a:lnTo>
                  <a:pt x="357082" y="413804"/>
                </a:lnTo>
                <a:lnTo>
                  <a:pt x="362338" y="414010"/>
                </a:lnTo>
                <a:lnTo>
                  <a:pt x="364545" y="415028"/>
                </a:lnTo>
                <a:lnTo>
                  <a:pt x="368116" y="418891"/>
                </a:lnTo>
                <a:lnTo>
                  <a:pt x="368957" y="421170"/>
                </a:lnTo>
                <a:lnTo>
                  <a:pt x="368750" y="426427"/>
                </a:lnTo>
                <a:lnTo>
                  <a:pt x="367733" y="428634"/>
                </a:lnTo>
                <a:lnTo>
                  <a:pt x="349882" y="445136"/>
                </a:lnTo>
                <a:lnTo>
                  <a:pt x="347602" y="445977"/>
                </a:lnTo>
                <a:lnTo>
                  <a:pt x="342345" y="445771"/>
                </a:lnTo>
                <a:lnTo>
                  <a:pt x="340139" y="444753"/>
                </a:lnTo>
                <a:lnTo>
                  <a:pt x="336568" y="440890"/>
                </a:lnTo>
                <a:lnTo>
                  <a:pt x="335727" y="438611"/>
                </a:lnTo>
                <a:lnTo>
                  <a:pt x="335933" y="433354"/>
                </a:lnTo>
                <a:lnTo>
                  <a:pt x="336950" y="431147"/>
                </a:lnTo>
                <a:close/>
              </a:path>
              <a:path w="816610" h="756920">
                <a:moveTo>
                  <a:pt x="280996" y="482873"/>
                </a:moveTo>
                <a:lnTo>
                  <a:pt x="298847" y="466371"/>
                </a:lnTo>
                <a:lnTo>
                  <a:pt x="301127" y="465529"/>
                </a:lnTo>
                <a:lnTo>
                  <a:pt x="306384" y="465736"/>
                </a:lnTo>
                <a:lnTo>
                  <a:pt x="308590" y="466753"/>
                </a:lnTo>
                <a:lnTo>
                  <a:pt x="312161" y="470616"/>
                </a:lnTo>
                <a:lnTo>
                  <a:pt x="313002" y="472896"/>
                </a:lnTo>
                <a:lnTo>
                  <a:pt x="312796" y="478152"/>
                </a:lnTo>
                <a:lnTo>
                  <a:pt x="311779" y="480359"/>
                </a:lnTo>
                <a:lnTo>
                  <a:pt x="293927" y="496862"/>
                </a:lnTo>
                <a:lnTo>
                  <a:pt x="291647" y="497703"/>
                </a:lnTo>
                <a:lnTo>
                  <a:pt x="286391" y="497496"/>
                </a:lnTo>
                <a:lnTo>
                  <a:pt x="284184" y="496479"/>
                </a:lnTo>
                <a:lnTo>
                  <a:pt x="280613" y="492616"/>
                </a:lnTo>
                <a:lnTo>
                  <a:pt x="279772" y="490336"/>
                </a:lnTo>
                <a:lnTo>
                  <a:pt x="279978" y="485080"/>
                </a:lnTo>
                <a:lnTo>
                  <a:pt x="280996" y="482873"/>
                </a:lnTo>
                <a:close/>
              </a:path>
              <a:path w="816610" h="756920">
                <a:moveTo>
                  <a:pt x="225041" y="534598"/>
                </a:moveTo>
                <a:lnTo>
                  <a:pt x="242893" y="518096"/>
                </a:lnTo>
                <a:lnTo>
                  <a:pt x="245173" y="517255"/>
                </a:lnTo>
                <a:lnTo>
                  <a:pt x="250429" y="517461"/>
                </a:lnTo>
                <a:lnTo>
                  <a:pt x="252636" y="518479"/>
                </a:lnTo>
                <a:lnTo>
                  <a:pt x="256207" y="522342"/>
                </a:lnTo>
                <a:lnTo>
                  <a:pt x="257048" y="524621"/>
                </a:lnTo>
                <a:lnTo>
                  <a:pt x="256841" y="529878"/>
                </a:lnTo>
                <a:lnTo>
                  <a:pt x="255824" y="532085"/>
                </a:lnTo>
                <a:lnTo>
                  <a:pt x="237973" y="548587"/>
                </a:lnTo>
                <a:lnTo>
                  <a:pt x="235693" y="549428"/>
                </a:lnTo>
                <a:lnTo>
                  <a:pt x="230436" y="549222"/>
                </a:lnTo>
                <a:lnTo>
                  <a:pt x="228229" y="548204"/>
                </a:lnTo>
                <a:lnTo>
                  <a:pt x="224659" y="544342"/>
                </a:lnTo>
                <a:lnTo>
                  <a:pt x="223817" y="542062"/>
                </a:lnTo>
                <a:lnTo>
                  <a:pt x="224024" y="536805"/>
                </a:lnTo>
                <a:lnTo>
                  <a:pt x="225041" y="534598"/>
                </a:lnTo>
                <a:close/>
              </a:path>
              <a:path w="816610" h="756920">
                <a:moveTo>
                  <a:pt x="169087" y="586324"/>
                </a:moveTo>
                <a:lnTo>
                  <a:pt x="186938" y="569822"/>
                </a:lnTo>
                <a:lnTo>
                  <a:pt x="189218" y="568981"/>
                </a:lnTo>
                <a:lnTo>
                  <a:pt x="194474" y="569187"/>
                </a:lnTo>
                <a:lnTo>
                  <a:pt x="196681" y="570204"/>
                </a:lnTo>
                <a:lnTo>
                  <a:pt x="200252" y="574067"/>
                </a:lnTo>
                <a:lnTo>
                  <a:pt x="201093" y="576347"/>
                </a:lnTo>
                <a:lnTo>
                  <a:pt x="200887" y="581604"/>
                </a:lnTo>
                <a:lnTo>
                  <a:pt x="199870" y="583810"/>
                </a:lnTo>
                <a:lnTo>
                  <a:pt x="182018" y="600313"/>
                </a:lnTo>
                <a:lnTo>
                  <a:pt x="179738" y="601154"/>
                </a:lnTo>
                <a:lnTo>
                  <a:pt x="174482" y="600947"/>
                </a:lnTo>
                <a:lnTo>
                  <a:pt x="172275" y="599930"/>
                </a:lnTo>
                <a:lnTo>
                  <a:pt x="168704" y="596067"/>
                </a:lnTo>
                <a:lnTo>
                  <a:pt x="167863" y="593787"/>
                </a:lnTo>
                <a:lnTo>
                  <a:pt x="168069" y="588531"/>
                </a:lnTo>
                <a:lnTo>
                  <a:pt x="169087" y="586324"/>
                </a:lnTo>
                <a:close/>
              </a:path>
              <a:path w="816610" h="756920">
                <a:moveTo>
                  <a:pt x="113132" y="638050"/>
                </a:moveTo>
                <a:lnTo>
                  <a:pt x="130984" y="621547"/>
                </a:lnTo>
                <a:lnTo>
                  <a:pt x="133264" y="620706"/>
                </a:lnTo>
                <a:lnTo>
                  <a:pt x="138520" y="620913"/>
                </a:lnTo>
                <a:lnTo>
                  <a:pt x="140727" y="621930"/>
                </a:lnTo>
                <a:lnTo>
                  <a:pt x="144298" y="625793"/>
                </a:lnTo>
                <a:lnTo>
                  <a:pt x="145139" y="628073"/>
                </a:lnTo>
                <a:lnTo>
                  <a:pt x="144932" y="633329"/>
                </a:lnTo>
                <a:lnTo>
                  <a:pt x="143915" y="635536"/>
                </a:lnTo>
                <a:lnTo>
                  <a:pt x="126064" y="652038"/>
                </a:lnTo>
                <a:lnTo>
                  <a:pt x="123784" y="652879"/>
                </a:lnTo>
                <a:lnTo>
                  <a:pt x="118527" y="652673"/>
                </a:lnTo>
                <a:lnTo>
                  <a:pt x="116321" y="651656"/>
                </a:lnTo>
                <a:lnTo>
                  <a:pt x="112750" y="647793"/>
                </a:lnTo>
                <a:lnTo>
                  <a:pt x="111909" y="645513"/>
                </a:lnTo>
                <a:lnTo>
                  <a:pt x="112115" y="640256"/>
                </a:lnTo>
                <a:lnTo>
                  <a:pt x="113132" y="638050"/>
                </a:lnTo>
                <a:close/>
              </a:path>
              <a:path w="816610" h="756920">
                <a:moveTo>
                  <a:pt x="57178" y="689775"/>
                </a:moveTo>
                <a:lnTo>
                  <a:pt x="75029" y="673273"/>
                </a:lnTo>
                <a:lnTo>
                  <a:pt x="77309" y="672432"/>
                </a:lnTo>
                <a:lnTo>
                  <a:pt x="82566" y="672638"/>
                </a:lnTo>
                <a:lnTo>
                  <a:pt x="84772" y="673655"/>
                </a:lnTo>
                <a:lnTo>
                  <a:pt x="88343" y="677518"/>
                </a:lnTo>
                <a:lnTo>
                  <a:pt x="89184" y="679798"/>
                </a:lnTo>
                <a:lnTo>
                  <a:pt x="88978" y="685055"/>
                </a:lnTo>
                <a:lnTo>
                  <a:pt x="87961" y="687261"/>
                </a:lnTo>
                <a:lnTo>
                  <a:pt x="70109" y="703764"/>
                </a:lnTo>
                <a:lnTo>
                  <a:pt x="67829" y="704605"/>
                </a:lnTo>
                <a:lnTo>
                  <a:pt x="62573" y="704398"/>
                </a:lnTo>
                <a:lnTo>
                  <a:pt x="60366" y="703381"/>
                </a:lnTo>
                <a:lnTo>
                  <a:pt x="56795" y="699518"/>
                </a:lnTo>
                <a:lnTo>
                  <a:pt x="55954" y="697238"/>
                </a:lnTo>
                <a:lnTo>
                  <a:pt x="56160" y="691982"/>
                </a:lnTo>
                <a:lnTo>
                  <a:pt x="57178" y="689775"/>
                </a:lnTo>
                <a:close/>
              </a:path>
              <a:path w="816610" h="756920">
                <a:moveTo>
                  <a:pt x="1223" y="741501"/>
                </a:moveTo>
                <a:lnTo>
                  <a:pt x="19075" y="724998"/>
                </a:lnTo>
                <a:lnTo>
                  <a:pt x="21355" y="724157"/>
                </a:lnTo>
                <a:lnTo>
                  <a:pt x="26611" y="724364"/>
                </a:lnTo>
                <a:lnTo>
                  <a:pt x="28818" y="725381"/>
                </a:lnTo>
                <a:lnTo>
                  <a:pt x="32389" y="729244"/>
                </a:lnTo>
                <a:lnTo>
                  <a:pt x="33230" y="731524"/>
                </a:lnTo>
                <a:lnTo>
                  <a:pt x="33023" y="736780"/>
                </a:lnTo>
                <a:lnTo>
                  <a:pt x="32006" y="738987"/>
                </a:lnTo>
                <a:lnTo>
                  <a:pt x="14155" y="755489"/>
                </a:lnTo>
                <a:lnTo>
                  <a:pt x="11875" y="756330"/>
                </a:lnTo>
                <a:lnTo>
                  <a:pt x="6618" y="756124"/>
                </a:lnTo>
                <a:lnTo>
                  <a:pt x="4412" y="755107"/>
                </a:lnTo>
                <a:lnTo>
                  <a:pt x="841" y="751244"/>
                </a:lnTo>
                <a:lnTo>
                  <a:pt x="0" y="748964"/>
                </a:lnTo>
                <a:lnTo>
                  <a:pt x="206" y="743708"/>
                </a:lnTo>
                <a:lnTo>
                  <a:pt x="1223" y="741501"/>
                </a:lnTo>
                <a:close/>
              </a:path>
            </a:pathLst>
          </a:custGeom>
          <a:solidFill>
            <a:srgbClr val="12384E"/>
          </a:solid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896853" y="7921487"/>
            <a:ext cx="5391146" cy="2365512"/>
          </a:xfrm>
          <a:prstGeom prst="rect">
            <a:avLst/>
          </a:prstGeom>
        </p:spPr>
      </p:pic>
      <p:pic>
        <p:nvPicPr>
          <p:cNvPr id="3" name="object 3"/>
          <p:cNvPicPr/>
          <p:nvPr/>
        </p:nvPicPr>
        <p:blipFill>
          <a:blip r:embed="rId3" cstate="print"/>
          <a:stretch>
            <a:fillRect/>
          </a:stretch>
        </p:blipFill>
        <p:spPr>
          <a:xfrm>
            <a:off x="0" y="7688003"/>
            <a:ext cx="5543607" cy="2598995"/>
          </a:xfrm>
          <a:prstGeom prst="rect">
            <a:avLst/>
          </a:prstGeom>
        </p:spPr>
      </p:pic>
      <p:grpSp>
        <p:nvGrpSpPr>
          <p:cNvPr id="4" name="object 4"/>
          <p:cNvGrpSpPr/>
          <p:nvPr/>
        </p:nvGrpSpPr>
        <p:grpSpPr>
          <a:xfrm>
            <a:off x="-4762" y="0"/>
            <a:ext cx="5669915" cy="4951095"/>
            <a:chOff x="-4762" y="0"/>
            <a:chExt cx="5669915" cy="4951095"/>
          </a:xfrm>
        </p:grpSpPr>
        <p:pic>
          <p:nvPicPr>
            <p:cNvPr id="5" name="object 5"/>
            <p:cNvPicPr/>
            <p:nvPr/>
          </p:nvPicPr>
          <p:blipFill>
            <a:blip r:embed="rId4" cstate="print"/>
            <a:stretch>
              <a:fillRect/>
            </a:stretch>
          </p:blipFill>
          <p:spPr>
            <a:xfrm>
              <a:off x="0" y="0"/>
              <a:ext cx="5664809" cy="2763742"/>
            </a:xfrm>
            <a:prstGeom prst="rect">
              <a:avLst/>
            </a:prstGeom>
          </p:spPr>
        </p:pic>
        <p:sp>
          <p:nvSpPr>
            <p:cNvPr id="6" name="object 6"/>
            <p:cNvSpPr/>
            <p:nvPr/>
          </p:nvSpPr>
          <p:spPr>
            <a:xfrm>
              <a:off x="0" y="0"/>
              <a:ext cx="3923029" cy="4941570"/>
            </a:xfrm>
            <a:custGeom>
              <a:avLst/>
              <a:gdLst/>
              <a:ahLst/>
              <a:cxnLst/>
              <a:rect l="l" t="t" r="r" b="b"/>
              <a:pathLst>
                <a:path w="3923029" h="4941570">
                  <a:moveTo>
                    <a:pt x="3922568" y="0"/>
                  </a:moveTo>
                  <a:lnTo>
                    <a:pt x="3865770" y="28362"/>
                  </a:lnTo>
                  <a:lnTo>
                    <a:pt x="3820978" y="49992"/>
                  </a:lnTo>
                  <a:lnTo>
                    <a:pt x="3775922" y="71149"/>
                  </a:lnTo>
                  <a:lnTo>
                    <a:pt x="3730611" y="91831"/>
                  </a:lnTo>
                  <a:lnTo>
                    <a:pt x="3685053" y="112036"/>
                  </a:lnTo>
                  <a:lnTo>
                    <a:pt x="3639257" y="131762"/>
                  </a:lnTo>
                  <a:lnTo>
                    <a:pt x="3593230" y="151006"/>
                  </a:lnTo>
                  <a:lnTo>
                    <a:pt x="3546983" y="169766"/>
                  </a:lnTo>
                  <a:lnTo>
                    <a:pt x="3500522" y="188039"/>
                  </a:lnTo>
                  <a:lnTo>
                    <a:pt x="3453857" y="205822"/>
                  </a:lnTo>
                  <a:lnTo>
                    <a:pt x="3406996" y="223114"/>
                  </a:lnTo>
                  <a:lnTo>
                    <a:pt x="3359948" y="239913"/>
                  </a:lnTo>
                  <a:lnTo>
                    <a:pt x="3312721" y="256214"/>
                  </a:lnTo>
                  <a:lnTo>
                    <a:pt x="3265324" y="272017"/>
                  </a:lnTo>
                  <a:lnTo>
                    <a:pt x="3217765" y="287319"/>
                  </a:lnTo>
                  <a:lnTo>
                    <a:pt x="3170053" y="302117"/>
                  </a:lnTo>
                  <a:lnTo>
                    <a:pt x="3122196" y="316409"/>
                  </a:lnTo>
                  <a:lnTo>
                    <a:pt x="3074203" y="330192"/>
                  </a:lnTo>
                  <a:lnTo>
                    <a:pt x="3026082" y="343464"/>
                  </a:lnTo>
                  <a:lnTo>
                    <a:pt x="2977842" y="356224"/>
                  </a:lnTo>
                  <a:lnTo>
                    <a:pt x="2929491" y="368467"/>
                  </a:lnTo>
                  <a:lnTo>
                    <a:pt x="2881038" y="380192"/>
                  </a:lnTo>
                  <a:lnTo>
                    <a:pt x="2832491" y="391397"/>
                  </a:lnTo>
                  <a:lnTo>
                    <a:pt x="2783859" y="402078"/>
                  </a:lnTo>
                  <a:lnTo>
                    <a:pt x="2735151" y="412234"/>
                  </a:lnTo>
                  <a:lnTo>
                    <a:pt x="2686374" y="421863"/>
                  </a:lnTo>
                  <a:lnTo>
                    <a:pt x="2637538" y="430961"/>
                  </a:lnTo>
                  <a:lnTo>
                    <a:pt x="2588650" y="439526"/>
                  </a:lnTo>
                  <a:lnTo>
                    <a:pt x="2539720" y="447557"/>
                  </a:lnTo>
                  <a:lnTo>
                    <a:pt x="2490756" y="455049"/>
                  </a:lnTo>
                  <a:lnTo>
                    <a:pt x="2441766" y="462002"/>
                  </a:lnTo>
                  <a:lnTo>
                    <a:pt x="2392760" y="468413"/>
                  </a:lnTo>
                  <a:lnTo>
                    <a:pt x="2343744" y="474279"/>
                  </a:lnTo>
                  <a:lnTo>
                    <a:pt x="2294729" y="479597"/>
                  </a:lnTo>
                  <a:lnTo>
                    <a:pt x="2245722" y="484366"/>
                  </a:lnTo>
                  <a:lnTo>
                    <a:pt x="2196732" y="488583"/>
                  </a:lnTo>
                  <a:lnTo>
                    <a:pt x="2147768" y="492246"/>
                  </a:lnTo>
                  <a:lnTo>
                    <a:pt x="2098837" y="495352"/>
                  </a:lnTo>
                  <a:lnTo>
                    <a:pt x="2049949" y="497898"/>
                  </a:lnTo>
                  <a:lnTo>
                    <a:pt x="2001112" y="499883"/>
                  </a:lnTo>
                  <a:lnTo>
                    <a:pt x="1952335" y="501304"/>
                  </a:lnTo>
                  <a:lnTo>
                    <a:pt x="1903626" y="502158"/>
                  </a:lnTo>
                  <a:lnTo>
                    <a:pt x="1854993" y="502443"/>
                  </a:lnTo>
                  <a:lnTo>
                    <a:pt x="1808084" y="499382"/>
                  </a:lnTo>
                  <a:lnTo>
                    <a:pt x="1761086" y="490493"/>
                  </a:lnTo>
                  <a:lnTo>
                    <a:pt x="1714507" y="476220"/>
                  </a:lnTo>
                  <a:lnTo>
                    <a:pt x="1668854" y="457005"/>
                  </a:lnTo>
                  <a:lnTo>
                    <a:pt x="1624633" y="433293"/>
                  </a:lnTo>
                  <a:lnTo>
                    <a:pt x="1582352" y="405526"/>
                  </a:lnTo>
                  <a:lnTo>
                    <a:pt x="1542518" y="374148"/>
                  </a:lnTo>
                  <a:lnTo>
                    <a:pt x="1505637" y="339601"/>
                  </a:lnTo>
                  <a:lnTo>
                    <a:pt x="1472218" y="302329"/>
                  </a:lnTo>
                  <a:lnTo>
                    <a:pt x="1442766" y="262775"/>
                  </a:lnTo>
                  <a:lnTo>
                    <a:pt x="1417789" y="221382"/>
                  </a:lnTo>
                  <a:lnTo>
                    <a:pt x="1397793" y="178593"/>
                  </a:lnTo>
                  <a:lnTo>
                    <a:pt x="1385091" y="139821"/>
                  </a:lnTo>
                  <a:lnTo>
                    <a:pt x="1376542" y="98039"/>
                  </a:lnTo>
                  <a:lnTo>
                    <a:pt x="1371996" y="53831"/>
                  </a:lnTo>
                  <a:lnTo>
                    <a:pt x="1371304" y="7781"/>
                  </a:lnTo>
                  <a:lnTo>
                    <a:pt x="1371800" y="0"/>
                  </a:lnTo>
                </a:path>
                <a:path w="3923029" h="4941570">
                  <a:moveTo>
                    <a:pt x="1850079" y="0"/>
                  </a:moveTo>
                  <a:lnTo>
                    <a:pt x="1823457" y="36550"/>
                  </a:lnTo>
                  <a:lnTo>
                    <a:pt x="1795921" y="68876"/>
                  </a:lnTo>
                  <a:lnTo>
                    <a:pt x="1765690" y="100366"/>
                  </a:lnTo>
                  <a:lnTo>
                    <a:pt x="1733050" y="131080"/>
                  </a:lnTo>
                  <a:lnTo>
                    <a:pt x="1698289" y="161080"/>
                  </a:lnTo>
                  <a:lnTo>
                    <a:pt x="1661695" y="190428"/>
                  </a:lnTo>
                  <a:lnTo>
                    <a:pt x="1623557" y="219185"/>
                  </a:lnTo>
                  <a:lnTo>
                    <a:pt x="1584161" y="247412"/>
                  </a:lnTo>
                  <a:lnTo>
                    <a:pt x="1543796" y="275171"/>
                  </a:lnTo>
                  <a:lnTo>
                    <a:pt x="1502749" y="302524"/>
                  </a:lnTo>
                  <a:lnTo>
                    <a:pt x="1461309" y="329532"/>
                  </a:lnTo>
                  <a:lnTo>
                    <a:pt x="1419762" y="356256"/>
                  </a:lnTo>
                  <a:lnTo>
                    <a:pt x="1378397" y="382758"/>
                  </a:lnTo>
                  <a:lnTo>
                    <a:pt x="1337502" y="409099"/>
                  </a:lnTo>
                  <a:lnTo>
                    <a:pt x="1297364" y="435340"/>
                  </a:lnTo>
                  <a:lnTo>
                    <a:pt x="1258272" y="461544"/>
                  </a:lnTo>
                  <a:lnTo>
                    <a:pt x="1220512" y="487772"/>
                  </a:lnTo>
                  <a:lnTo>
                    <a:pt x="1184373" y="514084"/>
                  </a:lnTo>
                  <a:lnTo>
                    <a:pt x="1150143" y="540543"/>
                  </a:lnTo>
                  <a:lnTo>
                    <a:pt x="1112805" y="571526"/>
                  </a:lnTo>
                  <a:lnTo>
                    <a:pt x="1076607" y="603763"/>
                  </a:lnTo>
                  <a:lnTo>
                    <a:pt x="1041526" y="637202"/>
                  </a:lnTo>
                  <a:lnTo>
                    <a:pt x="1007538" y="671792"/>
                  </a:lnTo>
                  <a:lnTo>
                    <a:pt x="974621" y="707481"/>
                  </a:lnTo>
                  <a:lnTo>
                    <a:pt x="942751" y="744217"/>
                  </a:lnTo>
                  <a:lnTo>
                    <a:pt x="911905" y="781950"/>
                  </a:lnTo>
                  <a:lnTo>
                    <a:pt x="882059" y="820627"/>
                  </a:lnTo>
                  <a:lnTo>
                    <a:pt x="853192" y="860198"/>
                  </a:lnTo>
                  <a:lnTo>
                    <a:pt x="825278" y="900609"/>
                  </a:lnTo>
                  <a:lnTo>
                    <a:pt x="798295" y="941811"/>
                  </a:lnTo>
                  <a:lnTo>
                    <a:pt x="772220" y="983751"/>
                  </a:lnTo>
                  <a:lnTo>
                    <a:pt x="747029" y="1026378"/>
                  </a:lnTo>
                  <a:lnTo>
                    <a:pt x="722699" y="1069640"/>
                  </a:lnTo>
                  <a:lnTo>
                    <a:pt x="699208" y="1113486"/>
                  </a:lnTo>
                  <a:lnTo>
                    <a:pt x="676531" y="1157863"/>
                  </a:lnTo>
                  <a:lnTo>
                    <a:pt x="654645" y="1202722"/>
                  </a:lnTo>
                  <a:lnTo>
                    <a:pt x="633528" y="1248009"/>
                  </a:lnTo>
                  <a:lnTo>
                    <a:pt x="613156" y="1293674"/>
                  </a:lnTo>
                  <a:lnTo>
                    <a:pt x="593506" y="1339665"/>
                  </a:lnTo>
                  <a:lnTo>
                    <a:pt x="574554" y="1385930"/>
                  </a:lnTo>
                  <a:lnTo>
                    <a:pt x="556277" y="1432418"/>
                  </a:lnTo>
                  <a:lnTo>
                    <a:pt x="538652" y="1479077"/>
                  </a:lnTo>
                  <a:lnTo>
                    <a:pt x="521656" y="1525856"/>
                  </a:lnTo>
                  <a:lnTo>
                    <a:pt x="505265" y="1572704"/>
                  </a:lnTo>
                  <a:lnTo>
                    <a:pt x="489457" y="1619567"/>
                  </a:lnTo>
                  <a:lnTo>
                    <a:pt x="474208" y="1666396"/>
                  </a:lnTo>
                  <a:lnTo>
                    <a:pt x="459494" y="1713139"/>
                  </a:lnTo>
                  <a:lnTo>
                    <a:pt x="445293" y="1759743"/>
                  </a:lnTo>
                  <a:lnTo>
                    <a:pt x="433290" y="1802966"/>
                  </a:lnTo>
                  <a:lnTo>
                    <a:pt x="423090" y="1846430"/>
                  </a:lnTo>
                  <a:lnTo>
                    <a:pt x="414620" y="1890125"/>
                  </a:lnTo>
                  <a:lnTo>
                    <a:pt x="407805" y="1934039"/>
                  </a:lnTo>
                  <a:lnTo>
                    <a:pt x="402575" y="1978163"/>
                  </a:lnTo>
                  <a:lnTo>
                    <a:pt x="398854" y="2022486"/>
                  </a:lnTo>
                  <a:lnTo>
                    <a:pt x="396570" y="2066999"/>
                  </a:lnTo>
                  <a:lnTo>
                    <a:pt x="395649" y="2111690"/>
                  </a:lnTo>
                  <a:lnTo>
                    <a:pt x="396020" y="2156550"/>
                  </a:lnTo>
                  <a:lnTo>
                    <a:pt x="397607" y="2201568"/>
                  </a:lnTo>
                  <a:lnTo>
                    <a:pt x="400338" y="2246734"/>
                  </a:lnTo>
                  <a:lnTo>
                    <a:pt x="404140" y="2292037"/>
                  </a:lnTo>
                  <a:lnTo>
                    <a:pt x="408940" y="2337468"/>
                  </a:lnTo>
                  <a:lnTo>
                    <a:pt x="414664" y="2383016"/>
                  </a:lnTo>
                  <a:lnTo>
                    <a:pt x="421240" y="2428671"/>
                  </a:lnTo>
                  <a:lnTo>
                    <a:pt x="428593" y="2474423"/>
                  </a:lnTo>
                  <a:lnTo>
                    <a:pt x="436652" y="2520260"/>
                  </a:lnTo>
                  <a:lnTo>
                    <a:pt x="445342" y="2566174"/>
                  </a:lnTo>
                  <a:lnTo>
                    <a:pt x="454590" y="2612153"/>
                  </a:lnTo>
                  <a:lnTo>
                    <a:pt x="464324" y="2658187"/>
                  </a:lnTo>
                  <a:lnTo>
                    <a:pt x="474469" y="2704266"/>
                  </a:lnTo>
                  <a:lnTo>
                    <a:pt x="484954" y="2750380"/>
                  </a:lnTo>
                  <a:lnTo>
                    <a:pt x="495704" y="2796519"/>
                  </a:lnTo>
                  <a:lnTo>
                    <a:pt x="506646" y="2842671"/>
                  </a:lnTo>
                  <a:lnTo>
                    <a:pt x="517708" y="2888828"/>
                  </a:lnTo>
                  <a:lnTo>
                    <a:pt x="528816" y="2934978"/>
                  </a:lnTo>
                  <a:lnTo>
                    <a:pt x="539896" y="2981111"/>
                  </a:lnTo>
                  <a:lnTo>
                    <a:pt x="550876" y="3027218"/>
                  </a:lnTo>
                  <a:lnTo>
                    <a:pt x="561683" y="3073287"/>
                  </a:lnTo>
                  <a:lnTo>
                    <a:pt x="572243" y="3119308"/>
                  </a:lnTo>
                  <a:lnTo>
                    <a:pt x="582483" y="3165272"/>
                  </a:lnTo>
                  <a:lnTo>
                    <a:pt x="592329" y="3211167"/>
                  </a:lnTo>
                  <a:lnTo>
                    <a:pt x="601709" y="3256984"/>
                  </a:lnTo>
                  <a:lnTo>
                    <a:pt x="610550" y="3302712"/>
                  </a:lnTo>
                  <a:lnTo>
                    <a:pt x="618778" y="3348341"/>
                  </a:lnTo>
                  <a:lnTo>
                    <a:pt x="626320" y="3393861"/>
                  </a:lnTo>
                  <a:lnTo>
                    <a:pt x="633102" y="3439261"/>
                  </a:lnTo>
                  <a:lnTo>
                    <a:pt x="639053" y="3484531"/>
                  </a:lnTo>
                  <a:lnTo>
                    <a:pt x="644097" y="3529661"/>
                  </a:lnTo>
                  <a:lnTo>
                    <a:pt x="648163" y="3574641"/>
                  </a:lnTo>
                  <a:lnTo>
                    <a:pt x="651177" y="3619459"/>
                  </a:lnTo>
                  <a:lnTo>
                    <a:pt x="653066" y="3664107"/>
                  </a:lnTo>
                  <a:lnTo>
                    <a:pt x="653756" y="3708573"/>
                  </a:lnTo>
                  <a:lnTo>
                    <a:pt x="653175" y="3752847"/>
                  </a:lnTo>
                  <a:lnTo>
                    <a:pt x="651249" y="3796920"/>
                  </a:lnTo>
                  <a:lnTo>
                    <a:pt x="647905" y="3840780"/>
                  </a:lnTo>
                  <a:lnTo>
                    <a:pt x="643069" y="3884417"/>
                  </a:lnTo>
                  <a:lnTo>
                    <a:pt x="636670" y="3927822"/>
                  </a:lnTo>
                  <a:lnTo>
                    <a:pt x="628633" y="3970984"/>
                  </a:lnTo>
                  <a:lnTo>
                    <a:pt x="618884" y="4013892"/>
                  </a:lnTo>
                  <a:lnTo>
                    <a:pt x="607352" y="4056536"/>
                  </a:lnTo>
                  <a:lnTo>
                    <a:pt x="593963" y="4098907"/>
                  </a:lnTo>
                  <a:lnTo>
                    <a:pt x="578643" y="4140993"/>
                  </a:lnTo>
                  <a:lnTo>
                    <a:pt x="560550" y="4185654"/>
                  </a:lnTo>
                  <a:lnTo>
                    <a:pt x="541323" y="4229562"/>
                  </a:lnTo>
                  <a:lnTo>
                    <a:pt x="520988" y="4272734"/>
                  </a:lnTo>
                  <a:lnTo>
                    <a:pt x="499574" y="4315187"/>
                  </a:lnTo>
                  <a:lnTo>
                    <a:pt x="477108" y="4356939"/>
                  </a:lnTo>
                  <a:lnTo>
                    <a:pt x="453618" y="4398007"/>
                  </a:lnTo>
                  <a:lnTo>
                    <a:pt x="429130" y="4438409"/>
                  </a:lnTo>
                  <a:lnTo>
                    <a:pt x="403673" y="4478163"/>
                  </a:lnTo>
                  <a:lnTo>
                    <a:pt x="377273" y="4517285"/>
                  </a:lnTo>
                  <a:lnTo>
                    <a:pt x="349960" y="4555793"/>
                  </a:lnTo>
                  <a:lnTo>
                    <a:pt x="321759" y="4593705"/>
                  </a:lnTo>
                  <a:lnTo>
                    <a:pt x="292698" y="4631038"/>
                  </a:lnTo>
                  <a:lnTo>
                    <a:pt x="262806" y="4667809"/>
                  </a:lnTo>
                  <a:lnTo>
                    <a:pt x="232109" y="4704037"/>
                  </a:lnTo>
                  <a:lnTo>
                    <a:pt x="200635" y="4739737"/>
                  </a:lnTo>
                  <a:lnTo>
                    <a:pt x="168411" y="4774929"/>
                  </a:lnTo>
                  <a:lnTo>
                    <a:pt x="135466" y="4809628"/>
                  </a:lnTo>
                  <a:lnTo>
                    <a:pt x="101825" y="4843854"/>
                  </a:lnTo>
                  <a:lnTo>
                    <a:pt x="67518" y="4877622"/>
                  </a:lnTo>
                  <a:lnTo>
                    <a:pt x="32572" y="4910951"/>
                  </a:lnTo>
                  <a:lnTo>
                    <a:pt x="0" y="4941095"/>
                  </a:lnTo>
                </a:path>
              </a:pathLst>
            </a:custGeom>
            <a:ln w="9524">
              <a:solidFill>
                <a:srgbClr val="FFFFFF"/>
              </a:solidFill>
            </a:ln>
          </p:spPr>
          <p:txBody>
            <a:bodyPr wrap="square" lIns="0" tIns="0" rIns="0" bIns="0" rtlCol="0"/>
            <a:lstStyle/>
            <a:p>
              <a:endParaRPr/>
            </a:p>
          </p:txBody>
        </p:sp>
      </p:grpSp>
      <p:pic>
        <p:nvPicPr>
          <p:cNvPr id="7" name="object 7"/>
          <p:cNvPicPr/>
          <p:nvPr/>
        </p:nvPicPr>
        <p:blipFill>
          <a:blip r:embed="rId5" cstate="print"/>
          <a:stretch>
            <a:fillRect/>
          </a:stretch>
        </p:blipFill>
        <p:spPr>
          <a:xfrm>
            <a:off x="14759368" y="0"/>
            <a:ext cx="3401078" cy="10291786"/>
          </a:xfrm>
          <a:prstGeom prst="rect">
            <a:avLst/>
          </a:prstGeom>
        </p:spPr>
      </p:pic>
      <p:sp>
        <p:nvSpPr>
          <p:cNvPr id="8" name="object 8"/>
          <p:cNvSpPr txBox="1">
            <a:spLocks noGrp="1"/>
          </p:cNvSpPr>
          <p:nvPr>
            <p:ph type="title"/>
          </p:nvPr>
        </p:nvSpPr>
        <p:spPr>
          <a:xfrm>
            <a:off x="5311659" y="63500"/>
            <a:ext cx="6347460" cy="1854200"/>
          </a:xfrm>
          <a:prstGeom prst="rect">
            <a:avLst/>
          </a:prstGeom>
        </p:spPr>
        <p:txBody>
          <a:bodyPr vert="horz" wrap="square" lIns="0" tIns="12700" rIns="0" bIns="0" rtlCol="0">
            <a:spAutoFit/>
          </a:bodyPr>
          <a:lstStyle/>
          <a:p>
            <a:pPr marL="12700">
              <a:lnSpc>
                <a:spcPct val="100000"/>
              </a:lnSpc>
              <a:spcBef>
                <a:spcPts val="100"/>
              </a:spcBef>
            </a:pPr>
            <a:r>
              <a:rPr sz="12000" spc="195" dirty="0">
                <a:solidFill>
                  <a:srgbClr val="12384E"/>
                </a:solidFill>
                <a:latin typeface="Verdana"/>
                <a:cs typeface="Verdana"/>
              </a:rPr>
              <a:t>A</a:t>
            </a:r>
            <a:r>
              <a:rPr sz="12000" spc="80" dirty="0">
                <a:solidFill>
                  <a:srgbClr val="12384E"/>
                </a:solidFill>
                <a:latin typeface="Verdana"/>
                <a:cs typeface="Verdana"/>
              </a:rPr>
              <a:t>b</a:t>
            </a:r>
            <a:r>
              <a:rPr sz="12000" spc="-505" dirty="0">
                <a:solidFill>
                  <a:srgbClr val="12384E"/>
                </a:solidFill>
                <a:latin typeface="Verdana"/>
                <a:cs typeface="Verdana"/>
              </a:rPr>
              <a:t>s</a:t>
            </a:r>
            <a:r>
              <a:rPr sz="12000" spc="-125" dirty="0">
                <a:solidFill>
                  <a:srgbClr val="12384E"/>
                </a:solidFill>
                <a:latin typeface="Verdana"/>
                <a:cs typeface="Verdana"/>
              </a:rPr>
              <a:t>t</a:t>
            </a:r>
            <a:r>
              <a:rPr sz="12000" spc="-290" dirty="0">
                <a:solidFill>
                  <a:srgbClr val="12384E"/>
                </a:solidFill>
                <a:latin typeface="Verdana"/>
                <a:cs typeface="Verdana"/>
              </a:rPr>
              <a:t>r</a:t>
            </a:r>
            <a:r>
              <a:rPr sz="12000" spc="385" dirty="0">
                <a:solidFill>
                  <a:srgbClr val="12384E"/>
                </a:solidFill>
                <a:latin typeface="Verdana"/>
                <a:cs typeface="Verdana"/>
              </a:rPr>
              <a:t>a</a:t>
            </a:r>
            <a:r>
              <a:rPr sz="12000" spc="165" dirty="0">
                <a:solidFill>
                  <a:srgbClr val="12384E"/>
                </a:solidFill>
                <a:latin typeface="Verdana"/>
                <a:cs typeface="Verdana"/>
              </a:rPr>
              <a:t>c</a:t>
            </a:r>
            <a:r>
              <a:rPr sz="12000" spc="-125" dirty="0">
                <a:solidFill>
                  <a:srgbClr val="12384E"/>
                </a:solidFill>
                <a:latin typeface="Verdana"/>
                <a:cs typeface="Verdana"/>
              </a:rPr>
              <a:t>t</a:t>
            </a:r>
            <a:endParaRPr sz="12000">
              <a:latin typeface="Verdana"/>
              <a:cs typeface="Verdana"/>
            </a:endParaRPr>
          </a:p>
        </p:txBody>
      </p:sp>
      <p:sp>
        <p:nvSpPr>
          <p:cNvPr id="11" name="object 11"/>
          <p:cNvSpPr txBox="1"/>
          <p:nvPr/>
        </p:nvSpPr>
        <p:spPr>
          <a:xfrm>
            <a:off x="2165846" y="2604467"/>
            <a:ext cx="14214475" cy="5674695"/>
          </a:xfrm>
          <a:prstGeom prst="rect">
            <a:avLst/>
          </a:prstGeom>
        </p:spPr>
        <p:txBody>
          <a:bodyPr vert="horz" wrap="square" lIns="0" tIns="12700" rIns="0" bIns="0" rtlCol="0">
            <a:spAutoFit/>
          </a:bodyPr>
          <a:lstStyle/>
          <a:p>
            <a:pPr marL="12700" marR="5080">
              <a:lnSpc>
                <a:spcPct val="129299"/>
              </a:lnSpc>
              <a:spcBef>
                <a:spcPts val="100"/>
              </a:spcBef>
            </a:pPr>
            <a:r>
              <a:rPr lang="en-US" sz="3200" dirty="0"/>
              <a:t>In conclusion, the Flight Management System provides a comprehensive Java-based solution for booking and managing flight tickets. By integrating data from various airline carriers, it offers real-time updates on flight details and rates, enhancing the user experience. Passengers benefit from the flexibility to book, cancel, view, and update their reservations effortlessly. Additionally, the system simplifies administrative tasks, allowing for efficient management of bookings, flights, schedules, and routes within a single platform. This robust application streamlines both user and administrative processes, making flight management more efficient and user-friendly.</a:t>
            </a:r>
            <a:endParaRPr lang="en-US" sz="2900" dirty="0">
              <a:latin typeface="Verdana"/>
              <a:cs typeface="Verdana"/>
            </a:endParaRPr>
          </a:p>
        </p:txBody>
      </p:sp>
    </p:spTree>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687303" y="0"/>
            <a:ext cx="5600696" cy="2796712"/>
          </a:xfrm>
          <a:prstGeom prst="rect">
            <a:avLst/>
          </a:prstGeom>
        </p:spPr>
      </p:pic>
      <p:pic>
        <p:nvPicPr>
          <p:cNvPr id="3" name="object 3"/>
          <p:cNvPicPr/>
          <p:nvPr/>
        </p:nvPicPr>
        <p:blipFill>
          <a:blip r:embed="rId3" cstate="print"/>
          <a:stretch>
            <a:fillRect/>
          </a:stretch>
        </p:blipFill>
        <p:spPr>
          <a:xfrm>
            <a:off x="0" y="357933"/>
            <a:ext cx="1597399" cy="2753959"/>
          </a:xfrm>
          <a:prstGeom prst="rect">
            <a:avLst/>
          </a:prstGeom>
        </p:spPr>
      </p:pic>
      <p:sp>
        <p:nvSpPr>
          <p:cNvPr id="4" name="object 4"/>
          <p:cNvSpPr/>
          <p:nvPr/>
        </p:nvSpPr>
        <p:spPr>
          <a:xfrm>
            <a:off x="0" y="3775961"/>
            <a:ext cx="1033780" cy="6511290"/>
          </a:xfrm>
          <a:custGeom>
            <a:avLst/>
            <a:gdLst/>
            <a:ahLst/>
            <a:cxnLst/>
            <a:rect l="l" t="t" r="r" b="b"/>
            <a:pathLst>
              <a:path w="1033780" h="6511290">
                <a:moveTo>
                  <a:pt x="0" y="0"/>
                </a:moveTo>
                <a:lnTo>
                  <a:pt x="47897" y="51471"/>
                </a:lnTo>
                <a:lnTo>
                  <a:pt x="80449" y="84517"/>
                </a:lnTo>
                <a:lnTo>
                  <a:pt x="113734" y="117242"/>
                </a:lnTo>
                <a:lnTo>
                  <a:pt x="147577" y="149721"/>
                </a:lnTo>
                <a:lnTo>
                  <a:pt x="181802" y="182025"/>
                </a:lnTo>
                <a:lnTo>
                  <a:pt x="216234" y="214229"/>
                </a:lnTo>
                <a:lnTo>
                  <a:pt x="250699" y="246406"/>
                </a:lnTo>
                <a:lnTo>
                  <a:pt x="285021" y="278630"/>
                </a:lnTo>
                <a:lnTo>
                  <a:pt x="319025" y="310974"/>
                </a:lnTo>
                <a:lnTo>
                  <a:pt x="352537" y="343511"/>
                </a:lnTo>
                <a:lnTo>
                  <a:pt x="385380" y="376314"/>
                </a:lnTo>
                <a:lnTo>
                  <a:pt x="417381" y="409458"/>
                </a:lnTo>
                <a:lnTo>
                  <a:pt x="448363" y="443015"/>
                </a:lnTo>
                <a:lnTo>
                  <a:pt x="478152" y="477060"/>
                </a:lnTo>
                <a:lnTo>
                  <a:pt x="506574" y="511665"/>
                </a:lnTo>
                <a:lnTo>
                  <a:pt x="533452" y="546903"/>
                </a:lnTo>
                <a:lnTo>
                  <a:pt x="558611" y="582849"/>
                </a:lnTo>
                <a:lnTo>
                  <a:pt x="581877" y="619576"/>
                </a:lnTo>
                <a:lnTo>
                  <a:pt x="603075" y="657157"/>
                </a:lnTo>
                <a:lnTo>
                  <a:pt x="622029" y="695665"/>
                </a:lnTo>
                <a:lnTo>
                  <a:pt x="638565" y="735174"/>
                </a:lnTo>
                <a:lnTo>
                  <a:pt x="652507" y="775757"/>
                </a:lnTo>
                <a:lnTo>
                  <a:pt x="663680" y="817488"/>
                </a:lnTo>
                <a:lnTo>
                  <a:pt x="671910" y="860441"/>
                </a:lnTo>
                <a:lnTo>
                  <a:pt x="677152" y="901891"/>
                </a:lnTo>
                <a:lnTo>
                  <a:pt x="680206" y="943354"/>
                </a:lnTo>
                <a:lnTo>
                  <a:pt x="681167" y="984828"/>
                </a:lnTo>
                <a:lnTo>
                  <a:pt x="680126" y="1026309"/>
                </a:lnTo>
                <a:lnTo>
                  <a:pt x="677178" y="1067795"/>
                </a:lnTo>
                <a:lnTo>
                  <a:pt x="672415" y="1109284"/>
                </a:lnTo>
                <a:lnTo>
                  <a:pt x="665932" y="1150772"/>
                </a:lnTo>
                <a:lnTo>
                  <a:pt x="657820" y="1192258"/>
                </a:lnTo>
                <a:lnTo>
                  <a:pt x="648174" y="1233738"/>
                </a:lnTo>
                <a:lnTo>
                  <a:pt x="637087" y="1275209"/>
                </a:lnTo>
                <a:lnTo>
                  <a:pt x="624651" y="1316670"/>
                </a:lnTo>
                <a:lnTo>
                  <a:pt x="610961" y="1358117"/>
                </a:lnTo>
                <a:lnTo>
                  <a:pt x="596110" y="1399548"/>
                </a:lnTo>
                <a:lnTo>
                  <a:pt x="580190" y="1440960"/>
                </a:lnTo>
                <a:lnTo>
                  <a:pt x="563295" y="1482351"/>
                </a:lnTo>
                <a:lnTo>
                  <a:pt x="545519" y="1523718"/>
                </a:lnTo>
                <a:lnTo>
                  <a:pt x="526954" y="1565057"/>
                </a:lnTo>
                <a:lnTo>
                  <a:pt x="507694" y="1606367"/>
                </a:lnTo>
                <a:lnTo>
                  <a:pt x="487833" y="1647645"/>
                </a:lnTo>
                <a:lnTo>
                  <a:pt x="467463" y="1688888"/>
                </a:lnTo>
                <a:lnTo>
                  <a:pt x="446677" y="1730094"/>
                </a:lnTo>
                <a:lnTo>
                  <a:pt x="425570" y="1771260"/>
                </a:lnTo>
                <a:lnTo>
                  <a:pt x="404234" y="1812382"/>
                </a:lnTo>
                <a:lnTo>
                  <a:pt x="382762" y="1853460"/>
                </a:lnTo>
                <a:lnTo>
                  <a:pt x="361248" y="1894489"/>
                </a:lnTo>
                <a:lnTo>
                  <a:pt x="339786" y="1935468"/>
                </a:lnTo>
                <a:lnTo>
                  <a:pt x="318467" y="1976393"/>
                </a:lnTo>
                <a:lnTo>
                  <a:pt x="297387" y="2017262"/>
                </a:lnTo>
                <a:lnTo>
                  <a:pt x="276637" y="2058072"/>
                </a:lnTo>
                <a:lnTo>
                  <a:pt x="256311" y="2098821"/>
                </a:lnTo>
                <a:lnTo>
                  <a:pt x="236503" y="2139506"/>
                </a:lnTo>
                <a:lnTo>
                  <a:pt x="217306" y="2180125"/>
                </a:lnTo>
                <a:lnTo>
                  <a:pt x="198813" y="2220674"/>
                </a:lnTo>
                <a:lnTo>
                  <a:pt x="181117" y="2261151"/>
                </a:lnTo>
                <a:lnTo>
                  <a:pt x="164311" y="2301553"/>
                </a:lnTo>
                <a:lnTo>
                  <a:pt x="148490" y="2341878"/>
                </a:lnTo>
                <a:lnTo>
                  <a:pt x="133745" y="2382123"/>
                </a:lnTo>
                <a:lnTo>
                  <a:pt x="120171" y="2422285"/>
                </a:lnTo>
                <a:lnTo>
                  <a:pt x="107861" y="2462363"/>
                </a:lnTo>
                <a:lnTo>
                  <a:pt x="96907" y="2502352"/>
                </a:lnTo>
                <a:lnTo>
                  <a:pt x="87404" y="2542250"/>
                </a:lnTo>
                <a:lnTo>
                  <a:pt x="79444" y="2582056"/>
                </a:lnTo>
                <a:lnTo>
                  <a:pt x="73121" y="2621765"/>
                </a:lnTo>
                <a:lnTo>
                  <a:pt x="68528" y="2661376"/>
                </a:lnTo>
                <a:lnTo>
                  <a:pt x="65758" y="2700886"/>
                </a:lnTo>
                <a:lnTo>
                  <a:pt x="64905" y="2740292"/>
                </a:lnTo>
                <a:lnTo>
                  <a:pt x="66062" y="2779591"/>
                </a:lnTo>
                <a:lnTo>
                  <a:pt x="69322" y="2818781"/>
                </a:lnTo>
                <a:lnTo>
                  <a:pt x="74778" y="2857860"/>
                </a:lnTo>
                <a:lnTo>
                  <a:pt x="82524" y="2896824"/>
                </a:lnTo>
                <a:lnTo>
                  <a:pt x="92653" y="2935670"/>
                </a:lnTo>
                <a:lnTo>
                  <a:pt x="105258" y="2974397"/>
                </a:lnTo>
                <a:lnTo>
                  <a:pt x="120433" y="3013002"/>
                </a:lnTo>
                <a:lnTo>
                  <a:pt x="140534" y="3052157"/>
                </a:lnTo>
                <a:lnTo>
                  <a:pt x="165557" y="3087864"/>
                </a:lnTo>
                <a:lnTo>
                  <a:pt x="195068" y="3120209"/>
                </a:lnTo>
                <a:lnTo>
                  <a:pt x="228633" y="3149278"/>
                </a:lnTo>
                <a:lnTo>
                  <a:pt x="265818" y="3175157"/>
                </a:lnTo>
                <a:lnTo>
                  <a:pt x="306188" y="3197934"/>
                </a:lnTo>
                <a:lnTo>
                  <a:pt x="349310" y="3217694"/>
                </a:lnTo>
                <a:lnTo>
                  <a:pt x="394749" y="3234524"/>
                </a:lnTo>
                <a:lnTo>
                  <a:pt x="442072" y="3248509"/>
                </a:lnTo>
                <a:lnTo>
                  <a:pt x="490844" y="3259737"/>
                </a:lnTo>
                <a:lnTo>
                  <a:pt x="540630" y="3268294"/>
                </a:lnTo>
                <a:lnTo>
                  <a:pt x="590998" y="3274265"/>
                </a:lnTo>
                <a:lnTo>
                  <a:pt x="641512" y="3277738"/>
                </a:lnTo>
                <a:lnTo>
                  <a:pt x="691739" y="3278798"/>
                </a:lnTo>
                <a:lnTo>
                  <a:pt x="741245" y="3277532"/>
                </a:lnTo>
                <a:lnTo>
                  <a:pt x="789594" y="3274027"/>
                </a:lnTo>
                <a:lnTo>
                  <a:pt x="836354" y="3268368"/>
                </a:lnTo>
                <a:lnTo>
                  <a:pt x="881090" y="3260641"/>
                </a:lnTo>
                <a:lnTo>
                  <a:pt x="932452" y="3224840"/>
                </a:lnTo>
                <a:lnTo>
                  <a:pt x="960787" y="3153850"/>
                </a:lnTo>
                <a:lnTo>
                  <a:pt x="966783" y="3110318"/>
                </a:lnTo>
                <a:lnTo>
                  <a:pt x="967577" y="3064180"/>
                </a:lnTo>
                <a:lnTo>
                  <a:pt x="963356" y="3017498"/>
                </a:lnTo>
                <a:lnTo>
                  <a:pt x="954303" y="2972337"/>
                </a:lnTo>
                <a:lnTo>
                  <a:pt x="940605" y="2930759"/>
                </a:lnTo>
                <a:lnTo>
                  <a:pt x="922446" y="2894829"/>
                </a:lnTo>
                <a:lnTo>
                  <a:pt x="873487" y="2848166"/>
                </a:lnTo>
                <a:lnTo>
                  <a:pt x="804902" y="2848490"/>
                </a:lnTo>
                <a:lnTo>
                  <a:pt x="747697" y="2897695"/>
                </a:lnTo>
                <a:lnTo>
                  <a:pt x="727197" y="2935808"/>
                </a:lnTo>
                <a:lnTo>
                  <a:pt x="711131" y="2980154"/>
                </a:lnTo>
                <a:lnTo>
                  <a:pt x="698773" y="3028651"/>
                </a:lnTo>
                <a:lnTo>
                  <a:pt x="689397" y="3079219"/>
                </a:lnTo>
                <a:lnTo>
                  <a:pt x="682279" y="3129778"/>
                </a:lnTo>
                <a:lnTo>
                  <a:pt x="676691" y="3178246"/>
                </a:lnTo>
                <a:lnTo>
                  <a:pt x="671910" y="3222543"/>
                </a:lnTo>
                <a:lnTo>
                  <a:pt x="666179" y="3271684"/>
                </a:lnTo>
                <a:lnTo>
                  <a:pt x="659983" y="3320965"/>
                </a:lnTo>
                <a:lnTo>
                  <a:pt x="653500" y="3370363"/>
                </a:lnTo>
                <a:lnTo>
                  <a:pt x="646911" y="3419852"/>
                </a:lnTo>
                <a:lnTo>
                  <a:pt x="640398" y="3469410"/>
                </a:lnTo>
                <a:lnTo>
                  <a:pt x="634141" y="3519012"/>
                </a:lnTo>
                <a:lnTo>
                  <a:pt x="628320" y="3568635"/>
                </a:lnTo>
                <a:lnTo>
                  <a:pt x="623117" y="3618254"/>
                </a:lnTo>
                <a:lnTo>
                  <a:pt x="618711" y="3667845"/>
                </a:lnTo>
                <a:lnTo>
                  <a:pt x="615284" y="3717385"/>
                </a:lnTo>
                <a:lnTo>
                  <a:pt x="613017" y="3766849"/>
                </a:lnTo>
                <a:lnTo>
                  <a:pt x="612090" y="3816214"/>
                </a:lnTo>
                <a:lnTo>
                  <a:pt x="612683" y="3865456"/>
                </a:lnTo>
                <a:lnTo>
                  <a:pt x="614978" y="3914550"/>
                </a:lnTo>
                <a:lnTo>
                  <a:pt x="619154" y="3963473"/>
                </a:lnTo>
                <a:lnTo>
                  <a:pt x="625394" y="4012200"/>
                </a:lnTo>
                <a:lnTo>
                  <a:pt x="633877" y="4060708"/>
                </a:lnTo>
                <a:lnTo>
                  <a:pt x="645533" y="4105412"/>
                </a:lnTo>
                <a:lnTo>
                  <a:pt x="661768" y="4148418"/>
                </a:lnTo>
                <a:lnTo>
                  <a:pt x="681801" y="4190020"/>
                </a:lnTo>
                <a:lnTo>
                  <a:pt x="704851" y="4230516"/>
                </a:lnTo>
                <a:lnTo>
                  <a:pt x="730136" y="4270203"/>
                </a:lnTo>
                <a:lnTo>
                  <a:pt x="756875" y="4309375"/>
                </a:lnTo>
                <a:lnTo>
                  <a:pt x="784286" y="4348331"/>
                </a:lnTo>
                <a:lnTo>
                  <a:pt x="811589" y="4387365"/>
                </a:lnTo>
                <a:lnTo>
                  <a:pt x="838002" y="4426774"/>
                </a:lnTo>
                <a:lnTo>
                  <a:pt x="862743" y="4466854"/>
                </a:lnTo>
                <a:lnTo>
                  <a:pt x="885031" y="4507902"/>
                </a:lnTo>
                <a:lnTo>
                  <a:pt x="904085" y="4550214"/>
                </a:lnTo>
                <a:lnTo>
                  <a:pt x="919123" y="4594086"/>
                </a:lnTo>
                <a:lnTo>
                  <a:pt x="932401" y="4641963"/>
                </a:lnTo>
                <a:lnTo>
                  <a:pt x="945012" y="4690227"/>
                </a:lnTo>
                <a:lnTo>
                  <a:pt x="956924" y="4738846"/>
                </a:lnTo>
                <a:lnTo>
                  <a:pt x="968103" y="4787787"/>
                </a:lnTo>
                <a:lnTo>
                  <a:pt x="978518" y="4837017"/>
                </a:lnTo>
                <a:lnTo>
                  <a:pt x="988136" y="4886504"/>
                </a:lnTo>
                <a:lnTo>
                  <a:pt x="996925" y="4936216"/>
                </a:lnTo>
                <a:lnTo>
                  <a:pt x="1004851" y="4986119"/>
                </a:lnTo>
                <a:lnTo>
                  <a:pt x="1011883" y="5036182"/>
                </a:lnTo>
                <a:lnTo>
                  <a:pt x="1017987" y="5086371"/>
                </a:lnTo>
                <a:lnTo>
                  <a:pt x="1023132" y="5136655"/>
                </a:lnTo>
                <a:lnTo>
                  <a:pt x="1027285" y="5187000"/>
                </a:lnTo>
                <a:lnTo>
                  <a:pt x="1030413" y="5237374"/>
                </a:lnTo>
                <a:lnTo>
                  <a:pt x="1032483" y="5287745"/>
                </a:lnTo>
                <a:lnTo>
                  <a:pt x="1033464" y="5338080"/>
                </a:lnTo>
                <a:lnTo>
                  <a:pt x="1033322" y="5388346"/>
                </a:lnTo>
                <a:lnTo>
                  <a:pt x="1032026" y="5438511"/>
                </a:lnTo>
                <a:lnTo>
                  <a:pt x="1029541" y="5488543"/>
                </a:lnTo>
                <a:lnTo>
                  <a:pt x="1025838" y="5538408"/>
                </a:lnTo>
                <a:lnTo>
                  <a:pt x="1020881" y="5588074"/>
                </a:lnTo>
                <a:lnTo>
                  <a:pt x="1014640" y="5637509"/>
                </a:lnTo>
                <a:lnTo>
                  <a:pt x="1007080" y="5686680"/>
                </a:lnTo>
                <a:lnTo>
                  <a:pt x="998171" y="5735555"/>
                </a:lnTo>
                <a:lnTo>
                  <a:pt x="987880" y="5784101"/>
                </a:lnTo>
                <a:lnTo>
                  <a:pt x="976173" y="5832285"/>
                </a:lnTo>
                <a:lnTo>
                  <a:pt x="963666" y="5881033"/>
                </a:lnTo>
                <a:lnTo>
                  <a:pt x="951269" y="5930005"/>
                </a:lnTo>
                <a:lnTo>
                  <a:pt x="938889" y="5979140"/>
                </a:lnTo>
                <a:lnTo>
                  <a:pt x="926435" y="6028378"/>
                </a:lnTo>
                <a:lnTo>
                  <a:pt x="913816" y="6077659"/>
                </a:lnTo>
                <a:lnTo>
                  <a:pt x="900941" y="6126923"/>
                </a:lnTo>
                <a:lnTo>
                  <a:pt x="887718" y="6176109"/>
                </a:lnTo>
                <a:lnTo>
                  <a:pt x="874055" y="6225158"/>
                </a:lnTo>
                <a:lnTo>
                  <a:pt x="859862" y="6274008"/>
                </a:lnTo>
                <a:lnTo>
                  <a:pt x="845046" y="6322600"/>
                </a:lnTo>
                <a:lnTo>
                  <a:pt x="829517" y="6370874"/>
                </a:lnTo>
                <a:lnTo>
                  <a:pt x="813182" y="6418769"/>
                </a:lnTo>
                <a:lnTo>
                  <a:pt x="795951" y="6466225"/>
                </a:lnTo>
                <a:lnTo>
                  <a:pt x="778564" y="6511037"/>
                </a:lnTo>
              </a:path>
            </a:pathLst>
          </a:custGeom>
          <a:ln w="9508">
            <a:solidFill>
              <a:srgbClr val="FFFFFF"/>
            </a:solidFill>
          </a:ln>
        </p:spPr>
        <p:txBody>
          <a:bodyPr wrap="square" lIns="0" tIns="0" rIns="0" bIns="0" rtlCol="0"/>
          <a:lstStyle/>
          <a:p>
            <a:endParaRPr/>
          </a:p>
        </p:txBody>
      </p:sp>
      <p:sp>
        <p:nvSpPr>
          <p:cNvPr id="5" name="object 5"/>
          <p:cNvSpPr/>
          <p:nvPr/>
        </p:nvSpPr>
        <p:spPr>
          <a:xfrm>
            <a:off x="11709761" y="0"/>
            <a:ext cx="6578600" cy="7113905"/>
          </a:xfrm>
          <a:custGeom>
            <a:avLst/>
            <a:gdLst/>
            <a:ahLst/>
            <a:cxnLst/>
            <a:rect l="l" t="t" r="r" b="b"/>
            <a:pathLst>
              <a:path w="6578600" h="7113905">
                <a:moveTo>
                  <a:pt x="0" y="0"/>
                </a:moveTo>
                <a:lnTo>
                  <a:pt x="33571" y="43633"/>
                </a:lnTo>
                <a:lnTo>
                  <a:pt x="64098" y="78602"/>
                </a:lnTo>
                <a:lnTo>
                  <a:pt x="96675" y="112419"/>
                </a:lnTo>
                <a:lnTo>
                  <a:pt x="131165" y="145092"/>
                </a:lnTo>
                <a:lnTo>
                  <a:pt x="167428" y="176629"/>
                </a:lnTo>
                <a:lnTo>
                  <a:pt x="205326" y="207038"/>
                </a:lnTo>
                <a:lnTo>
                  <a:pt x="244721" y="236329"/>
                </a:lnTo>
                <a:lnTo>
                  <a:pt x="285474" y="264509"/>
                </a:lnTo>
                <a:lnTo>
                  <a:pt x="327447" y="291586"/>
                </a:lnTo>
                <a:lnTo>
                  <a:pt x="370501" y="317570"/>
                </a:lnTo>
                <a:lnTo>
                  <a:pt x="414499" y="342467"/>
                </a:lnTo>
                <a:lnTo>
                  <a:pt x="459301" y="366288"/>
                </a:lnTo>
                <a:lnTo>
                  <a:pt x="504769" y="389039"/>
                </a:lnTo>
                <a:lnTo>
                  <a:pt x="550764" y="410730"/>
                </a:lnTo>
                <a:lnTo>
                  <a:pt x="597149" y="431368"/>
                </a:lnTo>
                <a:lnTo>
                  <a:pt x="643785" y="450963"/>
                </a:lnTo>
                <a:lnTo>
                  <a:pt x="690533" y="469522"/>
                </a:lnTo>
                <a:lnTo>
                  <a:pt x="737255" y="487053"/>
                </a:lnTo>
                <a:lnTo>
                  <a:pt x="783813" y="503566"/>
                </a:lnTo>
                <a:lnTo>
                  <a:pt x="830068" y="519068"/>
                </a:lnTo>
                <a:lnTo>
                  <a:pt x="875881" y="533567"/>
                </a:lnTo>
                <a:lnTo>
                  <a:pt x="921115" y="547073"/>
                </a:lnTo>
                <a:lnTo>
                  <a:pt x="965630" y="559593"/>
                </a:lnTo>
                <a:lnTo>
                  <a:pt x="1013532" y="572658"/>
                </a:lnTo>
                <a:lnTo>
                  <a:pt x="1061614" y="585746"/>
                </a:lnTo>
                <a:lnTo>
                  <a:pt x="1109868" y="598818"/>
                </a:lnTo>
                <a:lnTo>
                  <a:pt x="1158285" y="611835"/>
                </a:lnTo>
                <a:lnTo>
                  <a:pt x="1206854" y="624758"/>
                </a:lnTo>
                <a:lnTo>
                  <a:pt x="1255567" y="637550"/>
                </a:lnTo>
                <a:lnTo>
                  <a:pt x="1304415" y="650172"/>
                </a:lnTo>
                <a:lnTo>
                  <a:pt x="1353387" y="662586"/>
                </a:lnTo>
                <a:lnTo>
                  <a:pt x="1402475" y="674752"/>
                </a:lnTo>
                <a:lnTo>
                  <a:pt x="1451669" y="686632"/>
                </a:lnTo>
                <a:lnTo>
                  <a:pt x="1500960" y="698189"/>
                </a:lnTo>
                <a:lnTo>
                  <a:pt x="1550338" y="709383"/>
                </a:lnTo>
                <a:lnTo>
                  <a:pt x="1599795" y="720175"/>
                </a:lnTo>
                <a:lnTo>
                  <a:pt x="1649320" y="730528"/>
                </a:lnTo>
                <a:lnTo>
                  <a:pt x="1698904" y="740403"/>
                </a:lnTo>
                <a:lnTo>
                  <a:pt x="1748538" y="749761"/>
                </a:lnTo>
                <a:lnTo>
                  <a:pt x="1798213" y="758564"/>
                </a:lnTo>
                <a:lnTo>
                  <a:pt x="1847919" y="766774"/>
                </a:lnTo>
                <a:lnTo>
                  <a:pt x="1897647" y="774351"/>
                </a:lnTo>
                <a:lnTo>
                  <a:pt x="1947387" y="781258"/>
                </a:lnTo>
                <a:lnTo>
                  <a:pt x="1997131" y="787455"/>
                </a:lnTo>
                <a:lnTo>
                  <a:pt x="2046868" y="792905"/>
                </a:lnTo>
                <a:lnTo>
                  <a:pt x="2096589" y="797569"/>
                </a:lnTo>
                <a:lnTo>
                  <a:pt x="2146286" y="801408"/>
                </a:lnTo>
                <a:lnTo>
                  <a:pt x="2195948" y="804384"/>
                </a:lnTo>
                <a:lnTo>
                  <a:pt x="2245566" y="806459"/>
                </a:lnTo>
                <a:lnTo>
                  <a:pt x="2295131" y="807593"/>
                </a:lnTo>
                <a:lnTo>
                  <a:pt x="2344634" y="807749"/>
                </a:lnTo>
                <a:lnTo>
                  <a:pt x="2394065" y="806887"/>
                </a:lnTo>
                <a:lnTo>
                  <a:pt x="2443414" y="804970"/>
                </a:lnTo>
                <a:lnTo>
                  <a:pt x="2492673" y="801959"/>
                </a:lnTo>
                <a:lnTo>
                  <a:pt x="2541832" y="797815"/>
                </a:lnTo>
                <a:lnTo>
                  <a:pt x="2590882" y="792500"/>
                </a:lnTo>
                <a:lnTo>
                  <a:pt x="2639812" y="785975"/>
                </a:lnTo>
                <a:lnTo>
                  <a:pt x="2688615" y="778202"/>
                </a:lnTo>
                <a:lnTo>
                  <a:pt x="2737280" y="769143"/>
                </a:lnTo>
                <a:lnTo>
                  <a:pt x="2780660" y="759715"/>
                </a:lnTo>
                <a:lnTo>
                  <a:pt x="2825965" y="748048"/>
                </a:lnTo>
                <a:lnTo>
                  <a:pt x="2871874" y="733861"/>
                </a:lnTo>
                <a:lnTo>
                  <a:pt x="2917068" y="716876"/>
                </a:lnTo>
                <a:lnTo>
                  <a:pt x="2960225" y="696813"/>
                </a:lnTo>
                <a:lnTo>
                  <a:pt x="3000024" y="673392"/>
                </a:lnTo>
                <a:lnTo>
                  <a:pt x="3035145" y="646334"/>
                </a:lnTo>
                <a:lnTo>
                  <a:pt x="3064267" y="615359"/>
                </a:lnTo>
                <a:lnTo>
                  <a:pt x="3086069" y="580189"/>
                </a:lnTo>
                <a:lnTo>
                  <a:pt x="3099230" y="540543"/>
                </a:lnTo>
                <a:lnTo>
                  <a:pt x="3101414" y="500814"/>
                </a:lnTo>
                <a:lnTo>
                  <a:pt x="3093558" y="459326"/>
                </a:lnTo>
                <a:lnTo>
                  <a:pt x="3077021" y="417667"/>
                </a:lnTo>
                <a:lnTo>
                  <a:pt x="3053166" y="377428"/>
                </a:lnTo>
                <a:lnTo>
                  <a:pt x="3023352" y="340197"/>
                </a:lnTo>
                <a:lnTo>
                  <a:pt x="2988940" y="307563"/>
                </a:lnTo>
                <a:lnTo>
                  <a:pt x="2951291" y="281117"/>
                </a:lnTo>
                <a:lnTo>
                  <a:pt x="2911766" y="262447"/>
                </a:lnTo>
                <a:lnTo>
                  <a:pt x="2871726" y="253142"/>
                </a:lnTo>
                <a:lnTo>
                  <a:pt x="2832530" y="254793"/>
                </a:lnTo>
                <a:lnTo>
                  <a:pt x="2785157" y="289579"/>
                </a:lnTo>
                <a:lnTo>
                  <a:pt x="2774153" y="356838"/>
                </a:lnTo>
                <a:lnTo>
                  <a:pt x="2779992" y="398023"/>
                </a:lnTo>
                <a:lnTo>
                  <a:pt x="2792168" y="441781"/>
                </a:lnTo>
                <a:lnTo>
                  <a:pt x="2809761" y="486263"/>
                </a:lnTo>
                <a:lnTo>
                  <a:pt x="2831853" y="529621"/>
                </a:lnTo>
                <a:lnTo>
                  <a:pt x="2857524" y="570007"/>
                </a:lnTo>
                <a:lnTo>
                  <a:pt x="2885857" y="605571"/>
                </a:lnTo>
                <a:lnTo>
                  <a:pt x="2915932" y="634466"/>
                </a:lnTo>
                <a:lnTo>
                  <a:pt x="2989043" y="674865"/>
                </a:lnTo>
                <a:lnTo>
                  <a:pt x="3031651" y="692967"/>
                </a:lnTo>
                <a:lnTo>
                  <a:pt x="3074642" y="709207"/>
                </a:lnTo>
                <a:lnTo>
                  <a:pt x="3118001" y="723646"/>
                </a:lnTo>
                <a:lnTo>
                  <a:pt x="3161717" y="736344"/>
                </a:lnTo>
                <a:lnTo>
                  <a:pt x="3205776" y="747360"/>
                </a:lnTo>
                <a:lnTo>
                  <a:pt x="3250165" y="756754"/>
                </a:lnTo>
                <a:lnTo>
                  <a:pt x="3294872" y="764586"/>
                </a:lnTo>
                <a:lnTo>
                  <a:pt x="3339883" y="770915"/>
                </a:lnTo>
                <a:lnTo>
                  <a:pt x="3385186" y="775802"/>
                </a:lnTo>
                <a:lnTo>
                  <a:pt x="3430767" y="779307"/>
                </a:lnTo>
                <a:lnTo>
                  <a:pt x="3476614" y="781488"/>
                </a:lnTo>
                <a:lnTo>
                  <a:pt x="3522713" y="782407"/>
                </a:lnTo>
                <a:lnTo>
                  <a:pt x="3569052" y="782122"/>
                </a:lnTo>
                <a:lnTo>
                  <a:pt x="3615618" y="780693"/>
                </a:lnTo>
                <a:lnTo>
                  <a:pt x="3662398" y="778181"/>
                </a:lnTo>
                <a:lnTo>
                  <a:pt x="3709378" y="774645"/>
                </a:lnTo>
                <a:lnTo>
                  <a:pt x="3756546" y="770145"/>
                </a:lnTo>
                <a:lnTo>
                  <a:pt x="3803890" y="764740"/>
                </a:lnTo>
                <a:lnTo>
                  <a:pt x="3851395" y="758491"/>
                </a:lnTo>
                <a:lnTo>
                  <a:pt x="3899049" y="751457"/>
                </a:lnTo>
                <a:lnTo>
                  <a:pt x="3946840" y="743698"/>
                </a:lnTo>
                <a:lnTo>
                  <a:pt x="3994753" y="735274"/>
                </a:lnTo>
                <a:lnTo>
                  <a:pt x="4042777" y="726245"/>
                </a:lnTo>
                <a:lnTo>
                  <a:pt x="4090898" y="716670"/>
                </a:lnTo>
                <a:lnTo>
                  <a:pt x="4139103" y="706609"/>
                </a:lnTo>
                <a:lnTo>
                  <a:pt x="4187379" y="696122"/>
                </a:lnTo>
                <a:lnTo>
                  <a:pt x="4235714" y="685269"/>
                </a:lnTo>
                <a:lnTo>
                  <a:pt x="4284095" y="674110"/>
                </a:lnTo>
                <a:lnTo>
                  <a:pt x="4332507" y="662704"/>
                </a:lnTo>
                <a:lnTo>
                  <a:pt x="4380940" y="651111"/>
                </a:lnTo>
                <a:lnTo>
                  <a:pt x="4429379" y="639391"/>
                </a:lnTo>
                <a:lnTo>
                  <a:pt x="4477811" y="627604"/>
                </a:lnTo>
                <a:lnTo>
                  <a:pt x="4526225" y="615810"/>
                </a:lnTo>
                <a:lnTo>
                  <a:pt x="4574606" y="604068"/>
                </a:lnTo>
                <a:lnTo>
                  <a:pt x="4622941" y="592438"/>
                </a:lnTo>
                <a:lnTo>
                  <a:pt x="4671219" y="580980"/>
                </a:lnTo>
                <a:lnTo>
                  <a:pt x="4719426" y="569754"/>
                </a:lnTo>
                <a:lnTo>
                  <a:pt x="4767548" y="558819"/>
                </a:lnTo>
                <a:lnTo>
                  <a:pt x="4815573" y="548236"/>
                </a:lnTo>
                <a:lnTo>
                  <a:pt x="4863489" y="538064"/>
                </a:lnTo>
                <a:lnTo>
                  <a:pt x="4911281" y="528362"/>
                </a:lnTo>
                <a:lnTo>
                  <a:pt x="4958938" y="519192"/>
                </a:lnTo>
                <a:lnTo>
                  <a:pt x="5006446" y="510612"/>
                </a:lnTo>
                <a:lnTo>
                  <a:pt x="5053792" y="502682"/>
                </a:lnTo>
                <a:lnTo>
                  <a:pt x="5100963" y="495463"/>
                </a:lnTo>
                <a:lnTo>
                  <a:pt x="5147947" y="489013"/>
                </a:lnTo>
                <a:lnTo>
                  <a:pt x="5194730" y="483393"/>
                </a:lnTo>
                <a:lnTo>
                  <a:pt x="5240362" y="477514"/>
                </a:lnTo>
                <a:lnTo>
                  <a:pt x="5287116" y="470214"/>
                </a:lnTo>
                <a:lnTo>
                  <a:pt x="5334740" y="462000"/>
                </a:lnTo>
                <a:lnTo>
                  <a:pt x="5382983" y="453379"/>
                </a:lnTo>
                <a:lnTo>
                  <a:pt x="5431593" y="444857"/>
                </a:lnTo>
                <a:lnTo>
                  <a:pt x="5480318" y="436939"/>
                </a:lnTo>
                <a:lnTo>
                  <a:pt x="5528908" y="430133"/>
                </a:lnTo>
                <a:lnTo>
                  <a:pt x="5577111" y="424945"/>
                </a:lnTo>
                <a:lnTo>
                  <a:pt x="5624676" y="421881"/>
                </a:lnTo>
                <a:lnTo>
                  <a:pt x="5671350" y="421448"/>
                </a:lnTo>
                <a:lnTo>
                  <a:pt x="5716884" y="424152"/>
                </a:lnTo>
                <a:lnTo>
                  <a:pt x="5761024" y="430498"/>
                </a:lnTo>
                <a:lnTo>
                  <a:pt x="5803520" y="440994"/>
                </a:lnTo>
                <a:lnTo>
                  <a:pt x="5844121" y="456146"/>
                </a:lnTo>
                <a:lnTo>
                  <a:pt x="5882575" y="476460"/>
                </a:lnTo>
                <a:lnTo>
                  <a:pt x="5918630" y="502443"/>
                </a:lnTo>
                <a:lnTo>
                  <a:pt x="5948027" y="529335"/>
                </a:lnTo>
                <a:lnTo>
                  <a:pt x="5973623" y="557730"/>
                </a:lnTo>
                <a:lnTo>
                  <a:pt x="6014019" y="618764"/>
                </a:lnTo>
                <a:lnTo>
                  <a:pt x="6041031" y="685020"/>
                </a:lnTo>
                <a:lnTo>
                  <a:pt x="6055869" y="755973"/>
                </a:lnTo>
                <a:lnTo>
                  <a:pt x="6059745" y="831100"/>
                </a:lnTo>
                <a:lnTo>
                  <a:pt x="6057951" y="870064"/>
                </a:lnTo>
                <a:lnTo>
                  <a:pt x="6053871" y="909874"/>
                </a:lnTo>
                <a:lnTo>
                  <a:pt x="6047657" y="950465"/>
                </a:lnTo>
                <a:lnTo>
                  <a:pt x="6039459" y="991772"/>
                </a:lnTo>
                <a:lnTo>
                  <a:pt x="6029430" y="1033728"/>
                </a:lnTo>
                <a:lnTo>
                  <a:pt x="6017721" y="1076268"/>
                </a:lnTo>
                <a:lnTo>
                  <a:pt x="6004483" y="1119326"/>
                </a:lnTo>
                <a:lnTo>
                  <a:pt x="5989867" y="1162838"/>
                </a:lnTo>
                <a:lnTo>
                  <a:pt x="5974026" y="1206736"/>
                </a:lnTo>
                <a:lnTo>
                  <a:pt x="5957110" y="1250956"/>
                </a:lnTo>
                <a:lnTo>
                  <a:pt x="5939272" y="1295432"/>
                </a:lnTo>
                <a:lnTo>
                  <a:pt x="5920662" y="1340099"/>
                </a:lnTo>
                <a:lnTo>
                  <a:pt x="5901432" y="1384890"/>
                </a:lnTo>
                <a:lnTo>
                  <a:pt x="5881734" y="1429741"/>
                </a:lnTo>
                <a:lnTo>
                  <a:pt x="5861718" y="1474585"/>
                </a:lnTo>
                <a:lnTo>
                  <a:pt x="5841537" y="1519358"/>
                </a:lnTo>
                <a:lnTo>
                  <a:pt x="5821341" y="1563992"/>
                </a:lnTo>
                <a:lnTo>
                  <a:pt x="5801283" y="1608424"/>
                </a:lnTo>
                <a:lnTo>
                  <a:pt x="5781514" y="1652587"/>
                </a:lnTo>
                <a:lnTo>
                  <a:pt x="5762185" y="1696415"/>
                </a:lnTo>
                <a:lnTo>
                  <a:pt x="5743448" y="1739844"/>
                </a:lnTo>
                <a:lnTo>
                  <a:pt x="5725453" y="1782807"/>
                </a:lnTo>
                <a:lnTo>
                  <a:pt x="5708354" y="1825239"/>
                </a:lnTo>
                <a:lnTo>
                  <a:pt x="5692300" y="1867074"/>
                </a:lnTo>
                <a:lnTo>
                  <a:pt x="5677444" y="1908247"/>
                </a:lnTo>
                <a:lnTo>
                  <a:pt x="5663937" y="1948692"/>
                </a:lnTo>
                <a:lnTo>
                  <a:pt x="5651930" y="1988343"/>
                </a:lnTo>
                <a:lnTo>
                  <a:pt x="5642573" y="2029668"/>
                </a:lnTo>
                <a:lnTo>
                  <a:pt x="5638175" y="2070173"/>
                </a:lnTo>
                <a:lnTo>
                  <a:pt x="5638461" y="2109900"/>
                </a:lnTo>
                <a:lnTo>
                  <a:pt x="5643153" y="2148895"/>
                </a:lnTo>
                <a:lnTo>
                  <a:pt x="5651974" y="2187201"/>
                </a:lnTo>
                <a:lnTo>
                  <a:pt x="5664646" y="2224861"/>
                </a:lnTo>
                <a:lnTo>
                  <a:pt x="5680892" y="2261920"/>
                </a:lnTo>
                <a:lnTo>
                  <a:pt x="5700435" y="2298422"/>
                </a:lnTo>
                <a:lnTo>
                  <a:pt x="5722998" y="2334410"/>
                </a:lnTo>
                <a:lnTo>
                  <a:pt x="5748304" y="2369928"/>
                </a:lnTo>
                <a:lnTo>
                  <a:pt x="5776076" y="2405021"/>
                </a:lnTo>
                <a:lnTo>
                  <a:pt x="5806035" y="2439731"/>
                </a:lnTo>
                <a:lnTo>
                  <a:pt x="5837905" y="2474104"/>
                </a:lnTo>
                <a:lnTo>
                  <a:pt x="5871410" y="2508182"/>
                </a:lnTo>
                <a:lnTo>
                  <a:pt x="5906271" y="2542009"/>
                </a:lnTo>
                <a:lnTo>
                  <a:pt x="5942211" y="2575631"/>
                </a:lnTo>
                <a:lnTo>
                  <a:pt x="5978953" y="2609089"/>
                </a:lnTo>
                <a:lnTo>
                  <a:pt x="6016221" y="2642429"/>
                </a:lnTo>
                <a:lnTo>
                  <a:pt x="6053736" y="2675693"/>
                </a:lnTo>
                <a:lnTo>
                  <a:pt x="6091221" y="2708927"/>
                </a:lnTo>
                <a:lnTo>
                  <a:pt x="6128400" y="2742174"/>
                </a:lnTo>
                <a:lnTo>
                  <a:pt x="6164995" y="2775477"/>
                </a:lnTo>
                <a:lnTo>
                  <a:pt x="6200729" y="2808881"/>
                </a:lnTo>
                <a:lnTo>
                  <a:pt x="6235325" y="2842429"/>
                </a:lnTo>
                <a:lnTo>
                  <a:pt x="6268505" y="2876165"/>
                </a:lnTo>
                <a:lnTo>
                  <a:pt x="6299992" y="2910134"/>
                </a:lnTo>
                <a:lnTo>
                  <a:pt x="6329510" y="2944378"/>
                </a:lnTo>
                <a:lnTo>
                  <a:pt x="6356780" y="2978943"/>
                </a:lnTo>
                <a:lnTo>
                  <a:pt x="6381062" y="3018947"/>
                </a:lnTo>
                <a:lnTo>
                  <a:pt x="6397428" y="3062123"/>
                </a:lnTo>
                <a:lnTo>
                  <a:pt x="6407141" y="3107916"/>
                </a:lnTo>
                <a:lnTo>
                  <a:pt x="6411463" y="3155773"/>
                </a:lnTo>
                <a:lnTo>
                  <a:pt x="6411656" y="3205138"/>
                </a:lnTo>
                <a:lnTo>
                  <a:pt x="6408983" y="3255457"/>
                </a:lnTo>
                <a:lnTo>
                  <a:pt x="6404707" y="3306177"/>
                </a:lnTo>
                <a:lnTo>
                  <a:pt x="6400089" y="3356743"/>
                </a:lnTo>
                <a:lnTo>
                  <a:pt x="6396393" y="3406599"/>
                </a:lnTo>
                <a:lnTo>
                  <a:pt x="6394880" y="3455193"/>
                </a:lnTo>
                <a:lnTo>
                  <a:pt x="6393707" y="3499182"/>
                </a:lnTo>
                <a:lnTo>
                  <a:pt x="6390255" y="3542668"/>
                </a:lnTo>
                <a:lnTo>
                  <a:pt x="6384625" y="3585672"/>
                </a:lnTo>
                <a:lnTo>
                  <a:pt x="6376919" y="3628217"/>
                </a:lnTo>
                <a:lnTo>
                  <a:pt x="6367238" y="3670325"/>
                </a:lnTo>
                <a:lnTo>
                  <a:pt x="6355683" y="3712019"/>
                </a:lnTo>
                <a:lnTo>
                  <a:pt x="6342356" y="3753321"/>
                </a:lnTo>
                <a:lnTo>
                  <a:pt x="6327357" y="3794254"/>
                </a:lnTo>
                <a:lnTo>
                  <a:pt x="6310789" y="3834840"/>
                </a:lnTo>
                <a:lnTo>
                  <a:pt x="6292752" y="3875101"/>
                </a:lnTo>
                <a:lnTo>
                  <a:pt x="6273348" y="3915059"/>
                </a:lnTo>
                <a:lnTo>
                  <a:pt x="6252677" y="3954738"/>
                </a:lnTo>
                <a:lnTo>
                  <a:pt x="6230842" y="3994159"/>
                </a:lnTo>
                <a:lnTo>
                  <a:pt x="6207944" y="4033345"/>
                </a:lnTo>
                <a:lnTo>
                  <a:pt x="6184083" y="4072319"/>
                </a:lnTo>
                <a:lnTo>
                  <a:pt x="6159361" y="4111102"/>
                </a:lnTo>
                <a:lnTo>
                  <a:pt x="6133880" y="4149717"/>
                </a:lnTo>
                <a:lnTo>
                  <a:pt x="6107740" y="4188186"/>
                </a:lnTo>
                <a:lnTo>
                  <a:pt x="6081043" y="4226533"/>
                </a:lnTo>
                <a:lnTo>
                  <a:pt x="6053891" y="4264778"/>
                </a:lnTo>
                <a:lnTo>
                  <a:pt x="6026384" y="4302946"/>
                </a:lnTo>
                <a:lnTo>
                  <a:pt x="5998624" y="4341057"/>
                </a:lnTo>
                <a:lnTo>
                  <a:pt x="5970711" y="4379134"/>
                </a:lnTo>
                <a:lnTo>
                  <a:pt x="5942749" y="4417201"/>
                </a:lnTo>
                <a:lnTo>
                  <a:pt x="5914836" y="4455279"/>
                </a:lnTo>
                <a:lnTo>
                  <a:pt x="5887076" y="4493390"/>
                </a:lnTo>
                <a:lnTo>
                  <a:pt x="5859569" y="4531557"/>
                </a:lnTo>
                <a:lnTo>
                  <a:pt x="5832417" y="4569803"/>
                </a:lnTo>
                <a:lnTo>
                  <a:pt x="5805720" y="4608149"/>
                </a:lnTo>
                <a:lnTo>
                  <a:pt x="5779580" y="4646619"/>
                </a:lnTo>
                <a:lnTo>
                  <a:pt x="5754099" y="4685234"/>
                </a:lnTo>
                <a:lnTo>
                  <a:pt x="5729377" y="4724017"/>
                </a:lnTo>
                <a:lnTo>
                  <a:pt x="5705516" y="4762990"/>
                </a:lnTo>
                <a:lnTo>
                  <a:pt x="5682618" y="4802176"/>
                </a:lnTo>
                <a:lnTo>
                  <a:pt x="5660783" y="4841598"/>
                </a:lnTo>
                <a:lnTo>
                  <a:pt x="5640112" y="4881276"/>
                </a:lnTo>
                <a:lnTo>
                  <a:pt x="5620708" y="4921235"/>
                </a:lnTo>
                <a:lnTo>
                  <a:pt x="5602671" y="4961496"/>
                </a:lnTo>
                <a:lnTo>
                  <a:pt x="5586103" y="5002082"/>
                </a:lnTo>
                <a:lnTo>
                  <a:pt x="5571104" y="5043014"/>
                </a:lnTo>
                <a:lnTo>
                  <a:pt x="5557777" y="5084316"/>
                </a:lnTo>
                <a:lnTo>
                  <a:pt x="5546222" y="5126011"/>
                </a:lnTo>
                <a:lnTo>
                  <a:pt x="5536541" y="5168119"/>
                </a:lnTo>
                <a:lnTo>
                  <a:pt x="5528835" y="5210664"/>
                </a:lnTo>
                <a:lnTo>
                  <a:pt x="5523205" y="5253668"/>
                </a:lnTo>
                <a:lnTo>
                  <a:pt x="5519753" y="5297153"/>
                </a:lnTo>
                <a:lnTo>
                  <a:pt x="5518580" y="5341143"/>
                </a:lnTo>
                <a:lnTo>
                  <a:pt x="5519748" y="5387800"/>
                </a:lnTo>
                <a:lnTo>
                  <a:pt x="5523192" y="5433929"/>
                </a:lnTo>
                <a:lnTo>
                  <a:pt x="5528822" y="5479547"/>
                </a:lnTo>
                <a:lnTo>
                  <a:pt x="5536550" y="5524671"/>
                </a:lnTo>
                <a:lnTo>
                  <a:pt x="5546286" y="5569317"/>
                </a:lnTo>
                <a:lnTo>
                  <a:pt x="5557941" y="5613503"/>
                </a:lnTo>
                <a:lnTo>
                  <a:pt x="5571426" y="5657244"/>
                </a:lnTo>
                <a:lnTo>
                  <a:pt x="5586650" y="5700558"/>
                </a:lnTo>
                <a:lnTo>
                  <a:pt x="5603525" y="5743462"/>
                </a:lnTo>
                <a:lnTo>
                  <a:pt x="5621962" y="5785973"/>
                </a:lnTo>
                <a:lnTo>
                  <a:pt x="5641871" y="5828106"/>
                </a:lnTo>
                <a:lnTo>
                  <a:pt x="5663162" y="5869879"/>
                </a:lnTo>
                <a:lnTo>
                  <a:pt x="5685748" y="5911309"/>
                </a:lnTo>
                <a:lnTo>
                  <a:pt x="5709537" y="5952412"/>
                </a:lnTo>
                <a:lnTo>
                  <a:pt x="5734441" y="5993205"/>
                </a:lnTo>
                <a:lnTo>
                  <a:pt x="5760371" y="6033706"/>
                </a:lnTo>
                <a:lnTo>
                  <a:pt x="5787237" y="6073930"/>
                </a:lnTo>
                <a:lnTo>
                  <a:pt x="5814950" y="6113894"/>
                </a:lnTo>
                <a:lnTo>
                  <a:pt x="5843421" y="6153616"/>
                </a:lnTo>
                <a:lnTo>
                  <a:pt x="5872560" y="6193111"/>
                </a:lnTo>
                <a:lnTo>
                  <a:pt x="5902278" y="6232398"/>
                </a:lnTo>
                <a:lnTo>
                  <a:pt x="5932485" y="6271492"/>
                </a:lnTo>
                <a:lnTo>
                  <a:pt x="5963093" y="6310410"/>
                </a:lnTo>
                <a:lnTo>
                  <a:pt x="5994012" y="6349170"/>
                </a:lnTo>
                <a:lnTo>
                  <a:pt x="6025152" y="6387787"/>
                </a:lnTo>
                <a:lnTo>
                  <a:pt x="6056425" y="6426279"/>
                </a:lnTo>
                <a:lnTo>
                  <a:pt x="6087740" y="6464663"/>
                </a:lnTo>
                <a:lnTo>
                  <a:pt x="6119010" y="6502954"/>
                </a:lnTo>
                <a:lnTo>
                  <a:pt x="6150144" y="6541171"/>
                </a:lnTo>
                <a:lnTo>
                  <a:pt x="6181053" y="6579329"/>
                </a:lnTo>
                <a:lnTo>
                  <a:pt x="6211647" y="6617445"/>
                </a:lnTo>
                <a:lnTo>
                  <a:pt x="6241838" y="6655537"/>
                </a:lnTo>
                <a:lnTo>
                  <a:pt x="6271536" y="6693621"/>
                </a:lnTo>
                <a:lnTo>
                  <a:pt x="6300652" y="6731714"/>
                </a:lnTo>
                <a:lnTo>
                  <a:pt x="6329097" y="6769832"/>
                </a:lnTo>
                <a:lnTo>
                  <a:pt x="6356780" y="6807993"/>
                </a:lnTo>
                <a:lnTo>
                  <a:pt x="6386172" y="6849072"/>
                </a:lnTo>
                <a:lnTo>
                  <a:pt x="6415642" y="6890117"/>
                </a:lnTo>
                <a:lnTo>
                  <a:pt x="6445196" y="6931122"/>
                </a:lnTo>
                <a:lnTo>
                  <a:pt x="6474838" y="6972080"/>
                </a:lnTo>
                <a:lnTo>
                  <a:pt x="6504575" y="7012985"/>
                </a:lnTo>
                <a:lnTo>
                  <a:pt x="6534411" y="7053831"/>
                </a:lnTo>
                <a:lnTo>
                  <a:pt x="6564351" y="7094611"/>
                </a:lnTo>
                <a:lnTo>
                  <a:pt x="6578237" y="7113421"/>
                </a:lnTo>
              </a:path>
            </a:pathLst>
          </a:custGeom>
          <a:ln w="9524">
            <a:solidFill>
              <a:srgbClr val="FFFFFF"/>
            </a:solidFill>
          </a:ln>
        </p:spPr>
        <p:txBody>
          <a:bodyPr wrap="square" lIns="0" tIns="0" rIns="0" bIns="0" rtlCol="0"/>
          <a:lstStyle/>
          <a:p>
            <a:endParaRPr/>
          </a:p>
        </p:txBody>
      </p:sp>
      <p:pic>
        <p:nvPicPr>
          <p:cNvPr id="6" name="object 6"/>
          <p:cNvPicPr/>
          <p:nvPr/>
        </p:nvPicPr>
        <p:blipFill>
          <a:blip r:embed="rId4" cstate="print"/>
          <a:stretch>
            <a:fillRect/>
          </a:stretch>
        </p:blipFill>
        <p:spPr>
          <a:xfrm>
            <a:off x="0" y="8496300"/>
            <a:ext cx="4872199" cy="1790699"/>
          </a:xfrm>
          <a:prstGeom prst="rect">
            <a:avLst/>
          </a:prstGeom>
        </p:spPr>
      </p:pic>
      <p:sp>
        <p:nvSpPr>
          <p:cNvPr id="7" name="object 7"/>
          <p:cNvSpPr txBox="1">
            <a:spLocks noGrp="1"/>
          </p:cNvSpPr>
          <p:nvPr>
            <p:ph type="title"/>
          </p:nvPr>
        </p:nvSpPr>
        <p:spPr>
          <a:xfrm>
            <a:off x="3029685" y="1181100"/>
            <a:ext cx="14127480" cy="1854200"/>
          </a:xfrm>
          <a:prstGeom prst="rect">
            <a:avLst/>
          </a:prstGeom>
        </p:spPr>
        <p:txBody>
          <a:bodyPr vert="horz" wrap="square" lIns="0" tIns="12700" rIns="0" bIns="0" rtlCol="0">
            <a:spAutoFit/>
          </a:bodyPr>
          <a:lstStyle/>
          <a:p>
            <a:pPr marL="12700">
              <a:lnSpc>
                <a:spcPct val="100000"/>
              </a:lnSpc>
              <a:spcBef>
                <a:spcPts val="100"/>
              </a:spcBef>
            </a:pPr>
            <a:r>
              <a:rPr lang="en-IN" sz="12000" spc="-235" dirty="0">
                <a:solidFill>
                  <a:srgbClr val="12384E"/>
                </a:solidFill>
                <a:latin typeface="Verdana"/>
                <a:cs typeface="Verdana"/>
              </a:rPr>
              <a:t>User</a:t>
            </a:r>
            <a:r>
              <a:rPr lang="en-IN" sz="12000" spc="-860" dirty="0">
                <a:solidFill>
                  <a:srgbClr val="12384E"/>
                </a:solidFill>
                <a:latin typeface="Verdana"/>
                <a:cs typeface="Verdana"/>
              </a:rPr>
              <a:t> Operations</a:t>
            </a:r>
            <a:r>
              <a:rPr sz="12000" spc="-2235" dirty="0">
                <a:solidFill>
                  <a:srgbClr val="12384E"/>
                </a:solidFill>
                <a:latin typeface="Verdana"/>
                <a:cs typeface="Verdana"/>
              </a:rPr>
              <a:t>:</a:t>
            </a:r>
            <a:endParaRPr sz="12000" dirty="0">
              <a:latin typeface="Verdana"/>
              <a:cs typeface="Verdana"/>
            </a:endParaRPr>
          </a:p>
        </p:txBody>
      </p:sp>
      <p:sp>
        <p:nvSpPr>
          <p:cNvPr id="14" name="object 14"/>
          <p:cNvSpPr txBox="1"/>
          <p:nvPr/>
        </p:nvSpPr>
        <p:spPr>
          <a:xfrm>
            <a:off x="4845822" y="4086331"/>
            <a:ext cx="5441178" cy="3644139"/>
          </a:xfrm>
          <a:prstGeom prst="rect">
            <a:avLst/>
          </a:prstGeom>
        </p:spPr>
        <p:txBody>
          <a:bodyPr vert="horz" wrap="square" lIns="0" tIns="12700" rIns="0" bIns="0" rtlCol="0">
            <a:spAutoFit/>
          </a:bodyPr>
          <a:lstStyle/>
          <a:p>
            <a:pPr marL="469900" marR="267335" indent="-457200">
              <a:lnSpc>
                <a:spcPct val="135800"/>
              </a:lnSpc>
              <a:spcBef>
                <a:spcPts val="100"/>
              </a:spcBef>
              <a:buFont typeface="Arial" panose="020B0604020202020204" pitchFamily="34" charset="0"/>
              <a:buChar char="•"/>
            </a:pPr>
            <a:r>
              <a:rPr lang="en-IN" sz="2900" spc="-60" dirty="0">
                <a:solidFill>
                  <a:srgbClr val="12384E"/>
                </a:solidFill>
                <a:latin typeface="Verdana"/>
                <a:cs typeface="Verdana"/>
              </a:rPr>
              <a:t>Register User</a:t>
            </a:r>
          </a:p>
          <a:p>
            <a:pPr marL="469900" marR="267335" indent="-457200">
              <a:lnSpc>
                <a:spcPct val="135800"/>
              </a:lnSpc>
              <a:spcBef>
                <a:spcPts val="100"/>
              </a:spcBef>
              <a:buFont typeface="Arial" panose="020B0604020202020204" pitchFamily="34" charset="0"/>
              <a:buChar char="•"/>
            </a:pPr>
            <a:r>
              <a:rPr lang="en-IN" sz="2900" spc="-60" dirty="0">
                <a:solidFill>
                  <a:srgbClr val="12384E"/>
                </a:solidFill>
                <a:latin typeface="Verdana"/>
                <a:cs typeface="Verdana"/>
              </a:rPr>
              <a:t>Login User</a:t>
            </a:r>
          </a:p>
          <a:p>
            <a:pPr marL="469900" marR="267335" indent="-457200">
              <a:lnSpc>
                <a:spcPct val="135800"/>
              </a:lnSpc>
              <a:spcBef>
                <a:spcPts val="100"/>
              </a:spcBef>
              <a:buFont typeface="Arial" panose="020B0604020202020204" pitchFamily="34" charset="0"/>
              <a:buChar char="•"/>
            </a:pPr>
            <a:r>
              <a:rPr lang="en-IN" sz="2900" spc="-60" dirty="0">
                <a:solidFill>
                  <a:srgbClr val="12384E"/>
                </a:solidFill>
                <a:latin typeface="Verdana"/>
                <a:cs typeface="Verdana"/>
              </a:rPr>
              <a:t>View Available Flights</a:t>
            </a:r>
          </a:p>
          <a:p>
            <a:pPr marL="469900" marR="267335" indent="-457200">
              <a:lnSpc>
                <a:spcPct val="135800"/>
              </a:lnSpc>
              <a:spcBef>
                <a:spcPts val="100"/>
              </a:spcBef>
              <a:buFont typeface="Arial" panose="020B0604020202020204" pitchFamily="34" charset="0"/>
              <a:buChar char="•"/>
            </a:pPr>
            <a:r>
              <a:rPr lang="en-IN" sz="2900" spc="-60" dirty="0">
                <a:solidFill>
                  <a:srgbClr val="12384E"/>
                </a:solidFill>
                <a:latin typeface="Verdana"/>
                <a:cs typeface="Verdana"/>
              </a:rPr>
              <a:t>Book Flights</a:t>
            </a:r>
          </a:p>
          <a:p>
            <a:pPr marL="469900" marR="267335" indent="-457200">
              <a:lnSpc>
                <a:spcPct val="135800"/>
              </a:lnSpc>
              <a:spcBef>
                <a:spcPts val="100"/>
              </a:spcBef>
              <a:buFont typeface="Arial" panose="020B0604020202020204" pitchFamily="34" charset="0"/>
              <a:buChar char="•"/>
            </a:pPr>
            <a:r>
              <a:rPr lang="en-IN" sz="2900" spc="-60" dirty="0">
                <a:solidFill>
                  <a:srgbClr val="12384E"/>
                </a:solidFill>
                <a:latin typeface="Verdana"/>
                <a:cs typeface="Verdana"/>
              </a:rPr>
              <a:t>Modify / Cancel Bookings</a:t>
            </a:r>
          </a:p>
          <a:p>
            <a:pPr marL="469900" marR="267335" indent="-457200">
              <a:lnSpc>
                <a:spcPct val="135800"/>
              </a:lnSpc>
              <a:spcBef>
                <a:spcPts val="100"/>
              </a:spcBef>
              <a:buFont typeface="Arial" panose="020B0604020202020204" pitchFamily="34" charset="0"/>
              <a:buChar char="•"/>
            </a:pPr>
            <a:r>
              <a:rPr lang="en-IN" sz="2900" spc="-60" dirty="0">
                <a:solidFill>
                  <a:srgbClr val="12384E"/>
                </a:solidFill>
                <a:latin typeface="Verdana"/>
                <a:cs typeface="Verdana"/>
              </a:rPr>
              <a:t>Modify Passenger Details</a:t>
            </a:r>
            <a:endParaRPr sz="2900" dirty="0">
              <a:latin typeface="Verdana"/>
              <a:cs typeface="Verdana"/>
            </a:endParaRPr>
          </a:p>
        </p:txBody>
      </p:sp>
    </p:spTree>
    <p:extLst>
      <p:ext uri="{BB962C8B-B14F-4D97-AF65-F5344CB8AC3E}">
        <p14:creationId xmlns:p14="http://schemas.microsoft.com/office/powerpoint/2010/main" val="3489924403"/>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934953" y="0"/>
            <a:ext cx="5353046" cy="2856017"/>
          </a:xfrm>
          <a:prstGeom prst="rect">
            <a:avLst/>
          </a:prstGeom>
        </p:spPr>
      </p:pic>
      <p:pic>
        <p:nvPicPr>
          <p:cNvPr id="3" name="object 3"/>
          <p:cNvPicPr/>
          <p:nvPr/>
        </p:nvPicPr>
        <p:blipFill>
          <a:blip r:embed="rId3" cstate="print"/>
          <a:stretch>
            <a:fillRect/>
          </a:stretch>
        </p:blipFill>
        <p:spPr>
          <a:xfrm>
            <a:off x="0" y="0"/>
            <a:ext cx="6610310" cy="3029190"/>
          </a:xfrm>
          <a:prstGeom prst="rect">
            <a:avLst/>
          </a:prstGeom>
        </p:spPr>
      </p:pic>
      <p:pic>
        <p:nvPicPr>
          <p:cNvPr id="4" name="object 4"/>
          <p:cNvPicPr/>
          <p:nvPr/>
        </p:nvPicPr>
        <p:blipFill>
          <a:blip r:embed="rId4" cstate="print"/>
          <a:stretch>
            <a:fillRect/>
          </a:stretch>
        </p:blipFill>
        <p:spPr>
          <a:xfrm>
            <a:off x="12611103" y="7111139"/>
            <a:ext cx="5676896" cy="3175859"/>
          </a:xfrm>
          <a:prstGeom prst="rect">
            <a:avLst/>
          </a:prstGeom>
        </p:spPr>
      </p:pic>
      <p:pic>
        <p:nvPicPr>
          <p:cNvPr id="5" name="object 5"/>
          <p:cNvPicPr/>
          <p:nvPr/>
        </p:nvPicPr>
        <p:blipFill>
          <a:blip r:embed="rId5" cstate="print"/>
          <a:stretch>
            <a:fillRect/>
          </a:stretch>
        </p:blipFill>
        <p:spPr>
          <a:xfrm>
            <a:off x="0" y="7680942"/>
            <a:ext cx="5848308" cy="2606057"/>
          </a:xfrm>
          <a:prstGeom prst="rect">
            <a:avLst/>
          </a:prstGeom>
        </p:spPr>
      </p:pic>
      <p:sp>
        <p:nvSpPr>
          <p:cNvPr id="6" name="object 6"/>
          <p:cNvSpPr/>
          <p:nvPr/>
        </p:nvSpPr>
        <p:spPr>
          <a:xfrm>
            <a:off x="0" y="3223176"/>
            <a:ext cx="1229995" cy="4058920"/>
          </a:xfrm>
          <a:custGeom>
            <a:avLst/>
            <a:gdLst/>
            <a:ahLst/>
            <a:cxnLst/>
            <a:rect l="l" t="t" r="r" b="b"/>
            <a:pathLst>
              <a:path w="1229995" h="4058920">
                <a:moveTo>
                  <a:pt x="0" y="369979"/>
                </a:moveTo>
                <a:lnTo>
                  <a:pt x="48237" y="421408"/>
                </a:lnTo>
                <a:lnTo>
                  <a:pt x="83018" y="455715"/>
                </a:lnTo>
                <a:lnTo>
                  <a:pt x="118626" y="488705"/>
                </a:lnTo>
                <a:lnTo>
                  <a:pt x="155047" y="520308"/>
                </a:lnTo>
                <a:lnTo>
                  <a:pt x="192267" y="550451"/>
                </a:lnTo>
                <a:lnTo>
                  <a:pt x="230272" y="579065"/>
                </a:lnTo>
                <a:lnTo>
                  <a:pt x="269046" y="606078"/>
                </a:lnTo>
                <a:lnTo>
                  <a:pt x="308576" y="631420"/>
                </a:lnTo>
                <a:lnTo>
                  <a:pt x="348847" y="655019"/>
                </a:lnTo>
                <a:lnTo>
                  <a:pt x="389844" y="676804"/>
                </a:lnTo>
                <a:lnTo>
                  <a:pt x="431554" y="696705"/>
                </a:lnTo>
                <a:lnTo>
                  <a:pt x="473962" y="714651"/>
                </a:lnTo>
                <a:lnTo>
                  <a:pt x="517054" y="730570"/>
                </a:lnTo>
                <a:lnTo>
                  <a:pt x="560814" y="744392"/>
                </a:lnTo>
                <a:lnTo>
                  <a:pt x="605230" y="756046"/>
                </a:lnTo>
                <a:lnTo>
                  <a:pt x="650286" y="765460"/>
                </a:lnTo>
                <a:lnTo>
                  <a:pt x="696389" y="772251"/>
                </a:lnTo>
                <a:lnTo>
                  <a:pt x="743430" y="776006"/>
                </a:lnTo>
                <a:lnTo>
                  <a:pt x="791015" y="776664"/>
                </a:lnTo>
                <a:lnTo>
                  <a:pt x="838754" y="774162"/>
                </a:lnTo>
                <a:lnTo>
                  <a:pt x="886255" y="768437"/>
                </a:lnTo>
                <a:lnTo>
                  <a:pt x="933126" y="759426"/>
                </a:lnTo>
                <a:lnTo>
                  <a:pt x="978974" y="747065"/>
                </a:lnTo>
                <a:lnTo>
                  <a:pt x="1023409" y="731293"/>
                </a:lnTo>
                <a:lnTo>
                  <a:pt x="1066039" y="712047"/>
                </a:lnTo>
                <a:lnTo>
                  <a:pt x="1106472" y="689263"/>
                </a:lnTo>
                <a:lnTo>
                  <a:pt x="1157799" y="641122"/>
                </a:lnTo>
                <a:lnTo>
                  <a:pt x="1195203" y="573568"/>
                </a:lnTo>
                <a:lnTo>
                  <a:pt x="1208781" y="534253"/>
                </a:lnTo>
                <a:lnTo>
                  <a:pt x="1218995" y="492177"/>
                </a:lnTo>
                <a:lnTo>
                  <a:pt x="1225883" y="448035"/>
                </a:lnTo>
                <a:lnTo>
                  <a:pt x="1229484" y="402526"/>
                </a:lnTo>
                <a:lnTo>
                  <a:pt x="1229837" y="356346"/>
                </a:lnTo>
                <a:lnTo>
                  <a:pt x="1226981" y="310192"/>
                </a:lnTo>
                <a:lnTo>
                  <a:pt x="1220954" y="264763"/>
                </a:lnTo>
                <a:lnTo>
                  <a:pt x="1211796" y="220754"/>
                </a:lnTo>
                <a:lnTo>
                  <a:pt x="1199545" y="178863"/>
                </a:lnTo>
                <a:lnTo>
                  <a:pt x="1184239" y="139786"/>
                </a:lnTo>
                <a:lnTo>
                  <a:pt x="1165919" y="104223"/>
                </a:lnTo>
                <a:lnTo>
                  <a:pt x="1120386" y="46420"/>
                </a:lnTo>
                <a:lnTo>
                  <a:pt x="1063257" y="11032"/>
                </a:lnTo>
                <a:lnTo>
                  <a:pt x="995308" y="618"/>
                </a:lnTo>
                <a:lnTo>
                  <a:pt x="961877" y="0"/>
                </a:lnTo>
                <a:lnTo>
                  <a:pt x="930113" y="1581"/>
                </a:lnTo>
                <a:lnTo>
                  <a:pt x="871452" y="11145"/>
                </a:lnTo>
                <a:lnTo>
                  <a:pt x="819057" y="28917"/>
                </a:lnTo>
                <a:lnTo>
                  <a:pt x="772660" y="54503"/>
                </a:lnTo>
                <a:lnTo>
                  <a:pt x="731991" y="87508"/>
                </a:lnTo>
                <a:lnTo>
                  <a:pt x="696783" y="127539"/>
                </a:lnTo>
                <a:lnTo>
                  <a:pt x="666765" y="174200"/>
                </a:lnTo>
                <a:lnTo>
                  <a:pt x="641671" y="227099"/>
                </a:lnTo>
                <a:lnTo>
                  <a:pt x="621231" y="285840"/>
                </a:lnTo>
                <a:lnTo>
                  <a:pt x="605176" y="350029"/>
                </a:lnTo>
                <a:lnTo>
                  <a:pt x="593237" y="419274"/>
                </a:lnTo>
                <a:lnTo>
                  <a:pt x="585147" y="493178"/>
                </a:lnTo>
                <a:lnTo>
                  <a:pt x="582461" y="531755"/>
                </a:lnTo>
                <a:lnTo>
                  <a:pt x="580636" y="571348"/>
                </a:lnTo>
                <a:lnTo>
                  <a:pt x="579639" y="611910"/>
                </a:lnTo>
                <a:lnTo>
                  <a:pt x="579436" y="653391"/>
                </a:lnTo>
                <a:lnTo>
                  <a:pt x="579993" y="695741"/>
                </a:lnTo>
                <a:lnTo>
                  <a:pt x="581278" y="738911"/>
                </a:lnTo>
                <a:lnTo>
                  <a:pt x="583255" y="782852"/>
                </a:lnTo>
                <a:lnTo>
                  <a:pt x="585893" y="827515"/>
                </a:lnTo>
                <a:lnTo>
                  <a:pt x="589157" y="872850"/>
                </a:lnTo>
                <a:lnTo>
                  <a:pt x="593013" y="918808"/>
                </a:lnTo>
                <a:lnTo>
                  <a:pt x="597428" y="965340"/>
                </a:lnTo>
                <a:lnTo>
                  <a:pt x="602369" y="1012396"/>
                </a:lnTo>
                <a:lnTo>
                  <a:pt x="607801" y="1059928"/>
                </a:lnTo>
                <a:lnTo>
                  <a:pt x="613692" y="1107886"/>
                </a:lnTo>
                <a:lnTo>
                  <a:pt x="620007" y="1156220"/>
                </a:lnTo>
                <a:lnTo>
                  <a:pt x="626714" y="1204882"/>
                </a:lnTo>
                <a:lnTo>
                  <a:pt x="633778" y="1253822"/>
                </a:lnTo>
                <a:lnTo>
                  <a:pt x="641166" y="1302991"/>
                </a:lnTo>
                <a:lnTo>
                  <a:pt x="648844" y="1352340"/>
                </a:lnTo>
                <a:lnTo>
                  <a:pt x="656779" y="1401819"/>
                </a:lnTo>
                <a:lnTo>
                  <a:pt x="664937" y="1451379"/>
                </a:lnTo>
                <a:lnTo>
                  <a:pt x="673285" y="1500971"/>
                </a:lnTo>
                <a:lnTo>
                  <a:pt x="681788" y="1550546"/>
                </a:lnTo>
                <a:lnTo>
                  <a:pt x="690414" y="1600054"/>
                </a:lnTo>
                <a:lnTo>
                  <a:pt x="699129" y="1649445"/>
                </a:lnTo>
                <a:lnTo>
                  <a:pt x="707900" y="1698672"/>
                </a:lnTo>
                <a:lnTo>
                  <a:pt x="716691" y="1747684"/>
                </a:lnTo>
                <a:lnTo>
                  <a:pt x="725471" y="1796433"/>
                </a:lnTo>
                <a:lnTo>
                  <a:pt x="734206" y="1844868"/>
                </a:lnTo>
                <a:lnTo>
                  <a:pt x="742861" y="1892941"/>
                </a:lnTo>
                <a:lnTo>
                  <a:pt x="751404" y="1940602"/>
                </a:lnTo>
                <a:lnTo>
                  <a:pt x="759800" y="1987803"/>
                </a:lnTo>
                <a:lnTo>
                  <a:pt x="768017" y="2034493"/>
                </a:lnTo>
                <a:lnTo>
                  <a:pt x="776020" y="2080624"/>
                </a:lnTo>
                <a:lnTo>
                  <a:pt x="783776" y="2126146"/>
                </a:lnTo>
                <a:lnTo>
                  <a:pt x="791251" y="2171010"/>
                </a:lnTo>
                <a:lnTo>
                  <a:pt x="798413" y="2215167"/>
                </a:lnTo>
                <a:lnTo>
                  <a:pt x="805226" y="2258568"/>
                </a:lnTo>
                <a:lnTo>
                  <a:pt x="811659" y="2301163"/>
                </a:lnTo>
                <a:lnTo>
                  <a:pt x="817676" y="2342903"/>
                </a:lnTo>
                <a:lnTo>
                  <a:pt x="823245" y="2383738"/>
                </a:lnTo>
                <a:lnTo>
                  <a:pt x="828331" y="2423620"/>
                </a:lnTo>
                <a:lnTo>
                  <a:pt x="832902" y="2462499"/>
                </a:lnTo>
                <a:lnTo>
                  <a:pt x="840363" y="2537052"/>
                </a:lnTo>
                <a:lnTo>
                  <a:pt x="843391" y="2582609"/>
                </a:lnTo>
                <a:lnTo>
                  <a:pt x="844561" y="2627770"/>
                </a:lnTo>
                <a:lnTo>
                  <a:pt x="843916" y="2672541"/>
                </a:lnTo>
                <a:lnTo>
                  <a:pt x="841501" y="2716927"/>
                </a:lnTo>
                <a:lnTo>
                  <a:pt x="837359" y="2760935"/>
                </a:lnTo>
                <a:lnTo>
                  <a:pt x="831534" y="2804570"/>
                </a:lnTo>
                <a:lnTo>
                  <a:pt x="824071" y="2847839"/>
                </a:lnTo>
                <a:lnTo>
                  <a:pt x="815014" y="2890747"/>
                </a:lnTo>
                <a:lnTo>
                  <a:pt x="804405" y="2933300"/>
                </a:lnTo>
                <a:lnTo>
                  <a:pt x="792290" y="2975505"/>
                </a:lnTo>
                <a:lnTo>
                  <a:pt x="778713" y="3017368"/>
                </a:lnTo>
                <a:lnTo>
                  <a:pt x="763716" y="3058893"/>
                </a:lnTo>
                <a:lnTo>
                  <a:pt x="747345" y="3100088"/>
                </a:lnTo>
                <a:lnTo>
                  <a:pt x="729643" y="3140959"/>
                </a:lnTo>
                <a:lnTo>
                  <a:pt x="710654" y="3181510"/>
                </a:lnTo>
                <a:lnTo>
                  <a:pt x="690423" y="3221749"/>
                </a:lnTo>
                <a:lnTo>
                  <a:pt x="668992" y="3261682"/>
                </a:lnTo>
                <a:lnTo>
                  <a:pt x="646407" y="3301313"/>
                </a:lnTo>
                <a:lnTo>
                  <a:pt x="622710" y="3340650"/>
                </a:lnTo>
                <a:lnTo>
                  <a:pt x="597947" y="3379698"/>
                </a:lnTo>
                <a:lnTo>
                  <a:pt x="572160" y="3418463"/>
                </a:lnTo>
                <a:lnTo>
                  <a:pt x="545395" y="3456952"/>
                </a:lnTo>
                <a:lnTo>
                  <a:pt x="517694" y="3495170"/>
                </a:lnTo>
                <a:lnTo>
                  <a:pt x="489103" y="3533123"/>
                </a:lnTo>
                <a:lnTo>
                  <a:pt x="459664" y="3570817"/>
                </a:lnTo>
                <a:lnTo>
                  <a:pt x="429422" y="3608258"/>
                </a:lnTo>
                <a:lnTo>
                  <a:pt x="398421" y="3645452"/>
                </a:lnTo>
                <a:lnTo>
                  <a:pt x="366705" y="3682406"/>
                </a:lnTo>
                <a:lnTo>
                  <a:pt x="334317" y="3719124"/>
                </a:lnTo>
                <a:lnTo>
                  <a:pt x="301302" y="3755614"/>
                </a:lnTo>
                <a:lnTo>
                  <a:pt x="267704" y="3791881"/>
                </a:lnTo>
                <a:lnTo>
                  <a:pt x="233567" y="3827930"/>
                </a:lnTo>
                <a:lnTo>
                  <a:pt x="198934" y="3863769"/>
                </a:lnTo>
                <a:lnTo>
                  <a:pt x="163850" y="3899403"/>
                </a:lnTo>
                <a:lnTo>
                  <a:pt x="128358" y="3934838"/>
                </a:lnTo>
                <a:lnTo>
                  <a:pt x="92503" y="3970080"/>
                </a:lnTo>
                <a:lnTo>
                  <a:pt x="56328" y="4005135"/>
                </a:lnTo>
                <a:lnTo>
                  <a:pt x="19878" y="4040008"/>
                </a:lnTo>
                <a:lnTo>
                  <a:pt x="0" y="4058813"/>
                </a:lnTo>
              </a:path>
            </a:pathLst>
          </a:custGeom>
          <a:ln w="9505">
            <a:solidFill>
              <a:srgbClr val="FFFFFF"/>
            </a:solidFill>
          </a:ln>
        </p:spPr>
        <p:txBody>
          <a:bodyPr wrap="square" lIns="0" tIns="0" rIns="0" bIns="0" rtlCol="0"/>
          <a:lstStyle/>
          <a:p>
            <a:endParaRPr/>
          </a:p>
        </p:txBody>
      </p:sp>
      <p:sp>
        <p:nvSpPr>
          <p:cNvPr id="7" name="object 7"/>
          <p:cNvSpPr/>
          <p:nvPr/>
        </p:nvSpPr>
        <p:spPr>
          <a:xfrm>
            <a:off x="4766953" y="9806999"/>
            <a:ext cx="3551554" cy="480059"/>
          </a:xfrm>
          <a:custGeom>
            <a:avLst/>
            <a:gdLst/>
            <a:ahLst/>
            <a:cxnLst/>
            <a:rect l="l" t="t" r="r" b="b"/>
            <a:pathLst>
              <a:path w="3551554" h="480059">
                <a:moveTo>
                  <a:pt x="0" y="479999"/>
                </a:moveTo>
                <a:lnTo>
                  <a:pt x="50980" y="453096"/>
                </a:lnTo>
                <a:lnTo>
                  <a:pt x="95284" y="430473"/>
                </a:lnTo>
                <a:lnTo>
                  <a:pt x="139906" y="408350"/>
                </a:lnTo>
                <a:lnTo>
                  <a:pt x="184834" y="386732"/>
                </a:lnTo>
                <a:lnTo>
                  <a:pt x="230057" y="365627"/>
                </a:lnTo>
                <a:lnTo>
                  <a:pt x="275565" y="345041"/>
                </a:lnTo>
                <a:lnTo>
                  <a:pt x="321346" y="324981"/>
                </a:lnTo>
                <a:lnTo>
                  <a:pt x="367390" y="305452"/>
                </a:lnTo>
                <a:lnTo>
                  <a:pt x="413685" y="286463"/>
                </a:lnTo>
                <a:lnTo>
                  <a:pt x="460221" y="268020"/>
                </a:lnTo>
                <a:lnTo>
                  <a:pt x="506986" y="250128"/>
                </a:lnTo>
                <a:lnTo>
                  <a:pt x="553970" y="232796"/>
                </a:lnTo>
                <a:lnTo>
                  <a:pt x="601161" y="216028"/>
                </a:lnTo>
                <a:lnTo>
                  <a:pt x="648550" y="199833"/>
                </a:lnTo>
                <a:lnTo>
                  <a:pt x="696124" y="184217"/>
                </a:lnTo>
                <a:lnTo>
                  <a:pt x="743872" y="169186"/>
                </a:lnTo>
                <a:lnTo>
                  <a:pt x="791785" y="154747"/>
                </a:lnTo>
                <a:lnTo>
                  <a:pt x="839850" y="140906"/>
                </a:lnTo>
                <a:lnTo>
                  <a:pt x="888057" y="127671"/>
                </a:lnTo>
                <a:lnTo>
                  <a:pt x="936396" y="115047"/>
                </a:lnTo>
                <a:lnTo>
                  <a:pt x="984854" y="103042"/>
                </a:lnTo>
                <a:lnTo>
                  <a:pt x="1033421" y="91662"/>
                </a:lnTo>
                <a:lnTo>
                  <a:pt x="1082086" y="80914"/>
                </a:lnTo>
                <a:lnTo>
                  <a:pt x="1130838" y="70804"/>
                </a:lnTo>
                <a:lnTo>
                  <a:pt x="1179667" y="61339"/>
                </a:lnTo>
                <a:lnTo>
                  <a:pt x="1228560" y="52525"/>
                </a:lnTo>
                <a:lnTo>
                  <a:pt x="1277508" y="44370"/>
                </a:lnTo>
                <a:lnTo>
                  <a:pt x="1326499" y="36880"/>
                </a:lnTo>
                <a:lnTo>
                  <a:pt x="1375522" y="30061"/>
                </a:lnTo>
                <a:lnTo>
                  <a:pt x="1424567" y="23920"/>
                </a:lnTo>
                <a:lnTo>
                  <a:pt x="1473622" y="18464"/>
                </a:lnTo>
                <a:lnTo>
                  <a:pt x="1522676" y="13699"/>
                </a:lnTo>
                <a:lnTo>
                  <a:pt x="1571719" y="9632"/>
                </a:lnTo>
                <a:lnTo>
                  <a:pt x="1620739" y="6270"/>
                </a:lnTo>
                <a:lnTo>
                  <a:pt x="1669726" y="3619"/>
                </a:lnTo>
                <a:lnTo>
                  <a:pt x="1718668" y="1686"/>
                </a:lnTo>
                <a:lnTo>
                  <a:pt x="1767555" y="477"/>
                </a:lnTo>
                <a:lnTo>
                  <a:pt x="1816375" y="0"/>
                </a:lnTo>
                <a:lnTo>
                  <a:pt x="1865118" y="260"/>
                </a:lnTo>
                <a:lnTo>
                  <a:pt x="1913773" y="1264"/>
                </a:lnTo>
                <a:lnTo>
                  <a:pt x="1962329" y="3020"/>
                </a:lnTo>
                <a:lnTo>
                  <a:pt x="2010774" y="5533"/>
                </a:lnTo>
                <a:lnTo>
                  <a:pt x="2059098" y="8810"/>
                </a:lnTo>
                <a:lnTo>
                  <a:pt x="2107290" y="12858"/>
                </a:lnTo>
                <a:lnTo>
                  <a:pt x="2155339" y="17684"/>
                </a:lnTo>
                <a:lnTo>
                  <a:pt x="2203234" y="23293"/>
                </a:lnTo>
                <a:lnTo>
                  <a:pt x="2250964" y="29694"/>
                </a:lnTo>
                <a:lnTo>
                  <a:pt x="2298918" y="37088"/>
                </a:lnTo>
                <a:lnTo>
                  <a:pt x="2346647" y="45518"/>
                </a:lnTo>
                <a:lnTo>
                  <a:pt x="2394160" y="54938"/>
                </a:lnTo>
                <a:lnTo>
                  <a:pt x="2441468" y="65299"/>
                </a:lnTo>
                <a:lnTo>
                  <a:pt x="2488581" y="76557"/>
                </a:lnTo>
                <a:lnTo>
                  <a:pt x="2535508" y="88665"/>
                </a:lnTo>
                <a:lnTo>
                  <a:pt x="2582260" y="101575"/>
                </a:lnTo>
                <a:lnTo>
                  <a:pt x="2628845" y="115242"/>
                </a:lnTo>
                <a:lnTo>
                  <a:pt x="2675274" y="129618"/>
                </a:lnTo>
                <a:lnTo>
                  <a:pt x="2721558" y="144659"/>
                </a:lnTo>
                <a:lnTo>
                  <a:pt x="2767704" y="160316"/>
                </a:lnTo>
                <a:lnTo>
                  <a:pt x="2813725" y="176543"/>
                </a:lnTo>
                <a:lnTo>
                  <a:pt x="2859628" y="193294"/>
                </a:lnTo>
                <a:lnTo>
                  <a:pt x="2905425" y="210523"/>
                </a:lnTo>
                <a:lnTo>
                  <a:pt x="2951125" y="228182"/>
                </a:lnTo>
                <a:lnTo>
                  <a:pt x="2996738" y="246225"/>
                </a:lnTo>
                <a:lnTo>
                  <a:pt x="3042274" y="264607"/>
                </a:lnTo>
                <a:lnTo>
                  <a:pt x="3087742" y="283279"/>
                </a:lnTo>
                <a:lnTo>
                  <a:pt x="3133153" y="302196"/>
                </a:lnTo>
                <a:lnTo>
                  <a:pt x="3178516" y="321311"/>
                </a:lnTo>
                <a:lnTo>
                  <a:pt x="3223841" y="340578"/>
                </a:lnTo>
                <a:lnTo>
                  <a:pt x="3269139" y="359950"/>
                </a:lnTo>
                <a:lnTo>
                  <a:pt x="3314418" y="379380"/>
                </a:lnTo>
                <a:lnTo>
                  <a:pt x="3359689" y="398823"/>
                </a:lnTo>
                <a:lnTo>
                  <a:pt x="3404962" y="418231"/>
                </a:lnTo>
                <a:lnTo>
                  <a:pt x="3450246" y="437557"/>
                </a:lnTo>
                <a:lnTo>
                  <a:pt x="3495551" y="456757"/>
                </a:lnTo>
                <a:lnTo>
                  <a:pt x="3540888" y="475782"/>
                </a:lnTo>
                <a:lnTo>
                  <a:pt x="3551064" y="479999"/>
                </a:lnTo>
              </a:path>
            </a:pathLst>
          </a:custGeom>
          <a:ln w="9513">
            <a:solidFill>
              <a:srgbClr val="FFFFFF"/>
            </a:solidFill>
          </a:ln>
        </p:spPr>
        <p:txBody>
          <a:bodyPr wrap="square" lIns="0" tIns="0" rIns="0" bIns="0" rtlCol="0"/>
          <a:lstStyle/>
          <a:p>
            <a:endParaRPr/>
          </a:p>
        </p:txBody>
      </p:sp>
      <p:sp>
        <p:nvSpPr>
          <p:cNvPr id="8" name="object 8"/>
          <p:cNvSpPr/>
          <p:nvPr/>
        </p:nvSpPr>
        <p:spPr>
          <a:xfrm>
            <a:off x="10571019" y="9619177"/>
            <a:ext cx="4679315" cy="668020"/>
          </a:xfrm>
          <a:custGeom>
            <a:avLst/>
            <a:gdLst/>
            <a:ahLst/>
            <a:cxnLst/>
            <a:rect l="l" t="t" r="r" b="b"/>
            <a:pathLst>
              <a:path w="4679315" h="668020">
                <a:moveTo>
                  <a:pt x="0" y="667821"/>
                </a:moveTo>
                <a:lnTo>
                  <a:pt x="39276" y="651166"/>
                </a:lnTo>
                <a:lnTo>
                  <a:pt x="83981" y="631897"/>
                </a:lnTo>
                <a:lnTo>
                  <a:pt x="128665" y="612361"/>
                </a:lnTo>
                <a:lnTo>
                  <a:pt x="173334" y="592591"/>
                </a:lnTo>
                <a:lnTo>
                  <a:pt x="217991" y="572622"/>
                </a:lnTo>
                <a:lnTo>
                  <a:pt x="262641" y="552487"/>
                </a:lnTo>
                <a:lnTo>
                  <a:pt x="307289" y="532221"/>
                </a:lnTo>
                <a:lnTo>
                  <a:pt x="351939" y="511858"/>
                </a:lnTo>
                <a:lnTo>
                  <a:pt x="396596" y="491432"/>
                </a:lnTo>
                <a:lnTo>
                  <a:pt x="441264" y="470977"/>
                </a:lnTo>
                <a:lnTo>
                  <a:pt x="485948" y="450526"/>
                </a:lnTo>
                <a:lnTo>
                  <a:pt x="530653" y="430115"/>
                </a:lnTo>
                <a:lnTo>
                  <a:pt x="575382" y="409776"/>
                </a:lnTo>
                <a:lnTo>
                  <a:pt x="620142" y="389545"/>
                </a:lnTo>
                <a:lnTo>
                  <a:pt x="664935" y="369455"/>
                </a:lnTo>
                <a:lnTo>
                  <a:pt x="709766" y="349540"/>
                </a:lnTo>
                <a:lnTo>
                  <a:pt x="754641" y="329834"/>
                </a:lnTo>
                <a:lnTo>
                  <a:pt x="799564" y="310372"/>
                </a:lnTo>
                <a:lnTo>
                  <a:pt x="844539" y="291187"/>
                </a:lnTo>
                <a:lnTo>
                  <a:pt x="889570" y="272314"/>
                </a:lnTo>
                <a:lnTo>
                  <a:pt x="934663" y="253786"/>
                </a:lnTo>
                <a:lnTo>
                  <a:pt x="979822" y="235637"/>
                </a:lnTo>
                <a:lnTo>
                  <a:pt x="1025051" y="217902"/>
                </a:lnTo>
                <a:lnTo>
                  <a:pt x="1070355" y="200615"/>
                </a:lnTo>
                <a:lnTo>
                  <a:pt x="1115738" y="183810"/>
                </a:lnTo>
                <a:lnTo>
                  <a:pt x="1161205" y="167520"/>
                </a:lnTo>
                <a:lnTo>
                  <a:pt x="1206761" y="151780"/>
                </a:lnTo>
                <a:lnTo>
                  <a:pt x="1252410" y="136624"/>
                </a:lnTo>
                <a:lnTo>
                  <a:pt x="1298157" y="122086"/>
                </a:lnTo>
                <a:lnTo>
                  <a:pt x="1344005" y="108200"/>
                </a:lnTo>
                <a:lnTo>
                  <a:pt x="1389961" y="95000"/>
                </a:lnTo>
                <a:lnTo>
                  <a:pt x="1436027" y="82520"/>
                </a:lnTo>
                <a:lnTo>
                  <a:pt x="1482210" y="70795"/>
                </a:lnTo>
                <a:lnTo>
                  <a:pt x="1528512" y="59857"/>
                </a:lnTo>
                <a:lnTo>
                  <a:pt x="1574940" y="49742"/>
                </a:lnTo>
                <a:lnTo>
                  <a:pt x="1621497" y="40483"/>
                </a:lnTo>
                <a:lnTo>
                  <a:pt x="1668188" y="32115"/>
                </a:lnTo>
                <a:lnTo>
                  <a:pt x="1715017" y="24670"/>
                </a:lnTo>
                <a:lnTo>
                  <a:pt x="1761989" y="18185"/>
                </a:lnTo>
                <a:lnTo>
                  <a:pt x="1809109" y="12692"/>
                </a:lnTo>
                <a:lnTo>
                  <a:pt x="1856381" y="8225"/>
                </a:lnTo>
                <a:lnTo>
                  <a:pt x="1905043" y="4684"/>
                </a:lnTo>
                <a:lnTo>
                  <a:pt x="1953622" y="2151"/>
                </a:lnTo>
                <a:lnTo>
                  <a:pt x="2002119" y="598"/>
                </a:lnTo>
                <a:lnTo>
                  <a:pt x="2050536" y="0"/>
                </a:lnTo>
                <a:lnTo>
                  <a:pt x="2098878" y="329"/>
                </a:lnTo>
                <a:lnTo>
                  <a:pt x="2147145" y="1561"/>
                </a:lnTo>
                <a:lnTo>
                  <a:pt x="2195341" y="3668"/>
                </a:lnTo>
                <a:lnTo>
                  <a:pt x="2243467" y="6623"/>
                </a:lnTo>
                <a:lnTo>
                  <a:pt x="2291527" y="10401"/>
                </a:lnTo>
                <a:lnTo>
                  <a:pt x="2339523" y="14976"/>
                </a:lnTo>
                <a:lnTo>
                  <a:pt x="2387456" y="20320"/>
                </a:lnTo>
                <a:lnTo>
                  <a:pt x="2435331" y="26407"/>
                </a:lnTo>
                <a:lnTo>
                  <a:pt x="2483148" y="33211"/>
                </a:lnTo>
                <a:lnTo>
                  <a:pt x="2530912" y="40705"/>
                </a:lnTo>
                <a:lnTo>
                  <a:pt x="2578623" y="48864"/>
                </a:lnTo>
                <a:lnTo>
                  <a:pt x="2626284" y="57660"/>
                </a:lnTo>
                <a:lnTo>
                  <a:pt x="2673899" y="67067"/>
                </a:lnTo>
                <a:lnTo>
                  <a:pt x="2721469" y="77060"/>
                </a:lnTo>
                <a:lnTo>
                  <a:pt x="2768997" y="87610"/>
                </a:lnTo>
                <a:lnTo>
                  <a:pt x="2816485" y="98693"/>
                </a:lnTo>
                <a:lnTo>
                  <a:pt x="2863936" y="110281"/>
                </a:lnTo>
                <a:lnTo>
                  <a:pt x="2911353" y="122349"/>
                </a:lnTo>
                <a:lnTo>
                  <a:pt x="2958736" y="134869"/>
                </a:lnTo>
                <a:lnTo>
                  <a:pt x="3006091" y="147816"/>
                </a:lnTo>
                <a:lnTo>
                  <a:pt x="3053417" y="161163"/>
                </a:lnTo>
                <a:lnTo>
                  <a:pt x="3100719" y="174883"/>
                </a:lnTo>
                <a:lnTo>
                  <a:pt x="3147998" y="188951"/>
                </a:lnTo>
                <a:lnTo>
                  <a:pt x="3195257" y="203339"/>
                </a:lnTo>
                <a:lnTo>
                  <a:pt x="3242499" y="218022"/>
                </a:lnTo>
                <a:lnTo>
                  <a:pt x="3289726" y="232972"/>
                </a:lnTo>
                <a:lnTo>
                  <a:pt x="3336940" y="248165"/>
                </a:lnTo>
                <a:lnTo>
                  <a:pt x="3384143" y="263572"/>
                </a:lnTo>
                <a:lnTo>
                  <a:pt x="3431339" y="279168"/>
                </a:lnTo>
                <a:lnTo>
                  <a:pt x="3478530" y="294927"/>
                </a:lnTo>
                <a:lnTo>
                  <a:pt x="3525718" y="310821"/>
                </a:lnTo>
                <a:lnTo>
                  <a:pt x="3572905" y="326825"/>
                </a:lnTo>
                <a:lnTo>
                  <a:pt x="3620095" y="342912"/>
                </a:lnTo>
                <a:lnTo>
                  <a:pt x="3667289" y="359056"/>
                </a:lnTo>
                <a:lnTo>
                  <a:pt x="3714490" y="375230"/>
                </a:lnTo>
                <a:lnTo>
                  <a:pt x="3761700" y="391408"/>
                </a:lnTo>
                <a:lnTo>
                  <a:pt x="3808923" y="407564"/>
                </a:lnTo>
                <a:lnTo>
                  <a:pt x="3856160" y="423670"/>
                </a:lnTo>
                <a:lnTo>
                  <a:pt x="3903413" y="439702"/>
                </a:lnTo>
                <a:lnTo>
                  <a:pt x="3950686" y="455632"/>
                </a:lnTo>
                <a:lnTo>
                  <a:pt x="3997981" y="471433"/>
                </a:lnTo>
                <a:lnTo>
                  <a:pt x="4045300" y="487080"/>
                </a:lnTo>
                <a:lnTo>
                  <a:pt x="4092645" y="502546"/>
                </a:lnTo>
                <a:lnTo>
                  <a:pt x="4140020" y="517805"/>
                </a:lnTo>
                <a:lnTo>
                  <a:pt x="4187426" y="532830"/>
                </a:lnTo>
                <a:lnTo>
                  <a:pt x="4234866" y="547595"/>
                </a:lnTo>
                <a:lnTo>
                  <a:pt x="4282343" y="562074"/>
                </a:lnTo>
                <a:lnTo>
                  <a:pt x="4329859" y="576239"/>
                </a:lnTo>
                <a:lnTo>
                  <a:pt x="4377416" y="590065"/>
                </a:lnTo>
                <a:lnTo>
                  <a:pt x="4425016" y="603526"/>
                </a:lnTo>
                <a:lnTo>
                  <a:pt x="4472664" y="616594"/>
                </a:lnTo>
                <a:lnTo>
                  <a:pt x="4520360" y="629243"/>
                </a:lnTo>
                <a:lnTo>
                  <a:pt x="4568107" y="641448"/>
                </a:lnTo>
                <a:lnTo>
                  <a:pt x="4615907" y="653181"/>
                </a:lnTo>
                <a:lnTo>
                  <a:pt x="4663764" y="664417"/>
                </a:lnTo>
                <a:lnTo>
                  <a:pt x="4678994" y="667821"/>
                </a:lnTo>
              </a:path>
            </a:pathLst>
          </a:custGeom>
          <a:ln w="9513">
            <a:solidFill>
              <a:srgbClr val="FFFFFF"/>
            </a:solidFill>
          </a:ln>
        </p:spPr>
        <p:txBody>
          <a:bodyPr wrap="square" lIns="0" tIns="0" rIns="0" bIns="0" rtlCol="0"/>
          <a:lstStyle/>
          <a:p>
            <a:endParaRPr/>
          </a:p>
        </p:txBody>
      </p:sp>
      <p:sp>
        <p:nvSpPr>
          <p:cNvPr id="9" name="object 9"/>
          <p:cNvSpPr/>
          <p:nvPr/>
        </p:nvSpPr>
        <p:spPr>
          <a:xfrm>
            <a:off x="17190243" y="0"/>
            <a:ext cx="1097915" cy="5667375"/>
          </a:xfrm>
          <a:custGeom>
            <a:avLst/>
            <a:gdLst/>
            <a:ahLst/>
            <a:cxnLst/>
            <a:rect l="l" t="t" r="r" b="b"/>
            <a:pathLst>
              <a:path w="1097915" h="5667375">
                <a:moveTo>
                  <a:pt x="524324" y="0"/>
                </a:moveTo>
                <a:lnTo>
                  <a:pt x="481181" y="49816"/>
                </a:lnTo>
                <a:lnTo>
                  <a:pt x="450043" y="89085"/>
                </a:lnTo>
                <a:lnTo>
                  <a:pt x="420433" y="129325"/>
                </a:lnTo>
                <a:lnTo>
                  <a:pt x="392461" y="170457"/>
                </a:lnTo>
                <a:lnTo>
                  <a:pt x="366239" y="212400"/>
                </a:lnTo>
                <a:lnTo>
                  <a:pt x="341879" y="255076"/>
                </a:lnTo>
                <a:lnTo>
                  <a:pt x="319491" y="298404"/>
                </a:lnTo>
                <a:lnTo>
                  <a:pt x="299187" y="342306"/>
                </a:lnTo>
                <a:lnTo>
                  <a:pt x="281079" y="386702"/>
                </a:lnTo>
                <a:lnTo>
                  <a:pt x="265277" y="431512"/>
                </a:lnTo>
                <a:lnTo>
                  <a:pt x="251893" y="476656"/>
                </a:lnTo>
                <a:lnTo>
                  <a:pt x="241038" y="522055"/>
                </a:lnTo>
                <a:lnTo>
                  <a:pt x="232824" y="567630"/>
                </a:lnTo>
                <a:lnTo>
                  <a:pt x="227362" y="613301"/>
                </a:lnTo>
                <a:lnTo>
                  <a:pt x="224763" y="658988"/>
                </a:lnTo>
                <a:lnTo>
                  <a:pt x="225138" y="704612"/>
                </a:lnTo>
                <a:lnTo>
                  <a:pt x="228599" y="750093"/>
                </a:lnTo>
                <a:lnTo>
                  <a:pt x="234464" y="795648"/>
                </a:lnTo>
                <a:lnTo>
                  <a:pt x="241879" y="841352"/>
                </a:lnTo>
                <a:lnTo>
                  <a:pt x="250732" y="887193"/>
                </a:lnTo>
                <a:lnTo>
                  <a:pt x="260912" y="933155"/>
                </a:lnTo>
                <a:lnTo>
                  <a:pt x="272307" y="979227"/>
                </a:lnTo>
                <a:lnTo>
                  <a:pt x="284807" y="1025394"/>
                </a:lnTo>
                <a:lnTo>
                  <a:pt x="298300" y="1071644"/>
                </a:lnTo>
                <a:lnTo>
                  <a:pt x="312674" y="1117963"/>
                </a:lnTo>
                <a:lnTo>
                  <a:pt x="327817" y="1164338"/>
                </a:lnTo>
                <a:lnTo>
                  <a:pt x="343620" y="1210756"/>
                </a:lnTo>
                <a:lnTo>
                  <a:pt x="359970" y="1257202"/>
                </a:lnTo>
                <a:lnTo>
                  <a:pt x="376755" y="1303664"/>
                </a:lnTo>
                <a:lnTo>
                  <a:pt x="393866" y="1350129"/>
                </a:lnTo>
                <a:lnTo>
                  <a:pt x="411189" y="1396582"/>
                </a:lnTo>
                <a:lnTo>
                  <a:pt x="428614" y="1443011"/>
                </a:lnTo>
                <a:lnTo>
                  <a:pt x="446029" y="1489403"/>
                </a:lnTo>
                <a:lnTo>
                  <a:pt x="463323" y="1535744"/>
                </a:lnTo>
                <a:lnTo>
                  <a:pt x="480385" y="1582020"/>
                </a:lnTo>
                <a:lnTo>
                  <a:pt x="497102" y="1628219"/>
                </a:lnTo>
                <a:lnTo>
                  <a:pt x="513365" y="1674327"/>
                </a:lnTo>
                <a:lnTo>
                  <a:pt x="529061" y="1720330"/>
                </a:lnTo>
                <a:lnTo>
                  <a:pt x="544079" y="1766216"/>
                </a:lnTo>
                <a:lnTo>
                  <a:pt x="558307" y="1811971"/>
                </a:lnTo>
                <a:lnTo>
                  <a:pt x="571635" y="1857581"/>
                </a:lnTo>
                <a:lnTo>
                  <a:pt x="583951" y="1903034"/>
                </a:lnTo>
                <a:lnTo>
                  <a:pt x="595143" y="1948316"/>
                </a:lnTo>
                <a:lnTo>
                  <a:pt x="605100" y="1993413"/>
                </a:lnTo>
                <a:lnTo>
                  <a:pt x="613710" y="2038312"/>
                </a:lnTo>
                <a:lnTo>
                  <a:pt x="620863" y="2083001"/>
                </a:lnTo>
                <a:lnTo>
                  <a:pt x="626447" y="2127465"/>
                </a:lnTo>
                <a:lnTo>
                  <a:pt x="630350" y="2171691"/>
                </a:lnTo>
                <a:lnTo>
                  <a:pt x="632462" y="2215666"/>
                </a:lnTo>
                <a:lnTo>
                  <a:pt x="632670" y="2259377"/>
                </a:lnTo>
                <a:lnTo>
                  <a:pt x="630863" y="2302810"/>
                </a:lnTo>
                <a:lnTo>
                  <a:pt x="626930" y="2345952"/>
                </a:lnTo>
                <a:lnTo>
                  <a:pt x="620760" y="2388790"/>
                </a:lnTo>
                <a:lnTo>
                  <a:pt x="612241" y="2431309"/>
                </a:lnTo>
                <a:lnTo>
                  <a:pt x="601262" y="2473498"/>
                </a:lnTo>
                <a:lnTo>
                  <a:pt x="587711" y="2515342"/>
                </a:lnTo>
                <a:lnTo>
                  <a:pt x="571478" y="2556828"/>
                </a:lnTo>
                <a:lnTo>
                  <a:pt x="552449" y="2597943"/>
                </a:lnTo>
                <a:lnTo>
                  <a:pt x="527204" y="2642392"/>
                </a:lnTo>
                <a:lnTo>
                  <a:pt x="496743" y="2685068"/>
                </a:lnTo>
                <a:lnTo>
                  <a:pt x="461626" y="2724676"/>
                </a:lnTo>
                <a:lnTo>
                  <a:pt x="422410" y="2759922"/>
                </a:lnTo>
                <a:lnTo>
                  <a:pt x="379653" y="2789512"/>
                </a:lnTo>
                <a:lnTo>
                  <a:pt x="333913" y="2812150"/>
                </a:lnTo>
                <a:lnTo>
                  <a:pt x="285749" y="2826543"/>
                </a:lnTo>
                <a:lnTo>
                  <a:pt x="243388" y="2828696"/>
                </a:lnTo>
                <a:lnTo>
                  <a:pt x="199827" y="2819759"/>
                </a:lnTo>
                <a:lnTo>
                  <a:pt x="156717" y="2801305"/>
                </a:lnTo>
                <a:lnTo>
                  <a:pt x="115711" y="2774909"/>
                </a:lnTo>
                <a:lnTo>
                  <a:pt x="78457" y="2742145"/>
                </a:lnTo>
                <a:lnTo>
                  <a:pt x="46608" y="2704588"/>
                </a:lnTo>
                <a:lnTo>
                  <a:pt x="21815" y="2663810"/>
                </a:lnTo>
                <a:lnTo>
                  <a:pt x="5729" y="2621387"/>
                </a:lnTo>
                <a:lnTo>
                  <a:pt x="0" y="2578893"/>
                </a:lnTo>
                <a:lnTo>
                  <a:pt x="5046" y="2544505"/>
                </a:lnTo>
                <a:lnTo>
                  <a:pt x="41763" y="2480339"/>
                </a:lnTo>
                <a:lnTo>
                  <a:pt x="70994" y="2451432"/>
                </a:lnTo>
                <a:lnTo>
                  <a:pt x="105847" y="2425223"/>
                </a:lnTo>
                <a:lnTo>
                  <a:pt x="145103" y="2402149"/>
                </a:lnTo>
                <a:lnTo>
                  <a:pt x="187541" y="2382645"/>
                </a:lnTo>
                <a:lnTo>
                  <a:pt x="231944" y="2367146"/>
                </a:lnTo>
                <a:lnTo>
                  <a:pt x="277090" y="2356090"/>
                </a:lnTo>
                <a:lnTo>
                  <a:pt x="321761" y="2349912"/>
                </a:lnTo>
                <a:lnTo>
                  <a:pt x="364737" y="2349047"/>
                </a:lnTo>
                <a:lnTo>
                  <a:pt x="404798" y="2353932"/>
                </a:lnTo>
                <a:lnTo>
                  <a:pt x="471299" y="2382694"/>
                </a:lnTo>
                <a:lnTo>
                  <a:pt x="518321" y="2443893"/>
                </a:lnTo>
                <a:lnTo>
                  <a:pt x="536334" y="2481447"/>
                </a:lnTo>
                <a:lnTo>
                  <a:pt x="549617" y="2520027"/>
                </a:lnTo>
                <a:lnTo>
                  <a:pt x="558448" y="2559555"/>
                </a:lnTo>
                <a:lnTo>
                  <a:pt x="563107" y="2599955"/>
                </a:lnTo>
                <a:lnTo>
                  <a:pt x="563872" y="2641148"/>
                </a:lnTo>
                <a:lnTo>
                  <a:pt x="561021" y="2683057"/>
                </a:lnTo>
                <a:lnTo>
                  <a:pt x="554833" y="2725605"/>
                </a:lnTo>
                <a:lnTo>
                  <a:pt x="545588" y="2768714"/>
                </a:lnTo>
                <a:lnTo>
                  <a:pt x="533562" y="2812307"/>
                </a:lnTo>
                <a:lnTo>
                  <a:pt x="519036" y="2856306"/>
                </a:lnTo>
                <a:lnTo>
                  <a:pt x="502288" y="2900634"/>
                </a:lnTo>
                <a:lnTo>
                  <a:pt x="483596" y="2945213"/>
                </a:lnTo>
                <a:lnTo>
                  <a:pt x="463238" y="2989965"/>
                </a:lnTo>
                <a:lnTo>
                  <a:pt x="441495" y="3034814"/>
                </a:lnTo>
                <a:lnTo>
                  <a:pt x="418643" y="3079682"/>
                </a:lnTo>
                <a:lnTo>
                  <a:pt x="394963" y="3124491"/>
                </a:lnTo>
                <a:lnTo>
                  <a:pt x="370732" y="3169163"/>
                </a:lnTo>
                <a:lnTo>
                  <a:pt x="346229" y="3213622"/>
                </a:lnTo>
                <a:lnTo>
                  <a:pt x="321732" y="3257790"/>
                </a:lnTo>
                <a:lnTo>
                  <a:pt x="297522" y="3301589"/>
                </a:lnTo>
                <a:lnTo>
                  <a:pt x="273875" y="3344942"/>
                </a:lnTo>
                <a:lnTo>
                  <a:pt x="251070" y="3387771"/>
                </a:lnTo>
                <a:lnTo>
                  <a:pt x="229387" y="3430000"/>
                </a:lnTo>
                <a:lnTo>
                  <a:pt x="209104" y="3471549"/>
                </a:lnTo>
                <a:lnTo>
                  <a:pt x="190499" y="3512343"/>
                </a:lnTo>
                <a:lnTo>
                  <a:pt x="171355" y="3557872"/>
                </a:lnTo>
                <a:lnTo>
                  <a:pt x="153452" y="3604091"/>
                </a:lnTo>
                <a:lnTo>
                  <a:pt x="136790" y="3650954"/>
                </a:lnTo>
                <a:lnTo>
                  <a:pt x="121366" y="3698413"/>
                </a:lnTo>
                <a:lnTo>
                  <a:pt x="107179" y="3746420"/>
                </a:lnTo>
                <a:lnTo>
                  <a:pt x="94227" y="3794931"/>
                </a:lnTo>
                <a:lnTo>
                  <a:pt x="82508" y="3843896"/>
                </a:lnTo>
                <a:lnTo>
                  <a:pt x="72022" y="3893269"/>
                </a:lnTo>
                <a:lnTo>
                  <a:pt x="62765" y="3943004"/>
                </a:lnTo>
                <a:lnTo>
                  <a:pt x="54737" y="3993052"/>
                </a:lnTo>
                <a:lnTo>
                  <a:pt x="47935" y="4043368"/>
                </a:lnTo>
                <a:lnTo>
                  <a:pt x="42359" y="4093903"/>
                </a:lnTo>
                <a:lnTo>
                  <a:pt x="38005" y="4144612"/>
                </a:lnTo>
                <a:lnTo>
                  <a:pt x="34874" y="4195446"/>
                </a:lnTo>
                <a:lnTo>
                  <a:pt x="32962" y="4246359"/>
                </a:lnTo>
                <a:lnTo>
                  <a:pt x="32269" y="4297304"/>
                </a:lnTo>
                <a:lnTo>
                  <a:pt x="32792" y="4348234"/>
                </a:lnTo>
                <a:lnTo>
                  <a:pt x="34530" y="4399102"/>
                </a:lnTo>
                <a:lnTo>
                  <a:pt x="37481" y="4449861"/>
                </a:lnTo>
                <a:lnTo>
                  <a:pt x="41644" y="4500463"/>
                </a:lnTo>
                <a:lnTo>
                  <a:pt x="47017" y="4550862"/>
                </a:lnTo>
                <a:lnTo>
                  <a:pt x="53598" y="4601011"/>
                </a:lnTo>
                <a:lnTo>
                  <a:pt x="61385" y="4650862"/>
                </a:lnTo>
                <a:lnTo>
                  <a:pt x="70377" y="4700369"/>
                </a:lnTo>
                <a:lnTo>
                  <a:pt x="80572" y="4749485"/>
                </a:lnTo>
                <a:lnTo>
                  <a:pt x="91969" y="4798162"/>
                </a:lnTo>
                <a:lnTo>
                  <a:pt x="104565" y="4846354"/>
                </a:lnTo>
                <a:lnTo>
                  <a:pt x="118359" y="4894013"/>
                </a:lnTo>
                <a:lnTo>
                  <a:pt x="133349" y="4941093"/>
                </a:lnTo>
                <a:lnTo>
                  <a:pt x="147052" y="4977734"/>
                </a:lnTo>
                <a:lnTo>
                  <a:pt x="163195" y="5013017"/>
                </a:lnTo>
                <a:lnTo>
                  <a:pt x="181663" y="5047002"/>
                </a:lnTo>
                <a:lnTo>
                  <a:pt x="202342" y="5079748"/>
                </a:lnTo>
                <a:lnTo>
                  <a:pt x="225116" y="5111315"/>
                </a:lnTo>
                <a:lnTo>
                  <a:pt x="249872" y="5141762"/>
                </a:lnTo>
                <a:lnTo>
                  <a:pt x="276494" y="5171149"/>
                </a:lnTo>
                <a:lnTo>
                  <a:pt x="304869" y="5199535"/>
                </a:lnTo>
                <a:lnTo>
                  <a:pt x="334881" y="5226979"/>
                </a:lnTo>
                <a:lnTo>
                  <a:pt x="366416" y="5253543"/>
                </a:lnTo>
                <a:lnTo>
                  <a:pt x="399359" y="5279284"/>
                </a:lnTo>
                <a:lnTo>
                  <a:pt x="433596" y="5304263"/>
                </a:lnTo>
                <a:lnTo>
                  <a:pt x="469011" y="5328538"/>
                </a:lnTo>
                <a:lnTo>
                  <a:pt x="505491" y="5352170"/>
                </a:lnTo>
                <a:lnTo>
                  <a:pt x="542920" y="5375218"/>
                </a:lnTo>
                <a:lnTo>
                  <a:pt x="581185" y="5397742"/>
                </a:lnTo>
                <a:lnTo>
                  <a:pt x="620170" y="5419801"/>
                </a:lnTo>
                <a:lnTo>
                  <a:pt x="659760" y="5441455"/>
                </a:lnTo>
                <a:lnTo>
                  <a:pt x="699842" y="5462762"/>
                </a:lnTo>
                <a:lnTo>
                  <a:pt x="740300" y="5483784"/>
                </a:lnTo>
                <a:lnTo>
                  <a:pt x="781021" y="5504579"/>
                </a:lnTo>
                <a:lnTo>
                  <a:pt x="821888" y="5525206"/>
                </a:lnTo>
                <a:lnTo>
                  <a:pt x="862788" y="5545726"/>
                </a:lnTo>
                <a:lnTo>
                  <a:pt x="903606" y="5566198"/>
                </a:lnTo>
                <a:lnTo>
                  <a:pt x="944227" y="5586681"/>
                </a:lnTo>
                <a:lnTo>
                  <a:pt x="984537" y="5607235"/>
                </a:lnTo>
                <a:lnTo>
                  <a:pt x="1024421" y="5627920"/>
                </a:lnTo>
                <a:lnTo>
                  <a:pt x="1063765" y="5648794"/>
                </a:lnTo>
                <a:lnTo>
                  <a:pt x="1097755" y="5667353"/>
                </a:lnTo>
              </a:path>
            </a:pathLst>
          </a:custGeom>
          <a:ln w="9524">
            <a:solidFill>
              <a:srgbClr val="FFFFFF"/>
            </a:solidFill>
          </a:ln>
        </p:spPr>
        <p:txBody>
          <a:bodyPr wrap="square" lIns="0" tIns="0" rIns="0" bIns="0" rtlCol="0"/>
          <a:lstStyle/>
          <a:p>
            <a:endParaRPr/>
          </a:p>
        </p:txBody>
      </p:sp>
      <p:pic>
        <p:nvPicPr>
          <p:cNvPr id="10" name="object 10"/>
          <p:cNvPicPr/>
          <p:nvPr/>
        </p:nvPicPr>
        <p:blipFill>
          <a:blip r:embed="rId6" cstate="print"/>
          <a:stretch>
            <a:fillRect/>
          </a:stretch>
        </p:blipFill>
        <p:spPr>
          <a:xfrm>
            <a:off x="15564208" y="9005235"/>
            <a:ext cx="2460252" cy="1281763"/>
          </a:xfrm>
          <a:prstGeom prst="rect">
            <a:avLst/>
          </a:prstGeom>
        </p:spPr>
      </p:pic>
      <p:pic>
        <p:nvPicPr>
          <p:cNvPr id="11" name="object 11"/>
          <p:cNvPicPr/>
          <p:nvPr/>
        </p:nvPicPr>
        <p:blipFill>
          <a:blip r:embed="rId7" cstate="print"/>
          <a:stretch>
            <a:fillRect/>
          </a:stretch>
        </p:blipFill>
        <p:spPr>
          <a:xfrm>
            <a:off x="0" y="0"/>
            <a:ext cx="2048361" cy="2326825"/>
          </a:xfrm>
          <a:prstGeom prst="rect">
            <a:avLst/>
          </a:prstGeom>
        </p:spPr>
      </p:pic>
      <p:sp>
        <p:nvSpPr>
          <p:cNvPr id="12" name="object 12"/>
          <p:cNvSpPr txBox="1">
            <a:spLocks noGrp="1"/>
          </p:cNvSpPr>
          <p:nvPr>
            <p:ph type="title"/>
          </p:nvPr>
        </p:nvSpPr>
        <p:spPr>
          <a:xfrm>
            <a:off x="2520390" y="943438"/>
            <a:ext cx="11493500" cy="1244600"/>
          </a:xfrm>
          <a:prstGeom prst="rect">
            <a:avLst/>
          </a:prstGeom>
        </p:spPr>
        <p:txBody>
          <a:bodyPr vert="horz" wrap="square" lIns="0" tIns="12700" rIns="0" bIns="0" rtlCol="0">
            <a:spAutoFit/>
          </a:bodyPr>
          <a:lstStyle/>
          <a:p>
            <a:pPr marL="12700">
              <a:lnSpc>
                <a:spcPct val="100000"/>
              </a:lnSpc>
              <a:spcBef>
                <a:spcPts val="100"/>
              </a:spcBef>
            </a:pPr>
            <a:r>
              <a:rPr sz="8000" spc="-85" dirty="0">
                <a:solidFill>
                  <a:srgbClr val="12384E"/>
                </a:solidFill>
                <a:latin typeface="Verdana"/>
                <a:cs typeface="Verdana"/>
              </a:rPr>
              <a:t>Admin</a:t>
            </a:r>
            <a:r>
              <a:rPr sz="8000" spc="-615" dirty="0">
                <a:solidFill>
                  <a:srgbClr val="12384E"/>
                </a:solidFill>
                <a:latin typeface="Verdana"/>
                <a:cs typeface="Verdana"/>
              </a:rPr>
              <a:t> </a:t>
            </a:r>
            <a:r>
              <a:rPr lang="en-IN" sz="8000" spc="-254" dirty="0">
                <a:solidFill>
                  <a:srgbClr val="12384E"/>
                </a:solidFill>
                <a:latin typeface="Verdana"/>
                <a:cs typeface="Verdana"/>
              </a:rPr>
              <a:t>Operations</a:t>
            </a:r>
            <a:r>
              <a:rPr sz="8000" spc="-254" dirty="0">
                <a:solidFill>
                  <a:srgbClr val="12384E"/>
                </a:solidFill>
                <a:latin typeface="Verdana"/>
                <a:cs typeface="Verdana"/>
              </a:rPr>
              <a:t>:</a:t>
            </a:r>
            <a:endParaRPr sz="8000" dirty="0">
              <a:latin typeface="Verdana"/>
              <a:cs typeface="Verdana"/>
            </a:endParaRPr>
          </a:p>
        </p:txBody>
      </p:sp>
      <p:sp>
        <p:nvSpPr>
          <p:cNvPr id="17" name="object 17"/>
          <p:cNvSpPr txBox="1"/>
          <p:nvPr/>
        </p:nvSpPr>
        <p:spPr>
          <a:xfrm>
            <a:off x="3680594" y="2844914"/>
            <a:ext cx="9796145" cy="3757439"/>
          </a:xfrm>
          <a:prstGeom prst="rect">
            <a:avLst/>
          </a:prstGeom>
        </p:spPr>
        <p:txBody>
          <a:bodyPr vert="horz" wrap="square" lIns="0" tIns="180340" rIns="0" bIns="0" rtlCol="0">
            <a:spAutoFit/>
          </a:bodyPr>
          <a:lstStyle/>
          <a:p>
            <a:pPr marL="469900" indent="-457200">
              <a:lnSpc>
                <a:spcPct val="100000"/>
              </a:lnSpc>
              <a:spcBef>
                <a:spcPts val="1420"/>
              </a:spcBef>
              <a:buFont typeface="Arial" panose="020B0604020202020204" pitchFamily="34" charset="0"/>
              <a:buChar char="•"/>
            </a:pPr>
            <a:r>
              <a:rPr lang="en-IN" sz="2900" spc="114" dirty="0">
                <a:solidFill>
                  <a:srgbClr val="12384E"/>
                </a:solidFill>
                <a:latin typeface="Verdana"/>
                <a:cs typeface="Verdana"/>
              </a:rPr>
              <a:t>Login Admin</a:t>
            </a:r>
          </a:p>
          <a:p>
            <a:pPr marL="469900" indent="-457200">
              <a:lnSpc>
                <a:spcPct val="100000"/>
              </a:lnSpc>
              <a:spcBef>
                <a:spcPts val="1420"/>
              </a:spcBef>
              <a:buFont typeface="Arial" panose="020B0604020202020204" pitchFamily="34" charset="0"/>
              <a:buChar char="•"/>
            </a:pPr>
            <a:r>
              <a:rPr lang="en-IN" sz="2900" spc="114" dirty="0">
                <a:solidFill>
                  <a:srgbClr val="12384E"/>
                </a:solidFill>
                <a:latin typeface="Verdana"/>
                <a:cs typeface="Verdana"/>
              </a:rPr>
              <a:t>Manage Flights</a:t>
            </a:r>
          </a:p>
          <a:p>
            <a:pPr marL="469900" indent="-457200">
              <a:lnSpc>
                <a:spcPct val="100000"/>
              </a:lnSpc>
              <a:spcBef>
                <a:spcPts val="1420"/>
              </a:spcBef>
              <a:buFont typeface="Arial" panose="020B0604020202020204" pitchFamily="34" charset="0"/>
              <a:buChar char="•"/>
            </a:pPr>
            <a:r>
              <a:rPr lang="en-IN" sz="2900" spc="114" dirty="0">
                <a:solidFill>
                  <a:srgbClr val="12384E"/>
                </a:solidFill>
                <a:latin typeface="Verdana"/>
                <a:cs typeface="Verdana"/>
              </a:rPr>
              <a:t>Manage Airports</a:t>
            </a:r>
          </a:p>
          <a:p>
            <a:pPr marL="469900" indent="-457200">
              <a:lnSpc>
                <a:spcPct val="100000"/>
              </a:lnSpc>
              <a:spcBef>
                <a:spcPts val="1420"/>
              </a:spcBef>
              <a:buFont typeface="Arial" panose="020B0604020202020204" pitchFamily="34" charset="0"/>
              <a:buChar char="•"/>
            </a:pPr>
            <a:r>
              <a:rPr lang="en-IN" sz="2900" spc="114" dirty="0">
                <a:solidFill>
                  <a:srgbClr val="12384E"/>
                </a:solidFill>
                <a:latin typeface="Verdana"/>
                <a:cs typeface="Verdana"/>
              </a:rPr>
              <a:t>Manage Flight Schedules </a:t>
            </a:r>
          </a:p>
          <a:p>
            <a:pPr marL="469900" indent="-457200">
              <a:lnSpc>
                <a:spcPct val="100000"/>
              </a:lnSpc>
              <a:spcBef>
                <a:spcPts val="1420"/>
              </a:spcBef>
              <a:buFont typeface="Arial" panose="020B0604020202020204" pitchFamily="34" charset="0"/>
              <a:buChar char="•"/>
            </a:pPr>
            <a:r>
              <a:rPr lang="en-IN" sz="2900" spc="114" dirty="0">
                <a:solidFill>
                  <a:srgbClr val="12384E"/>
                </a:solidFill>
                <a:latin typeface="Verdana"/>
                <a:cs typeface="Verdana"/>
              </a:rPr>
              <a:t>Manage Users </a:t>
            </a:r>
          </a:p>
          <a:p>
            <a:pPr marL="469900" indent="-457200">
              <a:lnSpc>
                <a:spcPct val="100000"/>
              </a:lnSpc>
              <a:spcBef>
                <a:spcPts val="1420"/>
              </a:spcBef>
              <a:buFont typeface="Arial" panose="020B0604020202020204" pitchFamily="34" charset="0"/>
              <a:buChar char="•"/>
            </a:pPr>
            <a:endParaRPr sz="2900" dirty="0">
              <a:latin typeface="Verdana"/>
              <a:cs typeface="Verdana"/>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687303" y="0"/>
            <a:ext cx="5600696" cy="2796712"/>
          </a:xfrm>
          <a:prstGeom prst="rect">
            <a:avLst/>
          </a:prstGeom>
        </p:spPr>
      </p:pic>
      <p:pic>
        <p:nvPicPr>
          <p:cNvPr id="3" name="object 3"/>
          <p:cNvPicPr/>
          <p:nvPr/>
        </p:nvPicPr>
        <p:blipFill>
          <a:blip r:embed="rId3" cstate="print"/>
          <a:stretch>
            <a:fillRect/>
          </a:stretch>
        </p:blipFill>
        <p:spPr>
          <a:xfrm>
            <a:off x="0" y="357933"/>
            <a:ext cx="1597399" cy="2753959"/>
          </a:xfrm>
          <a:prstGeom prst="rect">
            <a:avLst/>
          </a:prstGeom>
        </p:spPr>
      </p:pic>
      <p:sp>
        <p:nvSpPr>
          <p:cNvPr id="4" name="object 4"/>
          <p:cNvSpPr/>
          <p:nvPr/>
        </p:nvSpPr>
        <p:spPr>
          <a:xfrm>
            <a:off x="0" y="3775961"/>
            <a:ext cx="1033780" cy="6511290"/>
          </a:xfrm>
          <a:custGeom>
            <a:avLst/>
            <a:gdLst/>
            <a:ahLst/>
            <a:cxnLst/>
            <a:rect l="l" t="t" r="r" b="b"/>
            <a:pathLst>
              <a:path w="1033780" h="6511290">
                <a:moveTo>
                  <a:pt x="0" y="0"/>
                </a:moveTo>
                <a:lnTo>
                  <a:pt x="47897" y="51471"/>
                </a:lnTo>
                <a:lnTo>
                  <a:pt x="80449" y="84517"/>
                </a:lnTo>
                <a:lnTo>
                  <a:pt x="113734" y="117242"/>
                </a:lnTo>
                <a:lnTo>
                  <a:pt x="147577" y="149721"/>
                </a:lnTo>
                <a:lnTo>
                  <a:pt x="181802" y="182025"/>
                </a:lnTo>
                <a:lnTo>
                  <a:pt x="216234" y="214229"/>
                </a:lnTo>
                <a:lnTo>
                  <a:pt x="250699" y="246406"/>
                </a:lnTo>
                <a:lnTo>
                  <a:pt x="285021" y="278630"/>
                </a:lnTo>
                <a:lnTo>
                  <a:pt x="319025" y="310974"/>
                </a:lnTo>
                <a:lnTo>
                  <a:pt x="352537" y="343511"/>
                </a:lnTo>
                <a:lnTo>
                  <a:pt x="385380" y="376314"/>
                </a:lnTo>
                <a:lnTo>
                  <a:pt x="417381" y="409458"/>
                </a:lnTo>
                <a:lnTo>
                  <a:pt x="448363" y="443015"/>
                </a:lnTo>
                <a:lnTo>
                  <a:pt x="478152" y="477060"/>
                </a:lnTo>
                <a:lnTo>
                  <a:pt x="506574" y="511665"/>
                </a:lnTo>
                <a:lnTo>
                  <a:pt x="533452" y="546903"/>
                </a:lnTo>
                <a:lnTo>
                  <a:pt x="558611" y="582849"/>
                </a:lnTo>
                <a:lnTo>
                  <a:pt x="581877" y="619576"/>
                </a:lnTo>
                <a:lnTo>
                  <a:pt x="603075" y="657157"/>
                </a:lnTo>
                <a:lnTo>
                  <a:pt x="622029" y="695665"/>
                </a:lnTo>
                <a:lnTo>
                  <a:pt x="638565" y="735174"/>
                </a:lnTo>
                <a:lnTo>
                  <a:pt x="652507" y="775757"/>
                </a:lnTo>
                <a:lnTo>
                  <a:pt x="663680" y="817488"/>
                </a:lnTo>
                <a:lnTo>
                  <a:pt x="671910" y="860441"/>
                </a:lnTo>
                <a:lnTo>
                  <a:pt x="677152" y="901891"/>
                </a:lnTo>
                <a:lnTo>
                  <a:pt x="680206" y="943354"/>
                </a:lnTo>
                <a:lnTo>
                  <a:pt x="681167" y="984828"/>
                </a:lnTo>
                <a:lnTo>
                  <a:pt x="680126" y="1026309"/>
                </a:lnTo>
                <a:lnTo>
                  <a:pt x="677178" y="1067795"/>
                </a:lnTo>
                <a:lnTo>
                  <a:pt x="672415" y="1109284"/>
                </a:lnTo>
                <a:lnTo>
                  <a:pt x="665932" y="1150772"/>
                </a:lnTo>
                <a:lnTo>
                  <a:pt x="657820" y="1192258"/>
                </a:lnTo>
                <a:lnTo>
                  <a:pt x="648174" y="1233738"/>
                </a:lnTo>
                <a:lnTo>
                  <a:pt x="637087" y="1275209"/>
                </a:lnTo>
                <a:lnTo>
                  <a:pt x="624651" y="1316670"/>
                </a:lnTo>
                <a:lnTo>
                  <a:pt x="610961" y="1358117"/>
                </a:lnTo>
                <a:lnTo>
                  <a:pt x="596110" y="1399548"/>
                </a:lnTo>
                <a:lnTo>
                  <a:pt x="580190" y="1440960"/>
                </a:lnTo>
                <a:lnTo>
                  <a:pt x="563295" y="1482351"/>
                </a:lnTo>
                <a:lnTo>
                  <a:pt x="545519" y="1523718"/>
                </a:lnTo>
                <a:lnTo>
                  <a:pt x="526954" y="1565057"/>
                </a:lnTo>
                <a:lnTo>
                  <a:pt x="507694" y="1606367"/>
                </a:lnTo>
                <a:lnTo>
                  <a:pt x="487833" y="1647645"/>
                </a:lnTo>
                <a:lnTo>
                  <a:pt x="467463" y="1688888"/>
                </a:lnTo>
                <a:lnTo>
                  <a:pt x="446677" y="1730094"/>
                </a:lnTo>
                <a:lnTo>
                  <a:pt x="425570" y="1771260"/>
                </a:lnTo>
                <a:lnTo>
                  <a:pt x="404234" y="1812382"/>
                </a:lnTo>
                <a:lnTo>
                  <a:pt x="382762" y="1853460"/>
                </a:lnTo>
                <a:lnTo>
                  <a:pt x="361248" y="1894489"/>
                </a:lnTo>
                <a:lnTo>
                  <a:pt x="339786" y="1935468"/>
                </a:lnTo>
                <a:lnTo>
                  <a:pt x="318467" y="1976393"/>
                </a:lnTo>
                <a:lnTo>
                  <a:pt x="297387" y="2017262"/>
                </a:lnTo>
                <a:lnTo>
                  <a:pt x="276637" y="2058072"/>
                </a:lnTo>
                <a:lnTo>
                  <a:pt x="256311" y="2098821"/>
                </a:lnTo>
                <a:lnTo>
                  <a:pt x="236503" y="2139506"/>
                </a:lnTo>
                <a:lnTo>
                  <a:pt x="217306" y="2180125"/>
                </a:lnTo>
                <a:lnTo>
                  <a:pt x="198813" y="2220674"/>
                </a:lnTo>
                <a:lnTo>
                  <a:pt x="181117" y="2261151"/>
                </a:lnTo>
                <a:lnTo>
                  <a:pt x="164311" y="2301553"/>
                </a:lnTo>
                <a:lnTo>
                  <a:pt x="148490" y="2341878"/>
                </a:lnTo>
                <a:lnTo>
                  <a:pt x="133745" y="2382123"/>
                </a:lnTo>
                <a:lnTo>
                  <a:pt x="120171" y="2422285"/>
                </a:lnTo>
                <a:lnTo>
                  <a:pt x="107861" y="2462363"/>
                </a:lnTo>
                <a:lnTo>
                  <a:pt x="96907" y="2502352"/>
                </a:lnTo>
                <a:lnTo>
                  <a:pt x="87404" y="2542250"/>
                </a:lnTo>
                <a:lnTo>
                  <a:pt x="79444" y="2582056"/>
                </a:lnTo>
                <a:lnTo>
                  <a:pt x="73121" y="2621765"/>
                </a:lnTo>
                <a:lnTo>
                  <a:pt x="68528" y="2661376"/>
                </a:lnTo>
                <a:lnTo>
                  <a:pt x="65758" y="2700886"/>
                </a:lnTo>
                <a:lnTo>
                  <a:pt x="64905" y="2740292"/>
                </a:lnTo>
                <a:lnTo>
                  <a:pt x="66062" y="2779591"/>
                </a:lnTo>
                <a:lnTo>
                  <a:pt x="69322" y="2818781"/>
                </a:lnTo>
                <a:lnTo>
                  <a:pt x="74778" y="2857860"/>
                </a:lnTo>
                <a:lnTo>
                  <a:pt x="82524" y="2896824"/>
                </a:lnTo>
                <a:lnTo>
                  <a:pt x="92653" y="2935670"/>
                </a:lnTo>
                <a:lnTo>
                  <a:pt x="105258" y="2974397"/>
                </a:lnTo>
                <a:lnTo>
                  <a:pt x="120433" y="3013002"/>
                </a:lnTo>
                <a:lnTo>
                  <a:pt x="140534" y="3052157"/>
                </a:lnTo>
                <a:lnTo>
                  <a:pt x="165557" y="3087864"/>
                </a:lnTo>
                <a:lnTo>
                  <a:pt x="195068" y="3120209"/>
                </a:lnTo>
                <a:lnTo>
                  <a:pt x="228633" y="3149278"/>
                </a:lnTo>
                <a:lnTo>
                  <a:pt x="265818" y="3175157"/>
                </a:lnTo>
                <a:lnTo>
                  <a:pt x="306188" y="3197934"/>
                </a:lnTo>
                <a:lnTo>
                  <a:pt x="349310" y="3217694"/>
                </a:lnTo>
                <a:lnTo>
                  <a:pt x="394749" y="3234524"/>
                </a:lnTo>
                <a:lnTo>
                  <a:pt x="442072" y="3248509"/>
                </a:lnTo>
                <a:lnTo>
                  <a:pt x="490844" y="3259737"/>
                </a:lnTo>
                <a:lnTo>
                  <a:pt x="540630" y="3268294"/>
                </a:lnTo>
                <a:lnTo>
                  <a:pt x="590998" y="3274265"/>
                </a:lnTo>
                <a:lnTo>
                  <a:pt x="641512" y="3277738"/>
                </a:lnTo>
                <a:lnTo>
                  <a:pt x="691739" y="3278798"/>
                </a:lnTo>
                <a:lnTo>
                  <a:pt x="741245" y="3277532"/>
                </a:lnTo>
                <a:lnTo>
                  <a:pt x="789594" y="3274027"/>
                </a:lnTo>
                <a:lnTo>
                  <a:pt x="836354" y="3268368"/>
                </a:lnTo>
                <a:lnTo>
                  <a:pt x="881090" y="3260641"/>
                </a:lnTo>
                <a:lnTo>
                  <a:pt x="932452" y="3224840"/>
                </a:lnTo>
                <a:lnTo>
                  <a:pt x="960787" y="3153850"/>
                </a:lnTo>
                <a:lnTo>
                  <a:pt x="966783" y="3110318"/>
                </a:lnTo>
                <a:lnTo>
                  <a:pt x="967577" y="3064180"/>
                </a:lnTo>
                <a:lnTo>
                  <a:pt x="963356" y="3017498"/>
                </a:lnTo>
                <a:lnTo>
                  <a:pt x="954303" y="2972337"/>
                </a:lnTo>
                <a:lnTo>
                  <a:pt x="940605" y="2930759"/>
                </a:lnTo>
                <a:lnTo>
                  <a:pt x="922446" y="2894829"/>
                </a:lnTo>
                <a:lnTo>
                  <a:pt x="873487" y="2848166"/>
                </a:lnTo>
                <a:lnTo>
                  <a:pt x="804902" y="2848490"/>
                </a:lnTo>
                <a:lnTo>
                  <a:pt x="747697" y="2897695"/>
                </a:lnTo>
                <a:lnTo>
                  <a:pt x="727197" y="2935808"/>
                </a:lnTo>
                <a:lnTo>
                  <a:pt x="711131" y="2980154"/>
                </a:lnTo>
                <a:lnTo>
                  <a:pt x="698773" y="3028651"/>
                </a:lnTo>
                <a:lnTo>
                  <a:pt x="689397" y="3079219"/>
                </a:lnTo>
                <a:lnTo>
                  <a:pt x="682279" y="3129778"/>
                </a:lnTo>
                <a:lnTo>
                  <a:pt x="676691" y="3178246"/>
                </a:lnTo>
                <a:lnTo>
                  <a:pt x="671910" y="3222543"/>
                </a:lnTo>
                <a:lnTo>
                  <a:pt x="666179" y="3271684"/>
                </a:lnTo>
                <a:lnTo>
                  <a:pt x="659983" y="3320965"/>
                </a:lnTo>
                <a:lnTo>
                  <a:pt x="653500" y="3370363"/>
                </a:lnTo>
                <a:lnTo>
                  <a:pt x="646911" y="3419852"/>
                </a:lnTo>
                <a:lnTo>
                  <a:pt x="640398" y="3469410"/>
                </a:lnTo>
                <a:lnTo>
                  <a:pt x="634141" y="3519012"/>
                </a:lnTo>
                <a:lnTo>
                  <a:pt x="628320" y="3568635"/>
                </a:lnTo>
                <a:lnTo>
                  <a:pt x="623117" y="3618254"/>
                </a:lnTo>
                <a:lnTo>
                  <a:pt x="618711" y="3667845"/>
                </a:lnTo>
                <a:lnTo>
                  <a:pt x="615284" y="3717385"/>
                </a:lnTo>
                <a:lnTo>
                  <a:pt x="613017" y="3766849"/>
                </a:lnTo>
                <a:lnTo>
                  <a:pt x="612090" y="3816214"/>
                </a:lnTo>
                <a:lnTo>
                  <a:pt x="612683" y="3865456"/>
                </a:lnTo>
                <a:lnTo>
                  <a:pt x="614978" y="3914550"/>
                </a:lnTo>
                <a:lnTo>
                  <a:pt x="619154" y="3963473"/>
                </a:lnTo>
                <a:lnTo>
                  <a:pt x="625394" y="4012200"/>
                </a:lnTo>
                <a:lnTo>
                  <a:pt x="633877" y="4060708"/>
                </a:lnTo>
                <a:lnTo>
                  <a:pt x="645533" y="4105412"/>
                </a:lnTo>
                <a:lnTo>
                  <a:pt x="661768" y="4148418"/>
                </a:lnTo>
                <a:lnTo>
                  <a:pt x="681801" y="4190020"/>
                </a:lnTo>
                <a:lnTo>
                  <a:pt x="704851" y="4230516"/>
                </a:lnTo>
                <a:lnTo>
                  <a:pt x="730136" y="4270203"/>
                </a:lnTo>
                <a:lnTo>
                  <a:pt x="756875" y="4309375"/>
                </a:lnTo>
                <a:lnTo>
                  <a:pt x="784286" y="4348331"/>
                </a:lnTo>
                <a:lnTo>
                  <a:pt x="811589" y="4387365"/>
                </a:lnTo>
                <a:lnTo>
                  <a:pt x="838002" y="4426774"/>
                </a:lnTo>
                <a:lnTo>
                  <a:pt x="862743" y="4466854"/>
                </a:lnTo>
                <a:lnTo>
                  <a:pt x="885031" y="4507902"/>
                </a:lnTo>
                <a:lnTo>
                  <a:pt x="904085" y="4550214"/>
                </a:lnTo>
                <a:lnTo>
                  <a:pt x="919123" y="4594086"/>
                </a:lnTo>
                <a:lnTo>
                  <a:pt x="932401" y="4641963"/>
                </a:lnTo>
                <a:lnTo>
                  <a:pt x="945012" y="4690227"/>
                </a:lnTo>
                <a:lnTo>
                  <a:pt x="956924" y="4738846"/>
                </a:lnTo>
                <a:lnTo>
                  <a:pt x="968103" y="4787787"/>
                </a:lnTo>
                <a:lnTo>
                  <a:pt x="978518" y="4837017"/>
                </a:lnTo>
                <a:lnTo>
                  <a:pt x="988136" y="4886504"/>
                </a:lnTo>
                <a:lnTo>
                  <a:pt x="996925" y="4936216"/>
                </a:lnTo>
                <a:lnTo>
                  <a:pt x="1004851" y="4986119"/>
                </a:lnTo>
                <a:lnTo>
                  <a:pt x="1011883" y="5036182"/>
                </a:lnTo>
                <a:lnTo>
                  <a:pt x="1017987" y="5086371"/>
                </a:lnTo>
                <a:lnTo>
                  <a:pt x="1023132" y="5136655"/>
                </a:lnTo>
                <a:lnTo>
                  <a:pt x="1027285" y="5187000"/>
                </a:lnTo>
                <a:lnTo>
                  <a:pt x="1030413" y="5237374"/>
                </a:lnTo>
                <a:lnTo>
                  <a:pt x="1032483" y="5287745"/>
                </a:lnTo>
                <a:lnTo>
                  <a:pt x="1033464" y="5338080"/>
                </a:lnTo>
                <a:lnTo>
                  <a:pt x="1033322" y="5388346"/>
                </a:lnTo>
                <a:lnTo>
                  <a:pt x="1032026" y="5438511"/>
                </a:lnTo>
                <a:lnTo>
                  <a:pt x="1029541" y="5488543"/>
                </a:lnTo>
                <a:lnTo>
                  <a:pt x="1025838" y="5538408"/>
                </a:lnTo>
                <a:lnTo>
                  <a:pt x="1020881" y="5588074"/>
                </a:lnTo>
                <a:lnTo>
                  <a:pt x="1014640" y="5637509"/>
                </a:lnTo>
                <a:lnTo>
                  <a:pt x="1007080" y="5686680"/>
                </a:lnTo>
                <a:lnTo>
                  <a:pt x="998171" y="5735555"/>
                </a:lnTo>
                <a:lnTo>
                  <a:pt x="987880" y="5784101"/>
                </a:lnTo>
                <a:lnTo>
                  <a:pt x="976173" y="5832285"/>
                </a:lnTo>
                <a:lnTo>
                  <a:pt x="963666" y="5881033"/>
                </a:lnTo>
                <a:lnTo>
                  <a:pt x="951269" y="5930005"/>
                </a:lnTo>
                <a:lnTo>
                  <a:pt x="938889" y="5979140"/>
                </a:lnTo>
                <a:lnTo>
                  <a:pt x="926435" y="6028378"/>
                </a:lnTo>
                <a:lnTo>
                  <a:pt x="913816" y="6077659"/>
                </a:lnTo>
                <a:lnTo>
                  <a:pt x="900941" y="6126923"/>
                </a:lnTo>
                <a:lnTo>
                  <a:pt x="887718" y="6176109"/>
                </a:lnTo>
                <a:lnTo>
                  <a:pt x="874055" y="6225158"/>
                </a:lnTo>
                <a:lnTo>
                  <a:pt x="859862" y="6274008"/>
                </a:lnTo>
                <a:lnTo>
                  <a:pt x="845046" y="6322600"/>
                </a:lnTo>
                <a:lnTo>
                  <a:pt x="829517" y="6370874"/>
                </a:lnTo>
                <a:lnTo>
                  <a:pt x="813182" y="6418769"/>
                </a:lnTo>
                <a:lnTo>
                  <a:pt x="795951" y="6466225"/>
                </a:lnTo>
                <a:lnTo>
                  <a:pt x="778564" y="6511037"/>
                </a:lnTo>
              </a:path>
            </a:pathLst>
          </a:custGeom>
          <a:ln w="9508">
            <a:solidFill>
              <a:srgbClr val="FFFFFF"/>
            </a:solidFill>
          </a:ln>
        </p:spPr>
        <p:txBody>
          <a:bodyPr wrap="square" lIns="0" tIns="0" rIns="0" bIns="0" rtlCol="0"/>
          <a:lstStyle/>
          <a:p>
            <a:endParaRPr/>
          </a:p>
        </p:txBody>
      </p:sp>
      <p:sp>
        <p:nvSpPr>
          <p:cNvPr id="5" name="object 5"/>
          <p:cNvSpPr/>
          <p:nvPr/>
        </p:nvSpPr>
        <p:spPr>
          <a:xfrm>
            <a:off x="11709761" y="0"/>
            <a:ext cx="6578600" cy="7113905"/>
          </a:xfrm>
          <a:custGeom>
            <a:avLst/>
            <a:gdLst/>
            <a:ahLst/>
            <a:cxnLst/>
            <a:rect l="l" t="t" r="r" b="b"/>
            <a:pathLst>
              <a:path w="6578600" h="7113905">
                <a:moveTo>
                  <a:pt x="0" y="0"/>
                </a:moveTo>
                <a:lnTo>
                  <a:pt x="33571" y="43633"/>
                </a:lnTo>
                <a:lnTo>
                  <a:pt x="64098" y="78602"/>
                </a:lnTo>
                <a:lnTo>
                  <a:pt x="96675" y="112419"/>
                </a:lnTo>
                <a:lnTo>
                  <a:pt x="131165" y="145092"/>
                </a:lnTo>
                <a:lnTo>
                  <a:pt x="167428" y="176629"/>
                </a:lnTo>
                <a:lnTo>
                  <a:pt x="205326" y="207038"/>
                </a:lnTo>
                <a:lnTo>
                  <a:pt x="244721" y="236329"/>
                </a:lnTo>
                <a:lnTo>
                  <a:pt x="285474" y="264509"/>
                </a:lnTo>
                <a:lnTo>
                  <a:pt x="327447" y="291586"/>
                </a:lnTo>
                <a:lnTo>
                  <a:pt x="370501" y="317570"/>
                </a:lnTo>
                <a:lnTo>
                  <a:pt x="414499" y="342467"/>
                </a:lnTo>
                <a:lnTo>
                  <a:pt x="459301" y="366288"/>
                </a:lnTo>
                <a:lnTo>
                  <a:pt x="504769" y="389039"/>
                </a:lnTo>
                <a:lnTo>
                  <a:pt x="550764" y="410730"/>
                </a:lnTo>
                <a:lnTo>
                  <a:pt x="597149" y="431368"/>
                </a:lnTo>
                <a:lnTo>
                  <a:pt x="643785" y="450963"/>
                </a:lnTo>
                <a:lnTo>
                  <a:pt x="690533" y="469522"/>
                </a:lnTo>
                <a:lnTo>
                  <a:pt x="737255" y="487053"/>
                </a:lnTo>
                <a:lnTo>
                  <a:pt x="783813" y="503566"/>
                </a:lnTo>
                <a:lnTo>
                  <a:pt x="830068" y="519068"/>
                </a:lnTo>
                <a:lnTo>
                  <a:pt x="875881" y="533567"/>
                </a:lnTo>
                <a:lnTo>
                  <a:pt x="921115" y="547073"/>
                </a:lnTo>
                <a:lnTo>
                  <a:pt x="965630" y="559593"/>
                </a:lnTo>
                <a:lnTo>
                  <a:pt x="1013532" y="572658"/>
                </a:lnTo>
                <a:lnTo>
                  <a:pt x="1061614" y="585746"/>
                </a:lnTo>
                <a:lnTo>
                  <a:pt x="1109868" y="598818"/>
                </a:lnTo>
                <a:lnTo>
                  <a:pt x="1158285" y="611835"/>
                </a:lnTo>
                <a:lnTo>
                  <a:pt x="1206854" y="624758"/>
                </a:lnTo>
                <a:lnTo>
                  <a:pt x="1255567" y="637550"/>
                </a:lnTo>
                <a:lnTo>
                  <a:pt x="1304415" y="650172"/>
                </a:lnTo>
                <a:lnTo>
                  <a:pt x="1353387" y="662586"/>
                </a:lnTo>
                <a:lnTo>
                  <a:pt x="1402475" y="674752"/>
                </a:lnTo>
                <a:lnTo>
                  <a:pt x="1451669" y="686632"/>
                </a:lnTo>
                <a:lnTo>
                  <a:pt x="1500960" y="698189"/>
                </a:lnTo>
                <a:lnTo>
                  <a:pt x="1550338" y="709383"/>
                </a:lnTo>
                <a:lnTo>
                  <a:pt x="1599795" y="720175"/>
                </a:lnTo>
                <a:lnTo>
                  <a:pt x="1649320" y="730528"/>
                </a:lnTo>
                <a:lnTo>
                  <a:pt x="1698904" y="740403"/>
                </a:lnTo>
                <a:lnTo>
                  <a:pt x="1748538" y="749761"/>
                </a:lnTo>
                <a:lnTo>
                  <a:pt x="1798213" y="758564"/>
                </a:lnTo>
                <a:lnTo>
                  <a:pt x="1847919" y="766774"/>
                </a:lnTo>
                <a:lnTo>
                  <a:pt x="1897647" y="774351"/>
                </a:lnTo>
                <a:lnTo>
                  <a:pt x="1947387" y="781258"/>
                </a:lnTo>
                <a:lnTo>
                  <a:pt x="1997131" y="787455"/>
                </a:lnTo>
                <a:lnTo>
                  <a:pt x="2046868" y="792905"/>
                </a:lnTo>
                <a:lnTo>
                  <a:pt x="2096589" y="797569"/>
                </a:lnTo>
                <a:lnTo>
                  <a:pt x="2146286" y="801408"/>
                </a:lnTo>
                <a:lnTo>
                  <a:pt x="2195948" y="804384"/>
                </a:lnTo>
                <a:lnTo>
                  <a:pt x="2245566" y="806459"/>
                </a:lnTo>
                <a:lnTo>
                  <a:pt x="2295131" y="807593"/>
                </a:lnTo>
                <a:lnTo>
                  <a:pt x="2344634" y="807749"/>
                </a:lnTo>
                <a:lnTo>
                  <a:pt x="2394065" y="806887"/>
                </a:lnTo>
                <a:lnTo>
                  <a:pt x="2443414" y="804970"/>
                </a:lnTo>
                <a:lnTo>
                  <a:pt x="2492673" y="801959"/>
                </a:lnTo>
                <a:lnTo>
                  <a:pt x="2541832" y="797815"/>
                </a:lnTo>
                <a:lnTo>
                  <a:pt x="2590882" y="792500"/>
                </a:lnTo>
                <a:lnTo>
                  <a:pt x="2639812" y="785975"/>
                </a:lnTo>
                <a:lnTo>
                  <a:pt x="2688615" y="778202"/>
                </a:lnTo>
                <a:lnTo>
                  <a:pt x="2737280" y="769143"/>
                </a:lnTo>
                <a:lnTo>
                  <a:pt x="2780660" y="759715"/>
                </a:lnTo>
                <a:lnTo>
                  <a:pt x="2825965" y="748048"/>
                </a:lnTo>
                <a:lnTo>
                  <a:pt x="2871874" y="733861"/>
                </a:lnTo>
                <a:lnTo>
                  <a:pt x="2917068" y="716876"/>
                </a:lnTo>
                <a:lnTo>
                  <a:pt x="2960225" y="696813"/>
                </a:lnTo>
                <a:lnTo>
                  <a:pt x="3000024" y="673392"/>
                </a:lnTo>
                <a:lnTo>
                  <a:pt x="3035145" y="646334"/>
                </a:lnTo>
                <a:lnTo>
                  <a:pt x="3064267" y="615359"/>
                </a:lnTo>
                <a:lnTo>
                  <a:pt x="3086069" y="580189"/>
                </a:lnTo>
                <a:lnTo>
                  <a:pt x="3099230" y="540543"/>
                </a:lnTo>
                <a:lnTo>
                  <a:pt x="3101414" y="500814"/>
                </a:lnTo>
                <a:lnTo>
                  <a:pt x="3093558" y="459326"/>
                </a:lnTo>
                <a:lnTo>
                  <a:pt x="3077021" y="417667"/>
                </a:lnTo>
                <a:lnTo>
                  <a:pt x="3053166" y="377428"/>
                </a:lnTo>
                <a:lnTo>
                  <a:pt x="3023352" y="340197"/>
                </a:lnTo>
                <a:lnTo>
                  <a:pt x="2988940" y="307563"/>
                </a:lnTo>
                <a:lnTo>
                  <a:pt x="2951291" y="281117"/>
                </a:lnTo>
                <a:lnTo>
                  <a:pt x="2911766" y="262447"/>
                </a:lnTo>
                <a:lnTo>
                  <a:pt x="2871726" y="253142"/>
                </a:lnTo>
                <a:lnTo>
                  <a:pt x="2832530" y="254793"/>
                </a:lnTo>
                <a:lnTo>
                  <a:pt x="2785157" y="289579"/>
                </a:lnTo>
                <a:lnTo>
                  <a:pt x="2774153" y="356838"/>
                </a:lnTo>
                <a:lnTo>
                  <a:pt x="2779992" y="398023"/>
                </a:lnTo>
                <a:lnTo>
                  <a:pt x="2792168" y="441781"/>
                </a:lnTo>
                <a:lnTo>
                  <a:pt x="2809761" y="486263"/>
                </a:lnTo>
                <a:lnTo>
                  <a:pt x="2831853" y="529621"/>
                </a:lnTo>
                <a:lnTo>
                  <a:pt x="2857524" y="570007"/>
                </a:lnTo>
                <a:lnTo>
                  <a:pt x="2885857" y="605571"/>
                </a:lnTo>
                <a:lnTo>
                  <a:pt x="2915932" y="634466"/>
                </a:lnTo>
                <a:lnTo>
                  <a:pt x="2989043" y="674865"/>
                </a:lnTo>
                <a:lnTo>
                  <a:pt x="3031651" y="692967"/>
                </a:lnTo>
                <a:lnTo>
                  <a:pt x="3074642" y="709207"/>
                </a:lnTo>
                <a:lnTo>
                  <a:pt x="3118001" y="723646"/>
                </a:lnTo>
                <a:lnTo>
                  <a:pt x="3161717" y="736344"/>
                </a:lnTo>
                <a:lnTo>
                  <a:pt x="3205776" y="747360"/>
                </a:lnTo>
                <a:lnTo>
                  <a:pt x="3250165" y="756754"/>
                </a:lnTo>
                <a:lnTo>
                  <a:pt x="3294872" y="764586"/>
                </a:lnTo>
                <a:lnTo>
                  <a:pt x="3339883" y="770915"/>
                </a:lnTo>
                <a:lnTo>
                  <a:pt x="3385186" y="775802"/>
                </a:lnTo>
                <a:lnTo>
                  <a:pt x="3430767" y="779307"/>
                </a:lnTo>
                <a:lnTo>
                  <a:pt x="3476614" y="781488"/>
                </a:lnTo>
                <a:lnTo>
                  <a:pt x="3522713" y="782407"/>
                </a:lnTo>
                <a:lnTo>
                  <a:pt x="3569052" y="782122"/>
                </a:lnTo>
                <a:lnTo>
                  <a:pt x="3615618" y="780693"/>
                </a:lnTo>
                <a:lnTo>
                  <a:pt x="3662398" y="778181"/>
                </a:lnTo>
                <a:lnTo>
                  <a:pt x="3709378" y="774645"/>
                </a:lnTo>
                <a:lnTo>
                  <a:pt x="3756546" y="770145"/>
                </a:lnTo>
                <a:lnTo>
                  <a:pt x="3803890" y="764740"/>
                </a:lnTo>
                <a:lnTo>
                  <a:pt x="3851395" y="758491"/>
                </a:lnTo>
                <a:lnTo>
                  <a:pt x="3899049" y="751457"/>
                </a:lnTo>
                <a:lnTo>
                  <a:pt x="3946840" y="743698"/>
                </a:lnTo>
                <a:lnTo>
                  <a:pt x="3994753" y="735274"/>
                </a:lnTo>
                <a:lnTo>
                  <a:pt x="4042777" y="726245"/>
                </a:lnTo>
                <a:lnTo>
                  <a:pt x="4090898" y="716670"/>
                </a:lnTo>
                <a:lnTo>
                  <a:pt x="4139103" y="706609"/>
                </a:lnTo>
                <a:lnTo>
                  <a:pt x="4187379" y="696122"/>
                </a:lnTo>
                <a:lnTo>
                  <a:pt x="4235714" y="685269"/>
                </a:lnTo>
                <a:lnTo>
                  <a:pt x="4284095" y="674110"/>
                </a:lnTo>
                <a:lnTo>
                  <a:pt x="4332507" y="662704"/>
                </a:lnTo>
                <a:lnTo>
                  <a:pt x="4380940" y="651111"/>
                </a:lnTo>
                <a:lnTo>
                  <a:pt x="4429379" y="639391"/>
                </a:lnTo>
                <a:lnTo>
                  <a:pt x="4477811" y="627604"/>
                </a:lnTo>
                <a:lnTo>
                  <a:pt x="4526225" y="615810"/>
                </a:lnTo>
                <a:lnTo>
                  <a:pt x="4574606" y="604068"/>
                </a:lnTo>
                <a:lnTo>
                  <a:pt x="4622941" y="592438"/>
                </a:lnTo>
                <a:lnTo>
                  <a:pt x="4671219" y="580980"/>
                </a:lnTo>
                <a:lnTo>
                  <a:pt x="4719426" y="569754"/>
                </a:lnTo>
                <a:lnTo>
                  <a:pt x="4767548" y="558819"/>
                </a:lnTo>
                <a:lnTo>
                  <a:pt x="4815573" y="548236"/>
                </a:lnTo>
                <a:lnTo>
                  <a:pt x="4863489" y="538064"/>
                </a:lnTo>
                <a:lnTo>
                  <a:pt x="4911281" y="528362"/>
                </a:lnTo>
                <a:lnTo>
                  <a:pt x="4958938" y="519192"/>
                </a:lnTo>
                <a:lnTo>
                  <a:pt x="5006446" y="510612"/>
                </a:lnTo>
                <a:lnTo>
                  <a:pt x="5053792" y="502682"/>
                </a:lnTo>
                <a:lnTo>
                  <a:pt x="5100963" y="495463"/>
                </a:lnTo>
                <a:lnTo>
                  <a:pt x="5147947" y="489013"/>
                </a:lnTo>
                <a:lnTo>
                  <a:pt x="5194730" y="483393"/>
                </a:lnTo>
                <a:lnTo>
                  <a:pt x="5240362" y="477514"/>
                </a:lnTo>
                <a:lnTo>
                  <a:pt x="5287116" y="470214"/>
                </a:lnTo>
                <a:lnTo>
                  <a:pt x="5334740" y="462000"/>
                </a:lnTo>
                <a:lnTo>
                  <a:pt x="5382983" y="453379"/>
                </a:lnTo>
                <a:lnTo>
                  <a:pt x="5431593" y="444857"/>
                </a:lnTo>
                <a:lnTo>
                  <a:pt x="5480318" y="436939"/>
                </a:lnTo>
                <a:lnTo>
                  <a:pt x="5528908" y="430133"/>
                </a:lnTo>
                <a:lnTo>
                  <a:pt x="5577111" y="424945"/>
                </a:lnTo>
                <a:lnTo>
                  <a:pt x="5624676" y="421881"/>
                </a:lnTo>
                <a:lnTo>
                  <a:pt x="5671350" y="421448"/>
                </a:lnTo>
                <a:lnTo>
                  <a:pt x="5716884" y="424152"/>
                </a:lnTo>
                <a:lnTo>
                  <a:pt x="5761024" y="430498"/>
                </a:lnTo>
                <a:lnTo>
                  <a:pt x="5803520" y="440994"/>
                </a:lnTo>
                <a:lnTo>
                  <a:pt x="5844121" y="456146"/>
                </a:lnTo>
                <a:lnTo>
                  <a:pt x="5882575" y="476460"/>
                </a:lnTo>
                <a:lnTo>
                  <a:pt x="5918630" y="502443"/>
                </a:lnTo>
                <a:lnTo>
                  <a:pt x="5948027" y="529335"/>
                </a:lnTo>
                <a:lnTo>
                  <a:pt x="5973623" y="557730"/>
                </a:lnTo>
                <a:lnTo>
                  <a:pt x="6014019" y="618764"/>
                </a:lnTo>
                <a:lnTo>
                  <a:pt x="6041031" y="685020"/>
                </a:lnTo>
                <a:lnTo>
                  <a:pt x="6055869" y="755973"/>
                </a:lnTo>
                <a:lnTo>
                  <a:pt x="6059745" y="831100"/>
                </a:lnTo>
                <a:lnTo>
                  <a:pt x="6057951" y="870064"/>
                </a:lnTo>
                <a:lnTo>
                  <a:pt x="6053871" y="909874"/>
                </a:lnTo>
                <a:lnTo>
                  <a:pt x="6047657" y="950465"/>
                </a:lnTo>
                <a:lnTo>
                  <a:pt x="6039459" y="991772"/>
                </a:lnTo>
                <a:lnTo>
                  <a:pt x="6029430" y="1033728"/>
                </a:lnTo>
                <a:lnTo>
                  <a:pt x="6017721" y="1076268"/>
                </a:lnTo>
                <a:lnTo>
                  <a:pt x="6004483" y="1119326"/>
                </a:lnTo>
                <a:lnTo>
                  <a:pt x="5989867" y="1162838"/>
                </a:lnTo>
                <a:lnTo>
                  <a:pt x="5974026" y="1206736"/>
                </a:lnTo>
                <a:lnTo>
                  <a:pt x="5957110" y="1250956"/>
                </a:lnTo>
                <a:lnTo>
                  <a:pt x="5939272" y="1295432"/>
                </a:lnTo>
                <a:lnTo>
                  <a:pt x="5920662" y="1340099"/>
                </a:lnTo>
                <a:lnTo>
                  <a:pt x="5901432" y="1384890"/>
                </a:lnTo>
                <a:lnTo>
                  <a:pt x="5881734" y="1429741"/>
                </a:lnTo>
                <a:lnTo>
                  <a:pt x="5861718" y="1474585"/>
                </a:lnTo>
                <a:lnTo>
                  <a:pt x="5841537" y="1519358"/>
                </a:lnTo>
                <a:lnTo>
                  <a:pt x="5821341" y="1563992"/>
                </a:lnTo>
                <a:lnTo>
                  <a:pt x="5801283" y="1608424"/>
                </a:lnTo>
                <a:lnTo>
                  <a:pt x="5781514" y="1652587"/>
                </a:lnTo>
                <a:lnTo>
                  <a:pt x="5762185" y="1696415"/>
                </a:lnTo>
                <a:lnTo>
                  <a:pt x="5743448" y="1739844"/>
                </a:lnTo>
                <a:lnTo>
                  <a:pt x="5725453" y="1782807"/>
                </a:lnTo>
                <a:lnTo>
                  <a:pt x="5708354" y="1825239"/>
                </a:lnTo>
                <a:lnTo>
                  <a:pt x="5692300" y="1867074"/>
                </a:lnTo>
                <a:lnTo>
                  <a:pt x="5677444" y="1908247"/>
                </a:lnTo>
                <a:lnTo>
                  <a:pt x="5663937" y="1948692"/>
                </a:lnTo>
                <a:lnTo>
                  <a:pt x="5651930" y="1988343"/>
                </a:lnTo>
                <a:lnTo>
                  <a:pt x="5642573" y="2029668"/>
                </a:lnTo>
                <a:lnTo>
                  <a:pt x="5638175" y="2070173"/>
                </a:lnTo>
                <a:lnTo>
                  <a:pt x="5638461" y="2109900"/>
                </a:lnTo>
                <a:lnTo>
                  <a:pt x="5643153" y="2148895"/>
                </a:lnTo>
                <a:lnTo>
                  <a:pt x="5651974" y="2187201"/>
                </a:lnTo>
                <a:lnTo>
                  <a:pt x="5664646" y="2224861"/>
                </a:lnTo>
                <a:lnTo>
                  <a:pt x="5680892" y="2261920"/>
                </a:lnTo>
                <a:lnTo>
                  <a:pt x="5700435" y="2298422"/>
                </a:lnTo>
                <a:lnTo>
                  <a:pt x="5722998" y="2334410"/>
                </a:lnTo>
                <a:lnTo>
                  <a:pt x="5748304" y="2369928"/>
                </a:lnTo>
                <a:lnTo>
                  <a:pt x="5776076" y="2405021"/>
                </a:lnTo>
                <a:lnTo>
                  <a:pt x="5806035" y="2439731"/>
                </a:lnTo>
                <a:lnTo>
                  <a:pt x="5837905" y="2474104"/>
                </a:lnTo>
                <a:lnTo>
                  <a:pt x="5871410" y="2508182"/>
                </a:lnTo>
                <a:lnTo>
                  <a:pt x="5906271" y="2542009"/>
                </a:lnTo>
                <a:lnTo>
                  <a:pt x="5942211" y="2575631"/>
                </a:lnTo>
                <a:lnTo>
                  <a:pt x="5978953" y="2609089"/>
                </a:lnTo>
                <a:lnTo>
                  <a:pt x="6016221" y="2642429"/>
                </a:lnTo>
                <a:lnTo>
                  <a:pt x="6053736" y="2675693"/>
                </a:lnTo>
                <a:lnTo>
                  <a:pt x="6091221" y="2708927"/>
                </a:lnTo>
                <a:lnTo>
                  <a:pt x="6128400" y="2742174"/>
                </a:lnTo>
                <a:lnTo>
                  <a:pt x="6164995" y="2775477"/>
                </a:lnTo>
                <a:lnTo>
                  <a:pt x="6200729" y="2808881"/>
                </a:lnTo>
                <a:lnTo>
                  <a:pt x="6235325" y="2842429"/>
                </a:lnTo>
                <a:lnTo>
                  <a:pt x="6268505" y="2876165"/>
                </a:lnTo>
                <a:lnTo>
                  <a:pt x="6299992" y="2910134"/>
                </a:lnTo>
                <a:lnTo>
                  <a:pt x="6329510" y="2944378"/>
                </a:lnTo>
                <a:lnTo>
                  <a:pt x="6356780" y="2978943"/>
                </a:lnTo>
                <a:lnTo>
                  <a:pt x="6381062" y="3018947"/>
                </a:lnTo>
                <a:lnTo>
                  <a:pt x="6397428" y="3062123"/>
                </a:lnTo>
                <a:lnTo>
                  <a:pt x="6407141" y="3107916"/>
                </a:lnTo>
                <a:lnTo>
                  <a:pt x="6411463" y="3155773"/>
                </a:lnTo>
                <a:lnTo>
                  <a:pt x="6411656" y="3205138"/>
                </a:lnTo>
                <a:lnTo>
                  <a:pt x="6408983" y="3255457"/>
                </a:lnTo>
                <a:lnTo>
                  <a:pt x="6404707" y="3306177"/>
                </a:lnTo>
                <a:lnTo>
                  <a:pt x="6400089" y="3356743"/>
                </a:lnTo>
                <a:lnTo>
                  <a:pt x="6396393" y="3406599"/>
                </a:lnTo>
                <a:lnTo>
                  <a:pt x="6394880" y="3455193"/>
                </a:lnTo>
                <a:lnTo>
                  <a:pt x="6393707" y="3499182"/>
                </a:lnTo>
                <a:lnTo>
                  <a:pt x="6390255" y="3542668"/>
                </a:lnTo>
                <a:lnTo>
                  <a:pt x="6384625" y="3585672"/>
                </a:lnTo>
                <a:lnTo>
                  <a:pt x="6376919" y="3628217"/>
                </a:lnTo>
                <a:lnTo>
                  <a:pt x="6367238" y="3670325"/>
                </a:lnTo>
                <a:lnTo>
                  <a:pt x="6355683" y="3712019"/>
                </a:lnTo>
                <a:lnTo>
                  <a:pt x="6342356" y="3753321"/>
                </a:lnTo>
                <a:lnTo>
                  <a:pt x="6327357" y="3794254"/>
                </a:lnTo>
                <a:lnTo>
                  <a:pt x="6310789" y="3834840"/>
                </a:lnTo>
                <a:lnTo>
                  <a:pt x="6292752" y="3875101"/>
                </a:lnTo>
                <a:lnTo>
                  <a:pt x="6273348" y="3915059"/>
                </a:lnTo>
                <a:lnTo>
                  <a:pt x="6252677" y="3954738"/>
                </a:lnTo>
                <a:lnTo>
                  <a:pt x="6230842" y="3994159"/>
                </a:lnTo>
                <a:lnTo>
                  <a:pt x="6207944" y="4033345"/>
                </a:lnTo>
                <a:lnTo>
                  <a:pt x="6184083" y="4072319"/>
                </a:lnTo>
                <a:lnTo>
                  <a:pt x="6159361" y="4111102"/>
                </a:lnTo>
                <a:lnTo>
                  <a:pt x="6133880" y="4149717"/>
                </a:lnTo>
                <a:lnTo>
                  <a:pt x="6107740" y="4188186"/>
                </a:lnTo>
                <a:lnTo>
                  <a:pt x="6081043" y="4226533"/>
                </a:lnTo>
                <a:lnTo>
                  <a:pt x="6053891" y="4264778"/>
                </a:lnTo>
                <a:lnTo>
                  <a:pt x="6026384" y="4302946"/>
                </a:lnTo>
                <a:lnTo>
                  <a:pt x="5998624" y="4341057"/>
                </a:lnTo>
                <a:lnTo>
                  <a:pt x="5970711" y="4379134"/>
                </a:lnTo>
                <a:lnTo>
                  <a:pt x="5942749" y="4417201"/>
                </a:lnTo>
                <a:lnTo>
                  <a:pt x="5914836" y="4455279"/>
                </a:lnTo>
                <a:lnTo>
                  <a:pt x="5887076" y="4493390"/>
                </a:lnTo>
                <a:lnTo>
                  <a:pt x="5859569" y="4531557"/>
                </a:lnTo>
                <a:lnTo>
                  <a:pt x="5832417" y="4569803"/>
                </a:lnTo>
                <a:lnTo>
                  <a:pt x="5805720" y="4608149"/>
                </a:lnTo>
                <a:lnTo>
                  <a:pt x="5779580" y="4646619"/>
                </a:lnTo>
                <a:lnTo>
                  <a:pt x="5754099" y="4685234"/>
                </a:lnTo>
                <a:lnTo>
                  <a:pt x="5729377" y="4724017"/>
                </a:lnTo>
                <a:lnTo>
                  <a:pt x="5705516" y="4762990"/>
                </a:lnTo>
                <a:lnTo>
                  <a:pt x="5682618" y="4802176"/>
                </a:lnTo>
                <a:lnTo>
                  <a:pt x="5660783" y="4841598"/>
                </a:lnTo>
                <a:lnTo>
                  <a:pt x="5640112" y="4881276"/>
                </a:lnTo>
                <a:lnTo>
                  <a:pt x="5620708" y="4921235"/>
                </a:lnTo>
                <a:lnTo>
                  <a:pt x="5602671" y="4961496"/>
                </a:lnTo>
                <a:lnTo>
                  <a:pt x="5586103" y="5002082"/>
                </a:lnTo>
                <a:lnTo>
                  <a:pt x="5571104" y="5043014"/>
                </a:lnTo>
                <a:lnTo>
                  <a:pt x="5557777" y="5084316"/>
                </a:lnTo>
                <a:lnTo>
                  <a:pt x="5546222" y="5126011"/>
                </a:lnTo>
                <a:lnTo>
                  <a:pt x="5536541" y="5168119"/>
                </a:lnTo>
                <a:lnTo>
                  <a:pt x="5528835" y="5210664"/>
                </a:lnTo>
                <a:lnTo>
                  <a:pt x="5523205" y="5253668"/>
                </a:lnTo>
                <a:lnTo>
                  <a:pt x="5519753" y="5297153"/>
                </a:lnTo>
                <a:lnTo>
                  <a:pt x="5518580" y="5341143"/>
                </a:lnTo>
                <a:lnTo>
                  <a:pt x="5519748" y="5387800"/>
                </a:lnTo>
                <a:lnTo>
                  <a:pt x="5523192" y="5433929"/>
                </a:lnTo>
                <a:lnTo>
                  <a:pt x="5528822" y="5479547"/>
                </a:lnTo>
                <a:lnTo>
                  <a:pt x="5536550" y="5524671"/>
                </a:lnTo>
                <a:lnTo>
                  <a:pt x="5546286" y="5569317"/>
                </a:lnTo>
                <a:lnTo>
                  <a:pt x="5557941" y="5613503"/>
                </a:lnTo>
                <a:lnTo>
                  <a:pt x="5571426" y="5657244"/>
                </a:lnTo>
                <a:lnTo>
                  <a:pt x="5586650" y="5700558"/>
                </a:lnTo>
                <a:lnTo>
                  <a:pt x="5603525" y="5743462"/>
                </a:lnTo>
                <a:lnTo>
                  <a:pt x="5621962" y="5785973"/>
                </a:lnTo>
                <a:lnTo>
                  <a:pt x="5641871" y="5828106"/>
                </a:lnTo>
                <a:lnTo>
                  <a:pt x="5663162" y="5869879"/>
                </a:lnTo>
                <a:lnTo>
                  <a:pt x="5685748" y="5911309"/>
                </a:lnTo>
                <a:lnTo>
                  <a:pt x="5709537" y="5952412"/>
                </a:lnTo>
                <a:lnTo>
                  <a:pt x="5734441" y="5993205"/>
                </a:lnTo>
                <a:lnTo>
                  <a:pt x="5760371" y="6033706"/>
                </a:lnTo>
                <a:lnTo>
                  <a:pt x="5787237" y="6073930"/>
                </a:lnTo>
                <a:lnTo>
                  <a:pt x="5814950" y="6113894"/>
                </a:lnTo>
                <a:lnTo>
                  <a:pt x="5843421" y="6153616"/>
                </a:lnTo>
                <a:lnTo>
                  <a:pt x="5872560" y="6193111"/>
                </a:lnTo>
                <a:lnTo>
                  <a:pt x="5902278" y="6232398"/>
                </a:lnTo>
                <a:lnTo>
                  <a:pt x="5932485" y="6271492"/>
                </a:lnTo>
                <a:lnTo>
                  <a:pt x="5963093" y="6310410"/>
                </a:lnTo>
                <a:lnTo>
                  <a:pt x="5994012" y="6349170"/>
                </a:lnTo>
                <a:lnTo>
                  <a:pt x="6025152" y="6387787"/>
                </a:lnTo>
                <a:lnTo>
                  <a:pt x="6056425" y="6426279"/>
                </a:lnTo>
                <a:lnTo>
                  <a:pt x="6087740" y="6464663"/>
                </a:lnTo>
                <a:lnTo>
                  <a:pt x="6119010" y="6502954"/>
                </a:lnTo>
                <a:lnTo>
                  <a:pt x="6150144" y="6541171"/>
                </a:lnTo>
                <a:lnTo>
                  <a:pt x="6181053" y="6579329"/>
                </a:lnTo>
                <a:lnTo>
                  <a:pt x="6211647" y="6617445"/>
                </a:lnTo>
                <a:lnTo>
                  <a:pt x="6241838" y="6655537"/>
                </a:lnTo>
                <a:lnTo>
                  <a:pt x="6271536" y="6693621"/>
                </a:lnTo>
                <a:lnTo>
                  <a:pt x="6300652" y="6731714"/>
                </a:lnTo>
                <a:lnTo>
                  <a:pt x="6329097" y="6769832"/>
                </a:lnTo>
                <a:lnTo>
                  <a:pt x="6356780" y="6807993"/>
                </a:lnTo>
                <a:lnTo>
                  <a:pt x="6386172" y="6849072"/>
                </a:lnTo>
                <a:lnTo>
                  <a:pt x="6415642" y="6890117"/>
                </a:lnTo>
                <a:lnTo>
                  <a:pt x="6445196" y="6931122"/>
                </a:lnTo>
                <a:lnTo>
                  <a:pt x="6474838" y="6972080"/>
                </a:lnTo>
                <a:lnTo>
                  <a:pt x="6504575" y="7012985"/>
                </a:lnTo>
                <a:lnTo>
                  <a:pt x="6534411" y="7053831"/>
                </a:lnTo>
                <a:lnTo>
                  <a:pt x="6564351" y="7094611"/>
                </a:lnTo>
                <a:lnTo>
                  <a:pt x="6578237" y="7113421"/>
                </a:lnTo>
              </a:path>
            </a:pathLst>
          </a:custGeom>
          <a:ln w="9524">
            <a:solidFill>
              <a:srgbClr val="FFFFFF"/>
            </a:solidFill>
          </a:ln>
        </p:spPr>
        <p:txBody>
          <a:bodyPr wrap="square" lIns="0" tIns="0" rIns="0" bIns="0" rtlCol="0"/>
          <a:lstStyle/>
          <a:p>
            <a:endParaRPr/>
          </a:p>
        </p:txBody>
      </p:sp>
      <p:pic>
        <p:nvPicPr>
          <p:cNvPr id="6" name="object 6"/>
          <p:cNvPicPr/>
          <p:nvPr/>
        </p:nvPicPr>
        <p:blipFill>
          <a:blip r:embed="rId4" cstate="print"/>
          <a:stretch>
            <a:fillRect/>
          </a:stretch>
        </p:blipFill>
        <p:spPr>
          <a:xfrm>
            <a:off x="0" y="8496300"/>
            <a:ext cx="4872199" cy="1790699"/>
          </a:xfrm>
          <a:prstGeom prst="rect">
            <a:avLst/>
          </a:prstGeom>
        </p:spPr>
      </p:pic>
      <p:sp>
        <p:nvSpPr>
          <p:cNvPr id="7" name="object 7"/>
          <p:cNvSpPr txBox="1">
            <a:spLocks noGrp="1"/>
          </p:cNvSpPr>
          <p:nvPr>
            <p:ph type="title"/>
          </p:nvPr>
        </p:nvSpPr>
        <p:spPr>
          <a:xfrm>
            <a:off x="4122419" y="164859"/>
            <a:ext cx="14127480" cy="1028487"/>
          </a:xfrm>
          <a:prstGeom prst="rect">
            <a:avLst/>
          </a:prstGeom>
        </p:spPr>
        <p:txBody>
          <a:bodyPr vert="horz" wrap="square" lIns="0" tIns="12700" rIns="0" bIns="0" rtlCol="0">
            <a:spAutoFit/>
          </a:bodyPr>
          <a:lstStyle/>
          <a:p>
            <a:pPr marL="12700">
              <a:lnSpc>
                <a:spcPct val="100000"/>
              </a:lnSpc>
              <a:spcBef>
                <a:spcPts val="100"/>
              </a:spcBef>
            </a:pPr>
            <a:r>
              <a:rPr lang="en-IN" sz="6600" b="1" dirty="0">
                <a:solidFill>
                  <a:schemeClr val="tx1">
                    <a:lumMod val="95000"/>
                    <a:lumOff val="5000"/>
                  </a:schemeClr>
                </a:solidFill>
                <a:latin typeface="Verdana"/>
                <a:cs typeface="Verdana"/>
              </a:rPr>
              <a:t>Project Structure</a:t>
            </a:r>
            <a:endParaRPr sz="6600" b="1" dirty="0">
              <a:solidFill>
                <a:schemeClr val="tx1">
                  <a:lumMod val="95000"/>
                  <a:lumOff val="5000"/>
                </a:schemeClr>
              </a:solidFill>
              <a:latin typeface="Verdana"/>
              <a:cs typeface="Verdana"/>
            </a:endParaRPr>
          </a:p>
        </p:txBody>
      </p:sp>
      <p:pic>
        <p:nvPicPr>
          <p:cNvPr id="16" name="Picture 15">
            <a:extLst>
              <a:ext uri="{FF2B5EF4-FFF2-40B4-BE49-F238E27FC236}">
                <a16:creationId xmlns:a16="http://schemas.microsoft.com/office/drawing/2014/main" id="{D7F9F050-40E7-BA6D-DBBD-74D6C693A5E7}"/>
              </a:ext>
            </a:extLst>
          </p:cNvPr>
          <p:cNvPicPr>
            <a:picLocks noChangeAspect="1"/>
          </p:cNvPicPr>
          <p:nvPr/>
        </p:nvPicPr>
        <p:blipFill>
          <a:blip r:embed="rId5"/>
          <a:stretch>
            <a:fillRect/>
          </a:stretch>
        </p:blipFill>
        <p:spPr>
          <a:xfrm>
            <a:off x="119594" y="1233868"/>
            <a:ext cx="6200518" cy="9288429"/>
          </a:xfrm>
          <a:prstGeom prst="rect">
            <a:avLst/>
          </a:prstGeom>
        </p:spPr>
      </p:pic>
      <p:pic>
        <p:nvPicPr>
          <p:cNvPr id="9" name="Picture 8">
            <a:extLst>
              <a:ext uri="{FF2B5EF4-FFF2-40B4-BE49-F238E27FC236}">
                <a16:creationId xmlns:a16="http://schemas.microsoft.com/office/drawing/2014/main" id="{6F14A31E-7637-1212-00CB-56B99B5DBF28}"/>
              </a:ext>
            </a:extLst>
          </p:cNvPr>
          <p:cNvPicPr>
            <a:picLocks noChangeAspect="1"/>
          </p:cNvPicPr>
          <p:nvPr/>
        </p:nvPicPr>
        <p:blipFill>
          <a:blip r:embed="rId6"/>
          <a:stretch>
            <a:fillRect/>
          </a:stretch>
        </p:blipFill>
        <p:spPr>
          <a:xfrm>
            <a:off x="6936627" y="1358205"/>
            <a:ext cx="5113056" cy="7904334"/>
          </a:xfrm>
          <a:prstGeom prst="rect">
            <a:avLst/>
          </a:prstGeom>
        </p:spPr>
      </p:pic>
      <p:pic>
        <p:nvPicPr>
          <p:cNvPr id="11" name="Picture 10">
            <a:extLst>
              <a:ext uri="{FF2B5EF4-FFF2-40B4-BE49-F238E27FC236}">
                <a16:creationId xmlns:a16="http://schemas.microsoft.com/office/drawing/2014/main" id="{BD17E3F7-F8A4-904D-8263-A5CE4CEF7F47}"/>
              </a:ext>
            </a:extLst>
          </p:cNvPr>
          <p:cNvPicPr>
            <a:picLocks noChangeAspect="1"/>
          </p:cNvPicPr>
          <p:nvPr/>
        </p:nvPicPr>
        <p:blipFill>
          <a:blip r:embed="rId7"/>
          <a:stretch>
            <a:fillRect/>
          </a:stretch>
        </p:blipFill>
        <p:spPr>
          <a:xfrm>
            <a:off x="12580904" y="2796712"/>
            <a:ext cx="4858428" cy="69388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p:pull/>
      </p:transition>
    </mc:Choice>
    <mc:Fallback xmlns="">
      <p:transition spd="slow">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687303" y="0"/>
            <a:ext cx="5600696" cy="2796712"/>
          </a:xfrm>
          <a:prstGeom prst="rect">
            <a:avLst/>
          </a:prstGeom>
        </p:spPr>
      </p:pic>
      <p:pic>
        <p:nvPicPr>
          <p:cNvPr id="3" name="object 3"/>
          <p:cNvPicPr/>
          <p:nvPr/>
        </p:nvPicPr>
        <p:blipFill>
          <a:blip r:embed="rId3" cstate="print"/>
          <a:stretch>
            <a:fillRect/>
          </a:stretch>
        </p:blipFill>
        <p:spPr>
          <a:xfrm>
            <a:off x="0" y="357933"/>
            <a:ext cx="1597399" cy="2753959"/>
          </a:xfrm>
          <a:prstGeom prst="rect">
            <a:avLst/>
          </a:prstGeom>
        </p:spPr>
      </p:pic>
      <p:sp>
        <p:nvSpPr>
          <p:cNvPr id="4" name="object 4"/>
          <p:cNvSpPr/>
          <p:nvPr/>
        </p:nvSpPr>
        <p:spPr>
          <a:xfrm>
            <a:off x="0" y="3775961"/>
            <a:ext cx="1033780" cy="6511290"/>
          </a:xfrm>
          <a:custGeom>
            <a:avLst/>
            <a:gdLst/>
            <a:ahLst/>
            <a:cxnLst/>
            <a:rect l="l" t="t" r="r" b="b"/>
            <a:pathLst>
              <a:path w="1033780" h="6511290">
                <a:moveTo>
                  <a:pt x="0" y="0"/>
                </a:moveTo>
                <a:lnTo>
                  <a:pt x="47897" y="51471"/>
                </a:lnTo>
                <a:lnTo>
                  <a:pt x="80449" y="84517"/>
                </a:lnTo>
                <a:lnTo>
                  <a:pt x="113734" y="117242"/>
                </a:lnTo>
                <a:lnTo>
                  <a:pt x="147577" y="149721"/>
                </a:lnTo>
                <a:lnTo>
                  <a:pt x="181802" y="182025"/>
                </a:lnTo>
                <a:lnTo>
                  <a:pt x="216234" y="214229"/>
                </a:lnTo>
                <a:lnTo>
                  <a:pt x="250699" y="246406"/>
                </a:lnTo>
                <a:lnTo>
                  <a:pt x="285021" y="278630"/>
                </a:lnTo>
                <a:lnTo>
                  <a:pt x="319025" y="310974"/>
                </a:lnTo>
                <a:lnTo>
                  <a:pt x="352537" y="343511"/>
                </a:lnTo>
                <a:lnTo>
                  <a:pt x="385380" y="376314"/>
                </a:lnTo>
                <a:lnTo>
                  <a:pt x="417381" y="409458"/>
                </a:lnTo>
                <a:lnTo>
                  <a:pt x="448363" y="443015"/>
                </a:lnTo>
                <a:lnTo>
                  <a:pt x="478152" y="477060"/>
                </a:lnTo>
                <a:lnTo>
                  <a:pt x="506574" y="511665"/>
                </a:lnTo>
                <a:lnTo>
                  <a:pt x="533452" y="546903"/>
                </a:lnTo>
                <a:lnTo>
                  <a:pt x="558611" y="582849"/>
                </a:lnTo>
                <a:lnTo>
                  <a:pt x="581877" y="619576"/>
                </a:lnTo>
                <a:lnTo>
                  <a:pt x="603075" y="657157"/>
                </a:lnTo>
                <a:lnTo>
                  <a:pt x="622029" y="695665"/>
                </a:lnTo>
                <a:lnTo>
                  <a:pt x="638565" y="735174"/>
                </a:lnTo>
                <a:lnTo>
                  <a:pt x="652507" y="775757"/>
                </a:lnTo>
                <a:lnTo>
                  <a:pt x="663680" y="817488"/>
                </a:lnTo>
                <a:lnTo>
                  <a:pt x="671910" y="860441"/>
                </a:lnTo>
                <a:lnTo>
                  <a:pt x="677152" y="901891"/>
                </a:lnTo>
                <a:lnTo>
                  <a:pt x="680206" y="943354"/>
                </a:lnTo>
                <a:lnTo>
                  <a:pt x="681167" y="984828"/>
                </a:lnTo>
                <a:lnTo>
                  <a:pt x="680126" y="1026309"/>
                </a:lnTo>
                <a:lnTo>
                  <a:pt x="677178" y="1067795"/>
                </a:lnTo>
                <a:lnTo>
                  <a:pt x="672415" y="1109284"/>
                </a:lnTo>
                <a:lnTo>
                  <a:pt x="665932" y="1150772"/>
                </a:lnTo>
                <a:lnTo>
                  <a:pt x="657820" y="1192258"/>
                </a:lnTo>
                <a:lnTo>
                  <a:pt x="648174" y="1233738"/>
                </a:lnTo>
                <a:lnTo>
                  <a:pt x="637087" y="1275209"/>
                </a:lnTo>
                <a:lnTo>
                  <a:pt x="624651" y="1316670"/>
                </a:lnTo>
                <a:lnTo>
                  <a:pt x="610961" y="1358117"/>
                </a:lnTo>
                <a:lnTo>
                  <a:pt x="596110" y="1399548"/>
                </a:lnTo>
                <a:lnTo>
                  <a:pt x="580190" y="1440960"/>
                </a:lnTo>
                <a:lnTo>
                  <a:pt x="563295" y="1482351"/>
                </a:lnTo>
                <a:lnTo>
                  <a:pt x="545519" y="1523718"/>
                </a:lnTo>
                <a:lnTo>
                  <a:pt x="526954" y="1565057"/>
                </a:lnTo>
                <a:lnTo>
                  <a:pt x="507694" y="1606367"/>
                </a:lnTo>
                <a:lnTo>
                  <a:pt x="487833" y="1647645"/>
                </a:lnTo>
                <a:lnTo>
                  <a:pt x="467463" y="1688888"/>
                </a:lnTo>
                <a:lnTo>
                  <a:pt x="446677" y="1730094"/>
                </a:lnTo>
                <a:lnTo>
                  <a:pt x="425570" y="1771260"/>
                </a:lnTo>
                <a:lnTo>
                  <a:pt x="404234" y="1812382"/>
                </a:lnTo>
                <a:lnTo>
                  <a:pt x="382762" y="1853460"/>
                </a:lnTo>
                <a:lnTo>
                  <a:pt x="361248" y="1894489"/>
                </a:lnTo>
                <a:lnTo>
                  <a:pt x="339786" y="1935468"/>
                </a:lnTo>
                <a:lnTo>
                  <a:pt x="318467" y="1976393"/>
                </a:lnTo>
                <a:lnTo>
                  <a:pt x="297387" y="2017262"/>
                </a:lnTo>
                <a:lnTo>
                  <a:pt x="276637" y="2058072"/>
                </a:lnTo>
                <a:lnTo>
                  <a:pt x="256311" y="2098821"/>
                </a:lnTo>
                <a:lnTo>
                  <a:pt x="236503" y="2139506"/>
                </a:lnTo>
                <a:lnTo>
                  <a:pt x="217306" y="2180125"/>
                </a:lnTo>
                <a:lnTo>
                  <a:pt x="198813" y="2220674"/>
                </a:lnTo>
                <a:lnTo>
                  <a:pt x="181117" y="2261151"/>
                </a:lnTo>
                <a:lnTo>
                  <a:pt x="164311" y="2301553"/>
                </a:lnTo>
                <a:lnTo>
                  <a:pt x="148490" y="2341878"/>
                </a:lnTo>
                <a:lnTo>
                  <a:pt x="133745" y="2382123"/>
                </a:lnTo>
                <a:lnTo>
                  <a:pt x="120171" y="2422285"/>
                </a:lnTo>
                <a:lnTo>
                  <a:pt x="107861" y="2462363"/>
                </a:lnTo>
                <a:lnTo>
                  <a:pt x="96907" y="2502352"/>
                </a:lnTo>
                <a:lnTo>
                  <a:pt x="87404" y="2542250"/>
                </a:lnTo>
                <a:lnTo>
                  <a:pt x="79444" y="2582056"/>
                </a:lnTo>
                <a:lnTo>
                  <a:pt x="73121" y="2621765"/>
                </a:lnTo>
                <a:lnTo>
                  <a:pt x="68528" y="2661376"/>
                </a:lnTo>
                <a:lnTo>
                  <a:pt x="65758" y="2700886"/>
                </a:lnTo>
                <a:lnTo>
                  <a:pt x="64905" y="2740292"/>
                </a:lnTo>
                <a:lnTo>
                  <a:pt x="66062" y="2779591"/>
                </a:lnTo>
                <a:lnTo>
                  <a:pt x="69322" y="2818781"/>
                </a:lnTo>
                <a:lnTo>
                  <a:pt x="74778" y="2857860"/>
                </a:lnTo>
                <a:lnTo>
                  <a:pt x="82524" y="2896824"/>
                </a:lnTo>
                <a:lnTo>
                  <a:pt x="92653" y="2935670"/>
                </a:lnTo>
                <a:lnTo>
                  <a:pt x="105258" y="2974397"/>
                </a:lnTo>
                <a:lnTo>
                  <a:pt x="120433" y="3013002"/>
                </a:lnTo>
                <a:lnTo>
                  <a:pt x="140534" y="3052157"/>
                </a:lnTo>
                <a:lnTo>
                  <a:pt x="165557" y="3087864"/>
                </a:lnTo>
                <a:lnTo>
                  <a:pt x="195068" y="3120209"/>
                </a:lnTo>
                <a:lnTo>
                  <a:pt x="228633" y="3149278"/>
                </a:lnTo>
                <a:lnTo>
                  <a:pt x="265818" y="3175157"/>
                </a:lnTo>
                <a:lnTo>
                  <a:pt x="306188" y="3197934"/>
                </a:lnTo>
                <a:lnTo>
                  <a:pt x="349310" y="3217694"/>
                </a:lnTo>
                <a:lnTo>
                  <a:pt x="394749" y="3234524"/>
                </a:lnTo>
                <a:lnTo>
                  <a:pt x="442072" y="3248509"/>
                </a:lnTo>
                <a:lnTo>
                  <a:pt x="490844" y="3259737"/>
                </a:lnTo>
                <a:lnTo>
                  <a:pt x="540630" y="3268294"/>
                </a:lnTo>
                <a:lnTo>
                  <a:pt x="590998" y="3274265"/>
                </a:lnTo>
                <a:lnTo>
                  <a:pt x="641512" y="3277738"/>
                </a:lnTo>
                <a:lnTo>
                  <a:pt x="691739" y="3278798"/>
                </a:lnTo>
                <a:lnTo>
                  <a:pt x="741245" y="3277532"/>
                </a:lnTo>
                <a:lnTo>
                  <a:pt x="789594" y="3274027"/>
                </a:lnTo>
                <a:lnTo>
                  <a:pt x="836354" y="3268368"/>
                </a:lnTo>
                <a:lnTo>
                  <a:pt x="881090" y="3260641"/>
                </a:lnTo>
                <a:lnTo>
                  <a:pt x="932452" y="3224840"/>
                </a:lnTo>
                <a:lnTo>
                  <a:pt x="960787" y="3153850"/>
                </a:lnTo>
                <a:lnTo>
                  <a:pt x="966783" y="3110318"/>
                </a:lnTo>
                <a:lnTo>
                  <a:pt x="967577" y="3064180"/>
                </a:lnTo>
                <a:lnTo>
                  <a:pt x="963356" y="3017498"/>
                </a:lnTo>
                <a:lnTo>
                  <a:pt x="954303" y="2972337"/>
                </a:lnTo>
                <a:lnTo>
                  <a:pt x="940605" y="2930759"/>
                </a:lnTo>
                <a:lnTo>
                  <a:pt x="922446" y="2894829"/>
                </a:lnTo>
                <a:lnTo>
                  <a:pt x="873487" y="2848166"/>
                </a:lnTo>
                <a:lnTo>
                  <a:pt x="804902" y="2848490"/>
                </a:lnTo>
                <a:lnTo>
                  <a:pt x="747697" y="2897695"/>
                </a:lnTo>
                <a:lnTo>
                  <a:pt x="727197" y="2935808"/>
                </a:lnTo>
                <a:lnTo>
                  <a:pt x="711131" y="2980154"/>
                </a:lnTo>
                <a:lnTo>
                  <a:pt x="698773" y="3028651"/>
                </a:lnTo>
                <a:lnTo>
                  <a:pt x="689397" y="3079219"/>
                </a:lnTo>
                <a:lnTo>
                  <a:pt x="682279" y="3129778"/>
                </a:lnTo>
                <a:lnTo>
                  <a:pt x="676691" y="3178246"/>
                </a:lnTo>
                <a:lnTo>
                  <a:pt x="671910" y="3222543"/>
                </a:lnTo>
                <a:lnTo>
                  <a:pt x="666179" y="3271684"/>
                </a:lnTo>
                <a:lnTo>
                  <a:pt x="659983" y="3320965"/>
                </a:lnTo>
                <a:lnTo>
                  <a:pt x="653500" y="3370363"/>
                </a:lnTo>
                <a:lnTo>
                  <a:pt x="646911" y="3419852"/>
                </a:lnTo>
                <a:lnTo>
                  <a:pt x="640398" y="3469410"/>
                </a:lnTo>
                <a:lnTo>
                  <a:pt x="634141" y="3519012"/>
                </a:lnTo>
                <a:lnTo>
                  <a:pt x="628320" y="3568635"/>
                </a:lnTo>
                <a:lnTo>
                  <a:pt x="623117" y="3618254"/>
                </a:lnTo>
                <a:lnTo>
                  <a:pt x="618711" y="3667845"/>
                </a:lnTo>
                <a:lnTo>
                  <a:pt x="615284" y="3717385"/>
                </a:lnTo>
                <a:lnTo>
                  <a:pt x="613017" y="3766849"/>
                </a:lnTo>
                <a:lnTo>
                  <a:pt x="612090" y="3816214"/>
                </a:lnTo>
                <a:lnTo>
                  <a:pt x="612683" y="3865456"/>
                </a:lnTo>
                <a:lnTo>
                  <a:pt x="614978" y="3914550"/>
                </a:lnTo>
                <a:lnTo>
                  <a:pt x="619154" y="3963473"/>
                </a:lnTo>
                <a:lnTo>
                  <a:pt x="625394" y="4012200"/>
                </a:lnTo>
                <a:lnTo>
                  <a:pt x="633877" y="4060708"/>
                </a:lnTo>
                <a:lnTo>
                  <a:pt x="645533" y="4105412"/>
                </a:lnTo>
                <a:lnTo>
                  <a:pt x="661768" y="4148418"/>
                </a:lnTo>
                <a:lnTo>
                  <a:pt x="681801" y="4190020"/>
                </a:lnTo>
                <a:lnTo>
                  <a:pt x="704851" y="4230516"/>
                </a:lnTo>
                <a:lnTo>
                  <a:pt x="730136" y="4270203"/>
                </a:lnTo>
                <a:lnTo>
                  <a:pt x="756875" y="4309375"/>
                </a:lnTo>
                <a:lnTo>
                  <a:pt x="784286" y="4348331"/>
                </a:lnTo>
                <a:lnTo>
                  <a:pt x="811589" y="4387365"/>
                </a:lnTo>
                <a:lnTo>
                  <a:pt x="838002" y="4426774"/>
                </a:lnTo>
                <a:lnTo>
                  <a:pt x="862743" y="4466854"/>
                </a:lnTo>
                <a:lnTo>
                  <a:pt x="885031" y="4507902"/>
                </a:lnTo>
                <a:lnTo>
                  <a:pt x="904085" y="4550214"/>
                </a:lnTo>
                <a:lnTo>
                  <a:pt x="919123" y="4594086"/>
                </a:lnTo>
                <a:lnTo>
                  <a:pt x="932401" y="4641963"/>
                </a:lnTo>
                <a:lnTo>
                  <a:pt x="945012" y="4690227"/>
                </a:lnTo>
                <a:lnTo>
                  <a:pt x="956924" y="4738846"/>
                </a:lnTo>
                <a:lnTo>
                  <a:pt x="968103" y="4787787"/>
                </a:lnTo>
                <a:lnTo>
                  <a:pt x="978518" y="4837017"/>
                </a:lnTo>
                <a:lnTo>
                  <a:pt x="988136" y="4886504"/>
                </a:lnTo>
                <a:lnTo>
                  <a:pt x="996925" y="4936216"/>
                </a:lnTo>
                <a:lnTo>
                  <a:pt x="1004851" y="4986119"/>
                </a:lnTo>
                <a:lnTo>
                  <a:pt x="1011883" y="5036182"/>
                </a:lnTo>
                <a:lnTo>
                  <a:pt x="1017987" y="5086371"/>
                </a:lnTo>
                <a:lnTo>
                  <a:pt x="1023132" y="5136655"/>
                </a:lnTo>
                <a:lnTo>
                  <a:pt x="1027285" y="5187000"/>
                </a:lnTo>
                <a:lnTo>
                  <a:pt x="1030413" y="5237374"/>
                </a:lnTo>
                <a:lnTo>
                  <a:pt x="1032483" y="5287745"/>
                </a:lnTo>
                <a:lnTo>
                  <a:pt x="1033464" y="5338080"/>
                </a:lnTo>
                <a:lnTo>
                  <a:pt x="1033322" y="5388346"/>
                </a:lnTo>
                <a:lnTo>
                  <a:pt x="1032026" y="5438511"/>
                </a:lnTo>
                <a:lnTo>
                  <a:pt x="1029541" y="5488543"/>
                </a:lnTo>
                <a:lnTo>
                  <a:pt x="1025838" y="5538408"/>
                </a:lnTo>
                <a:lnTo>
                  <a:pt x="1020881" y="5588074"/>
                </a:lnTo>
                <a:lnTo>
                  <a:pt x="1014640" y="5637509"/>
                </a:lnTo>
                <a:lnTo>
                  <a:pt x="1007080" y="5686680"/>
                </a:lnTo>
                <a:lnTo>
                  <a:pt x="998171" y="5735555"/>
                </a:lnTo>
                <a:lnTo>
                  <a:pt x="987880" y="5784101"/>
                </a:lnTo>
                <a:lnTo>
                  <a:pt x="976173" y="5832285"/>
                </a:lnTo>
                <a:lnTo>
                  <a:pt x="963666" y="5881033"/>
                </a:lnTo>
                <a:lnTo>
                  <a:pt x="951269" y="5930005"/>
                </a:lnTo>
                <a:lnTo>
                  <a:pt x="938889" y="5979140"/>
                </a:lnTo>
                <a:lnTo>
                  <a:pt x="926435" y="6028378"/>
                </a:lnTo>
                <a:lnTo>
                  <a:pt x="913816" y="6077659"/>
                </a:lnTo>
                <a:lnTo>
                  <a:pt x="900941" y="6126923"/>
                </a:lnTo>
                <a:lnTo>
                  <a:pt x="887718" y="6176109"/>
                </a:lnTo>
                <a:lnTo>
                  <a:pt x="874055" y="6225158"/>
                </a:lnTo>
                <a:lnTo>
                  <a:pt x="859862" y="6274008"/>
                </a:lnTo>
                <a:lnTo>
                  <a:pt x="845046" y="6322600"/>
                </a:lnTo>
                <a:lnTo>
                  <a:pt x="829517" y="6370874"/>
                </a:lnTo>
                <a:lnTo>
                  <a:pt x="813182" y="6418769"/>
                </a:lnTo>
                <a:lnTo>
                  <a:pt x="795951" y="6466225"/>
                </a:lnTo>
                <a:lnTo>
                  <a:pt x="778564" y="6511037"/>
                </a:lnTo>
              </a:path>
            </a:pathLst>
          </a:custGeom>
          <a:ln w="9508">
            <a:solidFill>
              <a:srgbClr val="FFFFFF"/>
            </a:solidFill>
          </a:ln>
        </p:spPr>
        <p:txBody>
          <a:bodyPr wrap="square" lIns="0" tIns="0" rIns="0" bIns="0" rtlCol="0"/>
          <a:lstStyle/>
          <a:p>
            <a:endParaRPr/>
          </a:p>
        </p:txBody>
      </p:sp>
      <p:sp>
        <p:nvSpPr>
          <p:cNvPr id="5" name="object 5"/>
          <p:cNvSpPr/>
          <p:nvPr/>
        </p:nvSpPr>
        <p:spPr>
          <a:xfrm>
            <a:off x="11709761" y="0"/>
            <a:ext cx="6578600" cy="7113905"/>
          </a:xfrm>
          <a:custGeom>
            <a:avLst/>
            <a:gdLst/>
            <a:ahLst/>
            <a:cxnLst/>
            <a:rect l="l" t="t" r="r" b="b"/>
            <a:pathLst>
              <a:path w="6578600" h="7113905">
                <a:moveTo>
                  <a:pt x="0" y="0"/>
                </a:moveTo>
                <a:lnTo>
                  <a:pt x="33571" y="43633"/>
                </a:lnTo>
                <a:lnTo>
                  <a:pt x="64098" y="78602"/>
                </a:lnTo>
                <a:lnTo>
                  <a:pt x="96675" y="112419"/>
                </a:lnTo>
                <a:lnTo>
                  <a:pt x="131165" y="145092"/>
                </a:lnTo>
                <a:lnTo>
                  <a:pt x="167428" y="176629"/>
                </a:lnTo>
                <a:lnTo>
                  <a:pt x="205326" y="207038"/>
                </a:lnTo>
                <a:lnTo>
                  <a:pt x="244721" y="236329"/>
                </a:lnTo>
                <a:lnTo>
                  <a:pt x="285474" y="264509"/>
                </a:lnTo>
                <a:lnTo>
                  <a:pt x="327447" y="291586"/>
                </a:lnTo>
                <a:lnTo>
                  <a:pt x="370501" y="317570"/>
                </a:lnTo>
                <a:lnTo>
                  <a:pt x="414499" y="342467"/>
                </a:lnTo>
                <a:lnTo>
                  <a:pt x="459301" y="366288"/>
                </a:lnTo>
                <a:lnTo>
                  <a:pt x="504769" y="389039"/>
                </a:lnTo>
                <a:lnTo>
                  <a:pt x="550764" y="410730"/>
                </a:lnTo>
                <a:lnTo>
                  <a:pt x="597149" y="431368"/>
                </a:lnTo>
                <a:lnTo>
                  <a:pt x="643785" y="450963"/>
                </a:lnTo>
                <a:lnTo>
                  <a:pt x="690533" y="469522"/>
                </a:lnTo>
                <a:lnTo>
                  <a:pt x="737255" y="487053"/>
                </a:lnTo>
                <a:lnTo>
                  <a:pt x="783813" y="503566"/>
                </a:lnTo>
                <a:lnTo>
                  <a:pt x="830068" y="519068"/>
                </a:lnTo>
                <a:lnTo>
                  <a:pt x="875881" y="533567"/>
                </a:lnTo>
                <a:lnTo>
                  <a:pt x="921115" y="547073"/>
                </a:lnTo>
                <a:lnTo>
                  <a:pt x="965630" y="559593"/>
                </a:lnTo>
                <a:lnTo>
                  <a:pt x="1013532" y="572658"/>
                </a:lnTo>
                <a:lnTo>
                  <a:pt x="1061614" y="585746"/>
                </a:lnTo>
                <a:lnTo>
                  <a:pt x="1109868" y="598818"/>
                </a:lnTo>
                <a:lnTo>
                  <a:pt x="1158285" y="611835"/>
                </a:lnTo>
                <a:lnTo>
                  <a:pt x="1206854" y="624758"/>
                </a:lnTo>
                <a:lnTo>
                  <a:pt x="1255567" y="637550"/>
                </a:lnTo>
                <a:lnTo>
                  <a:pt x="1304415" y="650172"/>
                </a:lnTo>
                <a:lnTo>
                  <a:pt x="1353387" y="662586"/>
                </a:lnTo>
                <a:lnTo>
                  <a:pt x="1402475" y="674752"/>
                </a:lnTo>
                <a:lnTo>
                  <a:pt x="1451669" y="686632"/>
                </a:lnTo>
                <a:lnTo>
                  <a:pt x="1500960" y="698189"/>
                </a:lnTo>
                <a:lnTo>
                  <a:pt x="1550338" y="709383"/>
                </a:lnTo>
                <a:lnTo>
                  <a:pt x="1599795" y="720175"/>
                </a:lnTo>
                <a:lnTo>
                  <a:pt x="1649320" y="730528"/>
                </a:lnTo>
                <a:lnTo>
                  <a:pt x="1698904" y="740403"/>
                </a:lnTo>
                <a:lnTo>
                  <a:pt x="1748538" y="749761"/>
                </a:lnTo>
                <a:lnTo>
                  <a:pt x="1798213" y="758564"/>
                </a:lnTo>
                <a:lnTo>
                  <a:pt x="1847919" y="766774"/>
                </a:lnTo>
                <a:lnTo>
                  <a:pt x="1897647" y="774351"/>
                </a:lnTo>
                <a:lnTo>
                  <a:pt x="1947387" y="781258"/>
                </a:lnTo>
                <a:lnTo>
                  <a:pt x="1997131" y="787455"/>
                </a:lnTo>
                <a:lnTo>
                  <a:pt x="2046868" y="792905"/>
                </a:lnTo>
                <a:lnTo>
                  <a:pt x="2096589" y="797569"/>
                </a:lnTo>
                <a:lnTo>
                  <a:pt x="2146286" y="801408"/>
                </a:lnTo>
                <a:lnTo>
                  <a:pt x="2195948" y="804384"/>
                </a:lnTo>
                <a:lnTo>
                  <a:pt x="2245566" y="806459"/>
                </a:lnTo>
                <a:lnTo>
                  <a:pt x="2295131" y="807593"/>
                </a:lnTo>
                <a:lnTo>
                  <a:pt x="2344634" y="807749"/>
                </a:lnTo>
                <a:lnTo>
                  <a:pt x="2394065" y="806887"/>
                </a:lnTo>
                <a:lnTo>
                  <a:pt x="2443414" y="804970"/>
                </a:lnTo>
                <a:lnTo>
                  <a:pt x="2492673" y="801959"/>
                </a:lnTo>
                <a:lnTo>
                  <a:pt x="2541832" y="797815"/>
                </a:lnTo>
                <a:lnTo>
                  <a:pt x="2590882" y="792500"/>
                </a:lnTo>
                <a:lnTo>
                  <a:pt x="2639812" y="785975"/>
                </a:lnTo>
                <a:lnTo>
                  <a:pt x="2688615" y="778202"/>
                </a:lnTo>
                <a:lnTo>
                  <a:pt x="2737280" y="769143"/>
                </a:lnTo>
                <a:lnTo>
                  <a:pt x="2780660" y="759715"/>
                </a:lnTo>
                <a:lnTo>
                  <a:pt x="2825965" y="748048"/>
                </a:lnTo>
                <a:lnTo>
                  <a:pt x="2871874" y="733861"/>
                </a:lnTo>
                <a:lnTo>
                  <a:pt x="2917068" y="716876"/>
                </a:lnTo>
                <a:lnTo>
                  <a:pt x="2960225" y="696813"/>
                </a:lnTo>
                <a:lnTo>
                  <a:pt x="3000024" y="673392"/>
                </a:lnTo>
                <a:lnTo>
                  <a:pt x="3035145" y="646334"/>
                </a:lnTo>
                <a:lnTo>
                  <a:pt x="3064267" y="615359"/>
                </a:lnTo>
                <a:lnTo>
                  <a:pt x="3086069" y="580189"/>
                </a:lnTo>
                <a:lnTo>
                  <a:pt x="3099230" y="540543"/>
                </a:lnTo>
                <a:lnTo>
                  <a:pt x="3101414" y="500814"/>
                </a:lnTo>
                <a:lnTo>
                  <a:pt x="3093558" y="459326"/>
                </a:lnTo>
                <a:lnTo>
                  <a:pt x="3077021" y="417667"/>
                </a:lnTo>
                <a:lnTo>
                  <a:pt x="3053166" y="377428"/>
                </a:lnTo>
                <a:lnTo>
                  <a:pt x="3023352" y="340197"/>
                </a:lnTo>
                <a:lnTo>
                  <a:pt x="2988940" y="307563"/>
                </a:lnTo>
                <a:lnTo>
                  <a:pt x="2951291" y="281117"/>
                </a:lnTo>
                <a:lnTo>
                  <a:pt x="2911766" y="262447"/>
                </a:lnTo>
                <a:lnTo>
                  <a:pt x="2871726" y="253142"/>
                </a:lnTo>
                <a:lnTo>
                  <a:pt x="2832530" y="254793"/>
                </a:lnTo>
                <a:lnTo>
                  <a:pt x="2785157" y="289579"/>
                </a:lnTo>
                <a:lnTo>
                  <a:pt x="2774153" y="356838"/>
                </a:lnTo>
                <a:lnTo>
                  <a:pt x="2779992" y="398023"/>
                </a:lnTo>
                <a:lnTo>
                  <a:pt x="2792168" y="441781"/>
                </a:lnTo>
                <a:lnTo>
                  <a:pt x="2809761" y="486263"/>
                </a:lnTo>
                <a:lnTo>
                  <a:pt x="2831853" y="529621"/>
                </a:lnTo>
                <a:lnTo>
                  <a:pt x="2857524" y="570007"/>
                </a:lnTo>
                <a:lnTo>
                  <a:pt x="2885857" y="605571"/>
                </a:lnTo>
                <a:lnTo>
                  <a:pt x="2915932" y="634466"/>
                </a:lnTo>
                <a:lnTo>
                  <a:pt x="2989043" y="674865"/>
                </a:lnTo>
                <a:lnTo>
                  <a:pt x="3031651" y="692967"/>
                </a:lnTo>
                <a:lnTo>
                  <a:pt x="3074642" y="709207"/>
                </a:lnTo>
                <a:lnTo>
                  <a:pt x="3118001" y="723646"/>
                </a:lnTo>
                <a:lnTo>
                  <a:pt x="3161717" y="736344"/>
                </a:lnTo>
                <a:lnTo>
                  <a:pt x="3205776" y="747360"/>
                </a:lnTo>
                <a:lnTo>
                  <a:pt x="3250165" y="756754"/>
                </a:lnTo>
                <a:lnTo>
                  <a:pt x="3294872" y="764586"/>
                </a:lnTo>
                <a:lnTo>
                  <a:pt x="3339883" y="770915"/>
                </a:lnTo>
                <a:lnTo>
                  <a:pt x="3385186" y="775802"/>
                </a:lnTo>
                <a:lnTo>
                  <a:pt x="3430767" y="779307"/>
                </a:lnTo>
                <a:lnTo>
                  <a:pt x="3476614" y="781488"/>
                </a:lnTo>
                <a:lnTo>
                  <a:pt x="3522713" y="782407"/>
                </a:lnTo>
                <a:lnTo>
                  <a:pt x="3569052" y="782122"/>
                </a:lnTo>
                <a:lnTo>
                  <a:pt x="3615618" y="780693"/>
                </a:lnTo>
                <a:lnTo>
                  <a:pt x="3662398" y="778181"/>
                </a:lnTo>
                <a:lnTo>
                  <a:pt x="3709378" y="774645"/>
                </a:lnTo>
                <a:lnTo>
                  <a:pt x="3756546" y="770145"/>
                </a:lnTo>
                <a:lnTo>
                  <a:pt x="3803890" y="764740"/>
                </a:lnTo>
                <a:lnTo>
                  <a:pt x="3851395" y="758491"/>
                </a:lnTo>
                <a:lnTo>
                  <a:pt x="3899049" y="751457"/>
                </a:lnTo>
                <a:lnTo>
                  <a:pt x="3946840" y="743698"/>
                </a:lnTo>
                <a:lnTo>
                  <a:pt x="3994753" y="735274"/>
                </a:lnTo>
                <a:lnTo>
                  <a:pt x="4042777" y="726245"/>
                </a:lnTo>
                <a:lnTo>
                  <a:pt x="4090898" y="716670"/>
                </a:lnTo>
                <a:lnTo>
                  <a:pt x="4139103" y="706609"/>
                </a:lnTo>
                <a:lnTo>
                  <a:pt x="4187379" y="696122"/>
                </a:lnTo>
                <a:lnTo>
                  <a:pt x="4235714" y="685269"/>
                </a:lnTo>
                <a:lnTo>
                  <a:pt x="4284095" y="674110"/>
                </a:lnTo>
                <a:lnTo>
                  <a:pt x="4332507" y="662704"/>
                </a:lnTo>
                <a:lnTo>
                  <a:pt x="4380940" y="651111"/>
                </a:lnTo>
                <a:lnTo>
                  <a:pt x="4429379" y="639391"/>
                </a:lnTo>
                <a:lnTo>
                  <a:pt x="4477811" y="627604"/>
                </a:lnTo>
                <a:lnTo>
                  <a:pt x="4526225" y="615810"/>
                </a:lnTo>
                <a:lnTo>
                  <a:pt x="4574606" y="604068"/>
                </a:lnTo>
                <a:lnTo>
                  <a:pt x="4622941" y="592438"/>
                </a:lnTo>
                <a:lnTo>
                  <a:pt x="4671219" y="580980"/>
                </a:lnTo>
                <a:lnTo>
                  <a:pt x="4719426" y="569754"/>
                </a:lnTo>
                <a:lnTo>
                  <a:pt x="4767548" y="558819"/>
                </a:lnTo>
                <a:lnTo>
                  <a:pt x="4815573" y="548236"/>
                </a:lnTo>
                <a:lnTo>
                  <a:pt x="4863489" y="538064"/>
                </a:lnTo>
                <a:lnTo>
                  <a:pt x="4911281" y="528362"/>
                </a:lnTo>
                <a:lnTo>
                  <a:pt x="4958938" y="519192"/>
                </a:lnTo>
                <a:lnTo>
                  <a:pt x="5006446" y="510612"/>
                </a:lnTo>
                <a:lnTo>
                  <a:pt x="5053792" y="502682"/>
                </a:lnTo>
                <a:lnTo>
                  <a:pt x="5100963" y="495463"/>
                </a:lnTo>
                <a:lnTo>
                  <a:pt x="5147947" y="489013"/>
                </a:lnTo>
                <a:lnTo>
                  <a:pt x="5194730" y="483393"/>
                </a:lnTo>
                <a:lnTo>
                  <a:pt x="5240362" y="477514"/>
                </a:lnTo>
                <a:lnTo>
                  <a:pt x="5287116" y="470214"/>
                </a:lnTo>
                <a:lnTo>
                  <a:pt x="5334740" y="462000"/>
                </a:lnTo>
                <a:lnTo>
                  <a:pt x="5382983" y="453379"/>
                </a:lnTo>
                <a:lnTo>
                  <a:pt x="5431593" y="444857"/>
                </a:lnTo>
                <a:lnTo>
                  <a:pt x="5480318" y="436939"/>
                </a:lnTo>
                <a:lnTo>
                  <a:pt x="5528908" y="430133"/>
                </a:lnTo>
                <a:lnTo>
                  <a:pt x="5577111" y="424945"/>
                </a:lnTo>
                <a:lnTo>
                  <a:pt x="5624676" y="421881"/>
                </a:lnTo>
                <a:lnTo>
                  <a:pt x="5671350" y="421448"/>
                </a:lnTo>
                <a:lnTo>
                  <a:pt x="5716884" y="424152"/>
                </a:lnTo>
                <a:lnTo>
                  <a:pt x="5761024" y="430498"/>
                </a:lnTo>
                <a:lnTo>
                  <a:pt x="5803520" y="440994"/>
                </a:lnTo>
                <a:lnTo>
                  <a:pt x="5844121" y="456146"/>
                </a:lnTo>
                <a:lnTo>
                  <a:pt x="5882575" y="476460"/>
                </a:lnTo>
                <a:lnTo>
                  <a:pt x="5918630" y="502443"/>
                </a:lnTo>
                <a:lnTo>
                  <a:pt x="5948027" y="529335"/>
                </a:lnTo>
                <a:lnTo>
                  <a:pt x="5973623" y="557730"/>
                </a:lnTo>
                <a:lnTo>
                  <a:pt x="6014019" y="618764"/>
                </a:lnTo>
                <a:lnTo>
                  <a:pt x="6041031" y="685020"/>
                </a:lnTo>
                <a:lnTo>
                  <a:pt x="6055869" y="755973"/>
                </a:lnTo>
                <a:lnTo>
                  <a:pt x="6059745" y="831100"/>
                </a:lnTo>
                <a:lnTo>
                  <a:pt x="6057951" y="870064"/>
                </a:lnTo>
                <a:lnTo>
                  <a:pt x="6053871" y="909874"/>
                </a:lnTo>
                <a:lnTo>
                  <a:pt x="6047657" y="950465"/>
                </a:lnTo>
                <a:lnTo>
                  <a:pt x="6039459" y="991772"/>
                </a:lnTo>
                <a:lnTo>
                  <a:pt x="6029430" y="1033728"/>
                </a:lnTo>
                <a:lnTo>
                  <a:pt x="6017721" y="1076268"/>
                </a:lnTo>
                <a:lnTo>
                  <a:pt x="6004483" y="1119326"/>
                </a:lnTo>
                <a:lnTo>
                  <a:pt x="5989867" y="1162838"/>
                </a:lnTo>
                <a:lnTo>
                  <a:pt x="5974026" y="1206736"/>
                </a:lnTo>
                <a:lnTo>
                  <a:pt x="5957110" y="1250956"/>
                </a:lnTo>
                <a:lnTo>
                  <a:pt x="5939272" y="1295432"/>
                </a:lnTo>
                <a:lnTo>
                  <a:pt x="5920662" y="1340099"/>
                </a:lnTo>
                <a:lnTo>
                  <a:pt x="5901432" y="1384890"/>
                </a:lnTo>
                <a:lnTo>
                  <a:pt x="5881734" y="1429741"/>
                </a:lnTo>
                <a:lnTo>
                  <a:pt x="5861718" y="1474585"/>
                </a:lnTo>
                <a:lnTo>
                  <a:pt x="5841537" y="1519358"/>
                </a:lnTo>
                <a:lnTo>
                  <a:pt x="5821341" y="1563992"/>
                </a:lnTo>
                <a:lnTo>
                  <a:pt x="5801283" y="1608424"/>
                </a:lnTo>
                <a:lnTo>
                  <a:pt x="5781514" y="1652587"/>
                </a:lnTo>
                <a:lnTo>
                  <a:pt x="5762185" y="1696415"/>
                </a:lnTo>
                <a:lnTo>
                  <a:pt x="5743448" y="1739844"/>
                </a:lnTo>
                <a:lnTo>
                  <a:pt x="5725453" y="1782807"/>
                </a:lnTo>
                <a:lnTo>
                  <a:pt x="5708354" y="1825239"/>
                </a:lnTo>
                <a:lnTo>
                  <a:pt x="5692300" y="1867074"/>
                </a:lnTo>
                <a:lnTo>
                  <a:pt x="5677444" y="1908247"/>
                </a:lnTo>
                <a:lnTo>
                  <a:pt x="5663937" y="1948692"/>
                </a:lnTo>
                <a:lnTo>
                  <a:pt x="5651930" y="1988343"/>
                </a:lnTo>
                <a:lnTo>
                  <a:pt x="5642573" y="2029668"/>
                </a:lnTo>
                <a:lnTo>
                  <a:pt x="5638175" y="2070173"/>
                </a:lnTo>
                <a:lnTo>
                  <a:pt x="5638461" y="2109900"/>
                </a:lnTo>
                <a:lnTo>
                  <a:pt x="5643153" y="2148895"/>
                </a:lnTo>
                <a:lnTo>
                  <a:pt x="5651974" y="2187201"/>
                </a:lnTo>
                <a:lnTo>
                  <a:pt x="5664646" y="2224861"/>
                </a:lnTo>
                <a:lnTo>
                  <a:pt x="5680892" y="2261920"/>
                </a:lnTo>
                <a:lnTo>
                  <a:pt x="5700435" y="2298422"/>
                </a:lnTo>
                <a:lnTo>
                  <a:pt x="5722998" y="2334410"/>
                </a:lnTo>
                <a:lnTo>
                  <a:pt x="5748304" y="2369928"/>
                </a:lnTo>
                <a:lnTo>
                  <a:pt x="5776076" y="2405021"/>
                </a:lnTo>
                <a:lnTo>
                  <a:pt x="5806035" y="2439731"/>
                </a:lnTo>
                <a:lnTo>
                  <a:pt x="5837905" y="2474104"/>
                </a:lnTo>
                <a:lnTo>
                  <a:pt x="5871410" y="2508182"/>
                </a:lnTo>
                <a:lnTo>
                  <a:pt x="5906271" y="2542009"/>
                </a:lnTo>
                <a:lnTo>
                  <a:pt x="5942211" y="2575631"/>
                </a:lnTo>
                <a:lnTo>
                  <a:pt x="5978953" y="2609089"/>
                </a:lnTo>
                <a:lnTo>
                  <a:pt x="6016221" y="2642429"/>
                </a:lnTo>
                <a:lnTo>
                  <a:pt x="6053736" y="2675693"/>
                </a:lnTo>
                <a:lnTo>
                  <a:pt x="6091221" y="2708927"/>
                </a:lnTo>
                <a:lnTo>
                  <a:pt x="6128400" y="2742174"/>
                </a:lnTo>
                <a:lnTo>
                  <a:pt x="6164995" y="2775477"/>
                </a:lnTo>
                <a:lnTo>
                  <a:pt x="6200729" y="2808881"/>
                </a:lnTo>
                <a:lnTo>
                  <a:pt x="6235325" y="2842429"/>
                </a:lnTo>
                <a:lnTo>
                  <a:pt x="6268505" y="2876165"/>
                </a:lnTo>
                <a:lnTo>
                  <a:pt x="6299992" y="2910134"/>
                </a:lnTo>
                <a:lnTo>
                  <a:pt x="6329510" y="2944378"/>
                </a:lnTo>
                <a:lnTo>
                  <a:pt x="6356780" y="2978943"/>
                </a:lnTo>
                <a:lnTo>
                  <a:pt x="6381062" y="3018947"/>
                </a:lnTo>
                <a:lnTo>
                  <a:pt x="6397428" y="3062123"/>
                </a:lnTo>
                <a:lnTo>
                  <a:pt x="6407141" y="3107916"/>
                </a:lnTo>
                <a:lnTo>
                  <a:pt x="6411463" y="3155773"/>
                </a:lnTo>
                <a:lnTo>
                  <a:pt x="6411656" y="3205138"/>
                </a:lnTo>
                <a:lnTo>
                  <a:pt x="6408983" y="3255457"/>
                </a:lnTo>
                <a:lnTo>
                  <a:pt x="6404707" y="3306177"/>
                </a:lnTo>
                <a:lnTo>
                  <a:pt x="6400089" y="3356743"/>
                </a:lnTo>
                <a:lnTo>
                  <a:pt x="6396393" y="3406599"/>
                </a:lnTo>
                <a:lnTo>
                  <a:pt x="6394880" y="3455193"/>
                </a:lnTo>
                <a:lnTo>
                  <a:pt x="6393707" y="3499182"/>
                </a:lnTo>
                <a:lnTo>
                  <a:pt x="6390255" y="3542668"/>
                </a:lnTo>
                <a:lnTo>
                  <a:pt x="6384625" y="3585672"/>
                </a:lnTo>
                <a:lnTo>
                  <a:pt x="6376919" y="3628217"/>
                </a:lnTo>
                <a:lnTo>
                  <a:pt x="6367238" y="3670325"/>
                </a:lnTo>
                <a:lnTo>
                  <a:pt x="6355683" y="3712019"/>
                </a:lnTo>
                <a:lnTo>
                  <a:pt x="6342356" y="3753321"/>
                </a:lnTo>
                <a:lnTo>
                  <a:pt x="6327357" y="3794254"/>
                </a:lnTo>
                <a:lnTo>
                  <a:pt x="6310789" y="3834840"/>
                </a:lnTo>
                <a:lnTo>
                  <a:pt x="6292752" y="3875101"/>
                </a:lnTo>
                <a:lnTo>
                  <a:pt x="6273348" y="3915059"/>
                </a:lnTo>
                <a:lnTo>
                  <a:pt x="6252677" y="3954738"/>
                </a:lnTo>
                <a:lnTo>
                  <a:pt x="6230842" y="3994159"/>
                </a:lnTo>
                <a:lnTo>
                  <a:pt x="6207944" y="4033345"/>
                </a:lnTo>
                <a:lnTo>
                  <a:pt x="6184083" y="4072319"/>
                </a:lnTo>
                <a:lnTo>
                  <a:pt x="6159361" y="4111102"/>
                </a:lnTo>
                <a:lnTo>
                  <a:pt x="6133880" y="4149717"/>
                </a:lnTo>
                <a:lnTo>
                  <a:pt x="6107740" y="4188186"/>
                </a:lnTo>
                <a:lnTo>
                  <a:pt x="6081043" y="4226533"/>
                </a:lnTo>
                <a:lnTo>
                  <a:pt x="6053891" y="4264778"/>
                </a:lnTo>
                <a:lnTo>
                  <a:pt x="6026384" y="4302946"/>
                </a:lnTo>
                <a:lnTo>
                  <a:pt x="5998624" y="4341057"/>
                </a:lnTo>
                <a:lnTo>
                  <a:pt x="5970711" y="4379134"/>
                </a:lnTo>
                <a:lnTo>
                  <a:pt x="5942749" y="4417201"/>
                </a:lnTo>
                <a:lnTo>
                  <a:pt x="5914836" y="4455279"/>
                </a:lnTo>
                <a:lnTo>
                  <a:pt x="5887076" y="4493390"/>
                </a:lnTo>
                <a:lnTo>
                  <a:pt x="5859569" y="4531557"/>
                </a:lnTo>
                <a:lnTo>
                  <a:pt x="5832417" y="4569803"/>
                </a:lnTo>
                <a:lnTo>
                  <a:pt x="5805720" y="4608149"/>
                </a:lnTo>
                <a:lnTo>
                  <a:pt x="5779580" y="4646619"/>
                </a:lnTo>
                <a:lnTo>
                  <a:pt x="5754099" y="4685234"/>
                </a:lnTo>
                <a:lnTo>
                  <a:pt x="5729377" y="4724017"/>
                </a:lnTo>
                <a:lnTo>
                  <a:pt x="5705516" y="4762990"/>
                </a:lnTo>
                <a:lnTo>
                  <a:pt x="5682618" y="4802176"/>
                </a:lnTo>
                <a:lnTo>
                  <a:pt x="5660783" y="4841598"/>
                </a:lnTo>
                <a:lnTo>
                  <a:pt x="5640112" y="4881276"/>
                </a:lnTo>
                <a:lnTo>
                  <a:pt x="5620708" y="4921235"/>
                </a:lnTo>
                <a:lnTo>
                  <a:pt x="5602671" y="4961496"/>
                </a:lnTo>
                <a:lnTo>
                  <a:pt x="5586103" y="5002082"/>
                </a:lnTo>
                <a:lnTo>
                  <a:pt x="5571104" y="5043014"/>
                </a:lnTo>
                <a:lnTo>
                  <a:pt x="5557777" y="5084316"/>
                </a:lnTo>
                <a:lnTo>
                  <a:pt x="5546222" y="5126011"/>
                </a:lnTo>
                <a:lnTo>
                  <a:pt x="5536541" y="5168119"/>
                </a:lnTo>
                <a:lnTo>
                  <a:pt x="5528835" y="5210664"/>
                </a:lnTo>
                <a:lnTo>
                  <a:pt x="5523205" y="5253668"/>
                </a:lnTo>
                <a:lnTo>
                  <a:pt x="5519753" y="5297153"/>
                </a:lnTo>
                <a:lnTo>
                  <a:pt x="5518580" y="5341143"/>
                </a:lnTo>
                <a:lnTo>
                  <a:pt x="5519748" y="5387800"/>
                </a:lnTo>
                <a:lnTo>
                  <a:pt x="5523192" y="5433929"/>
                </a:lnTo>
                <a:lnTo>
                  <a:pt x="5528822" y="5479547"/>
                </a:lnTo>
                <a:lnTo>
                  <a:pt x="5536550" y="5524671"/>
                </a:lnTo>
                <a:lnTo>
                  <a:pt x="5546286" y="5569317"/>
                </a:lnTo>
                <a:lnTo>
                  <a:pt x="5557941" y="5613503"/>
                </a:lnTo>
                <a:lnTo>
                  <a:pt x="5571426" y="5657244"/>
                </a:lnTo>
                <a:lnTo>
                  <a:pt x="5586650" y="5700558"/>
                </a:lnTo>
                <a:lnTo>
                  <a:pt x="5603525" y="5743462"/>
                </a:lnTo>
                <a:lnTo>
                  <a:pt x="5621962" y="5785973"/>
                </a:lnTo>
                <a:lnTo>
                  <a:pt x="5641871" y="5828106"/>
                </a:lnTo>
                <a:lnTo>
                  <a:pt x="5663162" y="5869879"/>
                </a:lnTo>
                <a:lnTo>
                  <a:pt x="5685748" y="5911309"/>
                </a:lnTo>
                <a:lnTo>
                  <a:pt x="5709537" y="5952412"/>
                </a:lnTo>
                <a:lnTo>
                  <a:pt x="5734441" y="5993205"/>
                </a:lnTo>
                <a:lnTo>
                  <a:pt x="5760371" y="6033706"/>
                </a:lnTo>
                <a:lnTo>
                  <a:pt x="5787237" y="6073930"/>
                </a:lnTo>
                <a:lnTo>
                  <a:pt x="5814950" y="6113894"/>
                </a:lnTo>
                <a:lnTo>
                  <a:pt x="5843421" y="6153616"/>
                </a:lnTo>
                <a:lnTo>
                  <a:pt x="5872560" y="6193111"/>
                </a:lnTo>
                <a:lnTo>
                  <a:pt x="5902278" y="6232398"/>
                </a:lnTo>
                <a:lnTo>
                  <a:pt x="5932485" y="6271492"/>
                </a:lnTo>
                <a:lnTo>
                  <a:pt x="5963093" y="6310410"/>
                </a:lnTo>
                <a:lnTo>
                  <a:pt x="5994012" y="6349170"/>
                </a:lnTo>
                <a:lnTo>
                  <a:pt x="6025152" y="6387787"/>
                </a:lnTo>
                <a:lnTo>
                  <a:pt x="6056425" y="6426279"/>
                </a:lnTo>
                <a:lnTo>
                  <a:pt x="6087740" y="6464663"/>
                </a:lnTo>
                <a:lnTo>
                  <a:pt x="6119010" y="6502954"/>
                </a:lnTo>
                <a:lnTo>
                  <a:pt x="6150144" y="6541171"/>
                </a:lnTo>
                <a:lnTo>
                  <a:pt x="6181053" y="6579329"/>
                </a:lnTo>
                <a:lnTo>
                  <a:pt x="6211647" y="6617445"/>
                </a:lnTo>
                <a:lnTo>
                  <a:pt x="6241838" y="6655537"/>
                </a:lnTo>
                <a:lnTo>
                  <a:pt x="6271536" y="6693621"/>
                </a:lnTo>
                <a:lnTo>
                  <a:pt x="6300652" y="6731714"/>
                </a:lnTo>
                <a:lnTo>
                  <a:pt x="6329097" y="6769832"/>
                </a:lnTo>
                <a:lnTo>
                  <a:pt x="6356780" y="6807993"/>
                </a:lnTo>
                <a:lnTo>
                  <a:pt x="6386172" y="6849072"/>
                </a:lnTo>
                <a:lnTo>
                  <a:pt x="6415642" y="6890117"/>
                </a:lnTo>
                <a:lnTo>
                  <a:pt x="6445196" y="6931122"/>
                </a:lnTo>
                <a:lnTo>
                  <a:pt x="6474838" y="6972080"/>
                </a:lnTo>
                <a:lnTo>
                  <a:pt x="6504575" y="7012985"/>
                </a:lnTo>
                <a:lnTo>
                  <a:pt x="6534411" y="7053831"/>
                </a:lnTo>
                <a:lnTo>
                  <a:pt x="6564351" y="7094611"/>
                </a:lnTo>
                <a:lnTo>
                  <a:pt x="6578237" y="7113421"/>
                </a:lnTo>
              </a:path>
            </a:pathLst>
          </a:custGeom>
          <a:ln w="9524">
            <a:solidFill>
              <a:srgbClr val="FFFFFF"/>
            </a:solidFill>
          </a:ln>
        </p:spPr>
        <p:txBody>
          <a:bodyPr wrap="square" lIns="0" tIns="0" rIns="0" bIns="0" rtlCol="0"/>
          <a:lstStyle/>
          <a:p>
            <a:endParaRPr/>
          </a:p>
        </p:txBody>
      </p:sp>
      <p:pic>
        <p:nvPicPr>
          <p:cNvPr id="6" name="object 6"/>
          <p:cNvPicPr/>
          <p:nvPr/>
        </p:nvPicPr>
        <p:blipFill>
          <a:blip r:embed="rId4" cstate="print"/>
          <a:stretch>
            <a:fillRect/>
          </a:stretch>
        </p:blipFill>
        <p:spPr>
          <a:xfrm>
            <a:off x="0" y="8496300"/>
            <a:ext cx="4872199" cy="1790699"/>
          </a:xfrm>
          <a:prstGeom prst="rect">
            <a:avLst/>
          </a:prstGeom>
        </p:spPr>
      </p:pic>
      <p:sp>
        <p:nvSpPr>
          <p:cNvPr id="7" name="object 7"/>
          <p:cNvSpPr txBox="1">
            <a:spLocks noGrp="1"/>
          </p:cNvSpPr>
          <p:nvPr>
            <p:ph type="title"/>
          </p:nvPr>
        </p:nvSpPr>
        <p:spPr>
          <a:xfrm>
            <a:off x="4122419" y="164859"/>
            <a:ext cx="14127480" cy="936154"/>
          </a:xfrm>
          <a:prstGeom prst="rect">
            <a:avLst/>
          </a:prstGeom>
        </p:spPr>
        <p:txBody>
          <a:bodyPr vert="horz" wrap="square" lIns="0" tIns="12700" rIns="0" bIns="0" rtlCol="0">
            <a:spAutoFit/>
          </a:bodyPr>
          <a:lstStyle/>
          <a:p>
            <a:pPr marL="12700">
              <a:lnSpc>
                <a:spcPct val="100000"/>
              </a:lnSpc>
              <a:spcBef>
                <a:spcPts val="100"/>
              </a:spcBef>
            </a:pPr>
            <a:r>
              <a:rPr lang="en-IN" sz="6000" dirty="0">
                <a:latin typeface="Verdana"/>
                <a:cs typeface="Verdana"/>
              </a:rPr>
              <a:t>Entity Structure</a:t>
            </a:r>
            <a:endParaRPr sz="6000" dirty="0">
              <a:latin typeface="Verdana"/>
              <a:cs typeface="Verdana"/>
            </a:endParaRPr>
          </a:p>
        </p:txBody>
      </p:sp>
      <p:pic>
        <p:nvPicPr>
          <p:cNvPr id="9" name="Picture 8">
            <a:extLst>
              <a:ext uri="{FF2B5EF4-FFF2-40B4-BE49-F238E27FC236}">
                <a16:creationId xmlns:a16="http://schemas.microsoft.com/office/drawing/2014/main" id="{DD2BCC6F-A24D-1F92-80BA-4E017F297841}"/>
              </a:ext>
            </a:extLst>
          </p:cNvPr>
          <p:cNvPicPr>
            <a:picLocks noChangeAspect="1"/>
          </p:cNvPicPr>
          <p:nvPr/>
        </p:nvPicPr>
        <p:blipFill>
          <a:blip r:embed="rId5"/>
          <a:stretch>
            <a:fillRect/>
          </a:stretch>
        </p:blipFill>
        <p:spPr>
          <a:xfrm>
            <a:off x="2846335" y="1794273"/>
            <a:ext cx="10602805" cy="6716062"/>
          </a:xfrm>
          <a:prstGeom prst="rect">
            <a:avLst/>
          </a:prstGeom>
        </p:spPr>
      </p:pic>
    </p:spTree>
    <p:extLst>
      <p:ext uri="{BB962C8B-B14F-4D97-AF65-F5344CB8AC3E}">
        <p14:creationId xmlns:p14="http://schemas.microsoft.com/office/powerpoint/2010/main" val="904555927"/>
      </p:ext>
    </p:extLst>
  </p:cSld>
  <p:clrMapOvr>
    <a:masterClrMapping/>
  </p:clrMapOvr>
  <mc:AlternateContent xmlns:mc="http://schemas.openxmlformats.org/markup-compatibility/2006" xmlns:p14="http://schemas.microsoft.com/office/powerpoint/2010/main">
    <mc:Choice Requires="p14">
      <p:transition spd="slow" p14:dur="1750">
        <p:pull/>
      </p:transition>
    </mc:Choice>
    <mc:Fallback xmlns="">
      <p:transition spd="slow">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687303" y="0"/>
            <a:ext cx="5600696" cy="2796712"/>
          </a:xfrm>
          <a:prstGeom prst="rect">
            <a:avLst/>
          </a:prstGeom>
        </p:spPr>
      </p:pic>
      <p:pic>
        <p:nvPicPr>
          <p:cNvPr id="3" name="object 3"/>
          <p:cNvPicPr/>
          <p:nvPr/>
        </p:nvPicPr>
        <p:blipFill>
          <a:blip r:embed="rId3" cstate="print"/>
          <a:stretch>
            <a:fillRect/>
          </a:stretch>
        </p:blipFill>
        <p:spPr>
          <a:xfrm>
            <a:off x="0" y="357933"/>
            <a:ext cx="1597399" cy="2753959"/>
          </a:xfrm>
          <a:prstGeom prst="rect">
            <a:avLst/>
          </a:prstGeom>
        </p:spPr>
      </p:pic>
      <p:sp>
        <p:nvSpPr>
          <p:cNvPr id="4" name="object 4"/>
          <p:cNvSpPr/>
          <p:nvPr/>
        </p:nvSpPr>
        <p:spPr>
          <a:xfrm>
            <a:off x="0" y="3775961"/>
            <a:ext cx="1033780" cy="6511290"/>
          </a:xfrm>
          <a:custGeom>
            <a:avLst/>
            <a:gdLst/>
            <a:ahLst/>
            <a:cxnLst/>
            <a:rect l="l" t="t" r="r" b="b"/>
            <a:pathLst>
              <a:path w="1033780" h="6511290">
                <a:moveTo>
                  <a:pt x="0" y="0"/>
                </a:moveTo>
                <a:lnTo>
                  <a:pt x="47897" y="51471"/>
                </a:lnTo>
                <a:lnTo>
                  <a:pt x="80449" y="84517"/>
                </a:lnTo>
                <a:lnTo>
                  <a:pt x="113734" y="117242"/>
                </a:lnTo>
                <a:lnTo>
                  <a:pt x="147577" y="149721"/>
                </a:lnTo>
                <a:lnTo>
                  <a:pt x="181802" y="182025"/>
                </a:lnTo>
                <a:lnTo>
                  <a:pt x="216234" y="214229"/>
                </a:lnTo>
                <a:lnTo>
                  <a:pt x="250699" y="246406"/>
                </a:lnTo>
                <a:lnTo>
                  <a:pt x="285021" y="278630"/>
                </a:lnTo>
                <a:lnTo>
                  <a:pt x="319025" y="310974"/>
                </a:lnTo>
                <a:lnTo>
                  <a:pt x="352537" y="343511"/>
                </a:lnTo>
                <a:lnTo>
                  <a:pt x="385380" y="376314"/>
                </a:lnTo>
                <a:lnTo>
                  <a:pt x="417381" y="409458"/>
                </a:lnTo>
                <a:lnTo>
                  <a:pt x="448363" y="443015"/>
                </a:lnTo>
                <a:lnTo>
                  <a:pt x="478152" y="477060"/>
                </a:lnTo>
                <a:lnTo>
                  <a:pt x="506574" y="511665"/>
                </a:lnTo>
                <a:lnTo>
                  <a:pt x="533452" y="546903"/>
                </a:lnTo>
                <a:lnTo>
                  <a:pt x="558611" y="582849"/>
                </a:lnTo>
                <a:lnTo>
                  <a:pt x="581877" y="619576"/>
                </a:lnTo>
                <a:lnTo>
                  <a:pt x="603075" y="657157"/>
                </a:lnTo>
                <a:lnTo>
                  <a:pt x="622029" y="695665"/>
                </a:lnTo>
                <a:lnTo>
                  <a:pt x="638565" y="735174"/>
                </a:lnTo>
                <a:lnTo>
                  <a:pt x="652507" y="775757"/>
                </a:lnTo>
                <a:lnTo>
                  <a:pt x="663680" y="817488"/>
                </a:lnTo>
                <a:lnTo>
                  <a:pt x="671910" y="860441"/>
                </a:lnTo>
                <a:lnTo>
                  <a:pt x="677152" y="901891"/>
                </a:lnTo>
                <a:lnTo>
                  <a:pt x="680206" y="943354"/>
                </a:lnTo>
                <a:lnTo>
                  <a:pt x="681167" y="984828"/>
                </a:lnTo>
                <a:lnTo>
                  <a:pt x="680126" y="1026309"/>
                </a:lnTo>
                <a:lnTo>
                  <a:pt x="677178" y="1067795"/>
                </a:lnTo>
                <a:lnTo>
                  <a:pt x="672415" y="1109284"/>
                </a:lnTo>
                <a:lnTo>
                  <a:pt x="665932" y="1150772"/>
                </a:lnTo>
                <a:lnTo>
                  <a:pt x="657820" y="1192258"/>
                </a:lnTo>
                <a:lnTo>
                  <a:pt x="648174" y="1233738"/>
                </a:lnTo>
                <a:lnTo>
                  <a:pt x="637087" y="1275209"/>
                </a:lnTo>
                <a:lnTo>
                  <a:pt x="624651" y="1316670"/>
                </a:lnTo>
                <a:lnTo>
                  <a:pt x="610961" y="1358117"/>
                </a:lnTo>
                <a:lnTo>
                  <a:pt x="596110" y="1399548"/>
                </a:lnTo>
                <a:lnTo>
                  <a:pt x="580190" y="1440960"/>
                </a:lnTo>
                <a:lnTo>
                  <a:pt x="563295" y="1482351"/>
                </a:lnTo>
                <a:lnTo>
                  <a:pt x="545519" y="1523718"/>
                </a:lnTo>
                <a:lnTo>
                  <a:pt x="526954" y="1565057"/>
                </a:lnTo>
                <a:lnTo>
                  <a:pt x="507694" y="1606367"/>
                </a:lnTo>
                <a:lnTo>
                  <a:pt x="487833" y="1647645"/>
                </a:lnTo>
                <a:lnTo>
                  <a:pt x="467463" y="1688888"/>
                </a:lnTo>
                <a:lnTo>
                  <a:pt x="446677" y="1730094"/>
                </a:lnTo>
                <a:lnTo>
                  <a:pt x="425570" y="1771260"/>
                </a:lnTo>
                <a:lnTo>
                  <a:pt x="404234" y="1812382"/>
                </a:lnTo>
                <a:lnTo>
                  <a:pt x="382762" y="1853460"/>
                </a:lnTo>
                <a:lnTo>
                  <a:pt x="361248" y="1894489"/>
                </a:lnTo>
                <a:lnTo>
                  <a:pt x="339786" y="1935468"/>
                </a:lnTo>
                <a:lnTo>
                  <a:pt x="318467" y="1976393"/>
                </a:lnTo>
                <a:lnTo>
                  <a:pt x="297387" y="2017262"/>
                </a:lnTo>
                <a:lnTo>
                  <a:pt x="276637" y="2058072"/>
                </a:lnTo>
                <a:lnTo>
                  <a:pt x="256311" y="2098821"/>
                </a:lnTo>
                <a:lnTo>
                  <a:pt x="236503" y="2139506"/>
                </a:lnTo>
                <a:lnTo>
                  <a:pt x="217306" y="2180125"/>
                </a:lnTo>
                <a:lnTo>
                  <a:pt x="198813" y="2220674"/>
                </a:lnTo>
                <a:lnTo>
                  <a:pt x="181117" y="2261151"/>
                </a:lnTo>
                <a:lnTo>
                  <a:pt x="164311" y="2301553"/>
                </a:lnTo>
                <a:lnTo>
                  <a:pt x="148490" y="2341878"/>
                </a:lnTo>
                <a:lnTo>
                  <a:pt x="133745" y="2382123"/>
                </a:lnTo>
                <a:lnTo>
                  <a:pt x="120171" y="2422285"/>
                </a:lnTo>
                <a:lnTo>
                  <a:pt x="107861" y="2462363"/>
                </a:lnTo>
                <a:lnTo>
                  <a:pt x="96907" y="2502352"/>
                </a:lnTo>
                <a:lnTo>
                  <a:pt x="87404" y="2542250"/>
                </a:lnTo>
                <a:lnTo>
                  <a:pt x="79444" y="2582056"/>
                </a:lnTo>
                <a:lnTo>
                  <a:pt x="73121" y="2621765"/>
                </a:lnTo>
                <a:lnTo>
                  <a:pt x="68528" y="2661376"/>
                </a:lnTo>
                <a:lnTo>
                  <a:pt x="65758" y="2700886"/>
                </a:lnTo>
                <a:lnTo>
                  <a:pt x="64905" y="2740292"/>
                </a:lnTo>
                <a:lnTo>
                  <a:pt x="66062" y="2779591"/>
                </a:lnTo>
                <a:lnTo>
                  <a:pt x="69322" y="2818781"/>
                </a:lnTo>
                <a:lnTo>
                  <a:pt x="74778" y="2857860"/>
                </a:lnTo>
                <a:lnTo>
                  <a:pt x="82524" y="2896824"/>
                </a:lnTo>
                <a:lnTo>
                  <a:pt x="92653" y="2935670"/>
                </a:lnTo>
                <a:lnTo>
                  <a:pt x="105258" y="2974397"/>
                </a:lnTo>
                <a:lnTo>
                  <a:pt x="120433" y="3013002"/>
                </a:lnTo>
                <a:lnTo>
                  <a:pt x="140534" y="3052157"/>
                </a:lnTo>
                <a:lnTo>
                  <a:pt x="165557" y="3087864"/>
                </a:lnTo>
                <a:lnTo>
                  <a:pt x="195068" y="3120209"/>
                </a:lnTo>
                <a:lnTo>
                  <a:pt x="228633" y="3149278"/>
                </a:lnTo>
                <a:lnTo>
                  <a:pt x="265818" y="3175157"/>
                </a:lnTo>
                <a:lnTo>
                  <a:pt x="306188" y="3197934"/>
                </a:lnTo>
                <a:lnTo>
                  <a:pt x="349310" y="3217694"/>
                </a:lnTo>
                <a:lnTo>
                  <a:pt x="394749" y="3234524"/>
                </a:lnTo>
                <a:lnTo>
                  <a:pt x="442072" y="3248509"/>
                </a:lnTo>
                <a:lnTo>
                  <a:pt x="490844" y="3259737"/>
                </a:lnTo>
                <a:lnTo>
                  <a:pt x="540630" y="3268294"/>
                </a:lnTo>
                <a:lnTo>
                  <a:pt x="590998" y="3274265"/>
                </a:lnTo>
                <a:lnTo>
                  <a:pt x="641512" y="3277738"/>
                </a:lnTo>
                <a:lnTo>
                  <a:pt x="691739" y="3278798"/>
                </a:lnTo>
                <a:lnTo>
                  <a:pt x="741245" y="3277532"/>
                </a:lnTo>
                <a:lnTo>
                  <a:pt x="789594" y="3274027"/>
                </a:lnTo>
                <a:lnTo>
                  <a:pt x="836354" y="3268368"/>
                </a:lnTo>
                <a:lnTo>
                  <a:pt x="881090" y="3260641"/>
                </a:lnTo>
                <a:lnTo>
                  <a:pt x="932452" y="3224840"/>
                </a:lnTo>
                <a:lnTo>
                  <a:pt x="960787" y="3153850"/>
                </a:lnTo>
                <a:lnTo>
                  <a:pt x="966783" y="3110318"/>
                </a:lnTo>
                <a:lnTo>
                  <a:pt x="967577" y="3064180"/>
                </a:lnTo>
                <a:lnTo>
                  <a:pt x="963356" y="3017498"/>
                </a:lnTo>
                <a:lnTo>
                  <a:pt x="954303" y="2972337"/>
                </a:lnTo>
                <a:lnTo>
                  <a:pt x="940605" y="2930759"/>
                </a:lnTo>
                <a:lnTo>
                  <a:pt x="922446" y="2894829"/>
                </a:lnTo>
                <a:lnTo>
                  <a:pt x="873487" y="2848166"/>
                </a:lnTo>
                <a:lnTo>
                  <a:pt x="804902" y="2848490"/>
                </a:lnTo>
                <a:lnTo>
                  <a:pt x="747697" y="2897695"/>
                </a:lnTo>
                <a:lnTo>
                  <a:pt x="727197" y="2935808"/>
                </a:lnTo>
                <a:lnTo>
                  <a:pt x="711131" y="2980154"/>
                </a:lnTo>
                <a:lnTo>
                  <a:pt x="698773" y="3028651"/>
                </a:lnTo>
                <a:lnTo>
                  <a:pt x="689397" y="3079219"/>
                </a:lnTo>
                <a:lnTo>
                  <a:pt x="682279" y="3129778"/>
                </a:lnTo>
                <a:lnTo>
                  <a:pt x="676691" y="3178246"/>
                </a:lnTo>
                <a:lnTo>
                  <a:pt x="671910" y="3222543"/>
                </a:lnTo>
                <a:lnTo>
                  <a:pt x="666179" y="3271684"/>
                </a:lnTo>
                <a:lnTo>
                  <a:pt x="659983" y="3320965"/>
                </a:lnTo>
                <a:lnTo>
                  <a:pt x="653500" y="3370363"/>
                </a:lnTo>
                <a:lnTo>
                  <a:pt x="646911" y="3419852"/>
                </a:lnTo>
                <a:lnTo>
                  <a:pt x="640398" y="3469410"/>
                </a:lnTo>
                <a:lnTo>
                  <a:pt x="634141" y="3519012"/>
                </a:lnTo>
                <a:lnTo>
                  <a:pt x="628320" y="3568635"/>
                </a:lnTo>
                <a:lnTo>
                  <a:pt x="623117" y="3618254"/>
                </a:lnTo>
                <a:lnTo>
                  <a:pt x="618711" y="3667845"/>
                </a:lnTo>
                <a:lnTo>
                  <a:pt x="615284" y="3717385"/>
                </a:lnTo>
                <a:lnTo>
                  <a:pt x="613017" y="3766849"/>
                </a:lnTo>
                <a:lnTo>
                  <a:pt x="612090" y="3816214"/>
                </a:lnTo>
                <a:lnTo>
                  <a:pt x="612683" y="3865456"/>
                </a:lnTo>
                <a:lnTo>
                  <a:pt x="614978" y="3914550"/>
                </a:lnTo>
                <a:lnTo>
                  <a:pt x="619154" y="3963473"/>
                </a:lnTo>
                <a:lnTo>
                  <a:pt x="625394" y="4012200"/>
                </a:lnTo>
                <a:lnTo>
                  <a:pt x="633877" y="4060708"/>
                </a:lnTo>
                <a:lnTo>
                  <a:pt x="645533" y="4105412"/>
                </a:lnTo>
                <a:lnTo>
                  <a:pt x="661768" y="4148418"/>
                </a:lnTo>
                <a:lnTo>
                  <a:pt x="681801" y="4190020"/>
                </a:lnTo>
                <a:lnTo>
                  <a:pt x="704851" y="4230516"/>
                </a:lnTo>
                <a:lnTo>
                  <a:pt x="730136" y="4270203"/>
                </a:lnTo>
                <a:lnTo>
                  <a:pt x="756875" y="4309375"/>
                </a:lnTo>
                <a:lnTo>
                  <a:pt x="784286" y="4348331"/>
                </a:lnTo>
                <a:lnTo>
                  <a:pt x="811589" y="4387365"/>
                </a:lnTo>
                <a:lnTo>
                  <a:pt x="838002" y="4426774"/>
                </a:lnTo>
                <a:lnTo>
                  <a:pt x="862743" y="4466854"/>
                </a:lnTo>
                <a:lnTo>
                  <a:pt x="885031" y="4507902"/>
                </a:lnTo>
                <a:lnTo>
                  <a:pt x="904085" y="4550214"/>
                </a:lnTo>
                <a:lnTo>
                  <a:pt x="919123" y="4594086"/>
                </a:lnTo>
                <a:lnTo>
                  <a:pt x="932401" y="4641963"/>
                </a:lnTo>
                <a:lnTo>
                  <a:pt x="945012" y="4690227"/>
                </a:lnTo>
                <a:lnTo>
                  <a:pt x="956924" y="4738846"/>
                </a:lnTo>
                <a:lnTo>
                  <a:pt x="968103" y="4787787"/>
                </a:lnTo>
                <a:lnTo>
                  <a:pt x="978518" y="4837017"/>
                </a:lnTo>
                <a:lnTo>
                  <a:pt x="988136" y="4886504"/>
                </a:lnTo>
                <a:lnTo>
                  <a:pt x="996925" y="4936216"/>
                </a:lnTo>
                <a:lnTo>
                  <a:pt x="1004851" y="4986119"/>
                </a:lnTo>
                <a:lnTo>
                  <a:pt x="1011883" y="5036182"/>
                </a:lnTo>
                <a:lnTo>
                  <a:pt x="1017987" y="5086371"/>
                </a:lnTo>
                <a:lnTo>
                  <a:pt x="1023132" y="5136655"/>
                </a:lnTo>
                <a:lnTo>
                  <a:pt x="1027285" y="5187000"/>
                </a:lnTo>
                <a:lnTo>
                  <a:pt x="1030413" y="5237374"/>
                </a:lnTo>
                <a:lnTo>
                  <a:pt x="1032483" y="5287745"/>
                </a:lnTo>
                <a:lnTo>
                  <a:pt x="1033464" y="5338080"/>
                </a:lnTo>
                <a:lnTo>
                  <a:pt x="1033322" y="5388346"/>
                </a:lnTo>
                <a:lnTo>
                  <a:pt x="1032026" y="5438511"/>
                </a:lnTo>
                <a:lnTo>
                  <a:pt x="1029541" y="5488543"/>
                </a:lnTo>
                <a:lnTo>
                  <a:pt x="1025838" y="5538408"/>
                </a:lnTo>
                <a:lnTo>
                  <a:pt x="1020881" y="5588074"/>
                </a:lnTo>
                <a:lnTo>
                  <a:pt x="1014640" y="5637509"/>
                </a:lnTo>
                <a:lnTo>
                  <a:pt x="1007080" y="5686680"/>
                </a:lnTo>
                <a:lnTo>
                  <a:pt x="998171" y="5735555"/>
                </a:lnTo>
                <a:lnTo>
                  <a:pt x="987880" y="5784101"/>
                </a:lnTo>
                <a:lnTo>
                  <a:pt x="976173" y="5832285"/>
                </a:lnTo>
                <a:lnTo>
                  <a:pt x="963666" y="5881033"/>
                </a:lnTo>
                <a:lnTo>
                  <a:pt x="951269" y="5930005"/>
                </a:lnTo>
                <a:lnTo>
                  <a:pt x="938889" y="5979140"/>
                </a:lnTo>
                <a:lnTo>
                  <a:pt x="926435" y="6028378"/>
                </a:lnTo>
                <a:lnTo>
                  <a:pt x="913816" y="6077659"/>
                </a:lnTo>
                <a:lnTo>
                  <a:pt x="900941" y="6126923"/>
                </a:lnTo>
                <a:lnTo>
                  <a:pt x="887718" y="6176109"/>
                </a:lnTo>
                <a:lnTo>
                  <a:pt x="874055" y="6225158"/>
                </a:lnTo>
                <a:lnTo>
                  <a:pt x="859862" y="6274008"/>
                </a:lnTo>
                <a:lnTo>
                  <a:pt x="845046" y="6322600"/>
                </a:lnTo>
                <a:lnTo>
                  <a:pt x="829517" y="6370874"/>
                </a:lnTo>
                <a:lnTo>
                  <a:pt x="813182" y="6418769"/>
                </a:lnTo>
                <a:lnTo>
                  <a:pt x="795951" y="6466225"/>
                </a:lnTo>
                <a:lnTo>
                  <a:pt x="778564" y="6511037"/>
                </a:lnTo>
              </a:path>
            </a:pathLst>
          </a:custGeom>
          <a:ln w="9508">
            <a:solidFill>
              <a:srgbClr val="FFFFFF"/>
            </a:solidFill>
          </a:ln>
        </p:spPr>
        <p:txBody>
          <a:bodyPr wrap="square" lIns="0" tIns="0" rIns="0" bIns="0" rtlCol="0"/>
          <a:lstStyle/>
          <a:p>
            <a:endParaRPr/>
          </a:p>
        </p:txBody>
      </p:sp>
      <p:sp>
        <p:nvSpPr>
          <p:cNvPr id="5" name="object 5"/>
          <p:cNvSpPr/>
          <p:nvPr/>
        </p:nvSpPr>
        <p:spPr>
          <a:xfrm>
            <a:off x="11709761" y="0"/>
            <a:ext cx="6578600" cy="7113905"/>
          </a:xfrm>
          <a:custGeom>
            <a:avLst/>
            <a:gdLst/>
            <a:ahLst/>
            <a:cxnLst/>
            <a:rect l="l" t="t" r="r" b="b"/>
            <a:pathLst>
              <a:path w="6578600" h="7113905">
                <a:moveTo>
                  <a:pt x="0" y="0"/>
                </a:moveTo>
                <a:lnTo>
                  <a:pt x="33571" y="43633"/>
                </a:lnTo>
                <a:lnTo>
                  <a:pt x="64098" y="78602"/>
                </a:lnTo>
                <a:lnTo>
                  <a:pt x="96675" y="112419"/>
                </a:lnTo>
                <a:lnTo>
                  <a:pt x="131165" y="145092"/>
                </a:lnTo>
                <a:lnTo>
                  <a:pt x="167428" y="176629"/>
                </a:lnTo>
                <a:lnTo>
                  <a:pt x="205326" y="207038"/>
                </a:lnTo>
                <a:lnTo>
                  <a:pt x="244721" y="236329"/>
                </a:lnTo>
                <a:lnTo>
                  <a:pt x="285474" y="264509"/>
                </a:lnTo>
                <a:lnTo>
                  <a:pt x="327447" y="291586"/>
                </a:lnTo>
                <a:lnTo>
                  <a:pt x="370501" y="317570"/>
                </a:lnTo>
                <a:lnTo>
                  <a:pt x="414499" y="342467"/>
                </a:lnTo>
                <a:lnTo>
                  <a:pt x="459301" y="366288"/>
                </a:lnTo>
                <a:lnTo>
                  <a:pt x="504769" y="389039"/>
                </a:lnTo>
                <a:lnTo>
                  <a:pt x="550764" y="410730"/>
                </a:lnTo>
                <a:lnTo>
                  <a:pt x="597149" y="431368"/>
                </a:lnTo>
                <a:lnTo>
                  <a:pt x="643785" y="450963"/>
                </a:lnTo>
                <a:lnTo>
                  <a:pt x="690533" y="469522"/>
                </a:lnTo>
                <a:lnTo>
                  <a:pt x="737255" y="487053"/>
                </a:lnTo>
                <a:lnTo>
                  <a:pt x="783813" y="503566"/>
                </a:lnTo>
                <a:lnTo>
                  <a:pt x="830068" y="519068"/>
                </a:lnTo>
                <a:lnTo>
                  <a:pt x="875881" y="533567"/>
                </a:lnTo>
                <a:lnTo>
                  <a:pt x="921115" y="547073"/>
                </a:lnTo>
                <a:lnTo>
                  <a:pt x="965630" y="559593"/>
                </a:lnTo>
                <a:lnTo>
                  <a:pt x="1013532" y="572658"/>
                </a:lnTo>
                <a:lnTo>
                  <a:pt x="1061614" y="585746"/>
                </a:lnTo>
                <a:lnTo>
                  <a:pt x="1109868" y="598818"/>
                </a:lnTo>
                <a:lnTo>
                  <a:pt x="1158285" y="611835"/>
                </a:lnTo>
                <a:lnTo>
                  <a:pt x="1206854" y="624758"/>
                </a:lnTo>
                <a:lnTo>
                  <a:pt x="1255567" y="637550"/>
                </a:lnTo>
                <a:lnTo>
                  <a:pt x="1304415" y="650172"/>
                </a:lnTo>
                <a:lnTo>
                  <a:pt x="1353387" y="662586"/>
                </a:lnTo>
                <a:lnTo>
                  <a:pt x="1402475" y="674752"/>
                </a:lnTo>
                <a:lnTo>
                  <a:pt x="1451669" y="686632"/>
                </a:lnTo>
                <a:lnTo>
                  <a:pt x="1500960" y="698189"/>
                </a:lnTo>
                <a:lnTo>
                  <a:pt x="1550338" y="709383"/>
                </a:lnTo>
                <a:lnTo>
                  <a:pt x="1599795" y="720175"/>
                </a:lnTo>
                <a:lnTo>
                  <a:pt x="1649320" y="730528"/>
                </a:lnTo>
                <a:lnTo>
                  <a:pt x="1698904" y="740403"/>
                </a:lnTo>
                <a:lnTo>
                  <a:pt x="1748538" y="749761"/>
                </a:lnTo>
                <a:lnTo>
                  <a:pt x="1798213" y="758564"/>
                </a:lnTo>
                <a:lnTo>
                  <a:pt x="1847919" y="766774"/>
                </a:lnTo>
                <a:lnTo>
                  <a:pt x="1897647" y="774351"/>
                </a:lnTo>
                <a:lnTo>
                  <a:pt x="1947387" y="781258"/>
                </a:lnTo>
                <a:lnTo>
                  <a:pt x="1997131" y="787455"/>
                </a:lnTo>
                <a:lnTo>
                  <a:pt x="2046868" y="792905"/>
                </a:lnTo>
                <a:lnTo>
                  <a:pt x="2096589" y="797569"/>
                </a:lnTo>
                <a:lnTo>
                  <a:pt x="2146286" y="801408"/>
                </a:lnTo>
                <a:lnTo>
                  <a:pt x="2195948" y="804384"/>
                </a:lnTo>
                <a:lnTo>
                  <a:pt x="2245566" y="806459"/>
                </a:lnTo>
                <a:lnTo>
                  <a:pt x="2295131" y="807593"/>
                </a:lnTo>
                <a:lnTo>
                  <a:pt x="2344634" y="807749"/>
                </a:lnTo>
                <a:lnTo>
                  <a:pt x="2394065" y="806887"/>
                </a:lnTo>
                <a:lnTo>
                  <a:pt x="2443414" y="804970"/>
                </a:lnTo>
                <a:lnTo>
                  <a:pt x="2492673" y="801959"/>
                </a:lnTo>
                <a:lnTo>
                  <a:pt x="2541832" y="797815"/>
                </a:lnTo>
                <a:lnTo>
                  <a:pt x="2590882" y="792500"/>
                </a:lnTo>
                <a:lnTo>
                  <a:pt x="2639812" y="785975"/>
                </a:lnTo>
                <a:lnTo>
                  <a:pt x="2688615" y="778202"/>
                </a:lnTo>
                <a:lnTo>
                  <a:pt x="2737280" y="769143"/>
                </a:lnTo>
                <a:lnTo>
                  <a:pt x="2780660" y="759715"/>
                </a:lnTo>
                <a:lnTo>
                  <a:pt x="2825965" y="748048"/>
                </a:lnTo>
                <a:lnTo>
                  <a:pt x="2871874" y="733861"/>
                </a:lnTo>
                <a:lnTo>
                  <a:pt x="2917068" y="716876"/>
                </a:lnTo>
                <a:lnTo>
                  <a:pt x="2960225" y="696813"/>
                </a:lnTo>
                <a:lnTo>
                  <a:pt x="3000024" y="673392"/>
                </a:lnTo>
                <a:lnTo>
                  <a:pt x="3035145" y="646334"/>
                </a:lnTo>
                <a:lnTo>
                  <a:pt x="3064267" y="615359"/>
                </a:lnTo>
                <a:lnTo>
                  <a:pt x="3086069" y="580189"/>
                </a:lnTo>
                <a:lnTo>
                  <a:pt x="3099230" y="540543"/>
                </a:lnTo>
                <a:lnTo>
                  <a:pt x="3101414" y="500814"/>
                </a:lnTo>
                <a:lnTo>
                  <a:pt x="3093558" y="459326"/>
                </a:lnTo>
                <a:lnTo>
                  <a:pt x="3077021" y="417667"/>
                </a:lnTo>
                <a:lnTo>
                  <a:pt x="3053166" y="377428"/>
                </a:lnTo>
                <a:lnTo>
                  <a:pt x="3023352" y="340197"/>
                </a:lnTo>
                <a:lnTo>
                  <a:pt x="2988940" y="307563"/>
                </a:lnTo>
                <a:lnTo>
                  <a:pt x="2951291" y="281117"/>
                </a:lnTo>
                <a:lnTo>
                  <a:pt x="2911766" y="262447"/>
                </a:lnTo>
                <a:lnTo>
                  <a:pt x="2871726" y="253142"/>
                </a:lnTo>
                <a:lnTo>
                  <a:pt x="2832530" y="254793"/>
                </a:lnTo>
                <a:lnTo>
                  <a:pt x="2785157" y="289579"/>
                </a:lnTo>
                <a:lnTo>
                  <a:pt x="2774153" y="356838"/>
                </a:lnTo>
                <a:lnTo>
                  <a:pt x="2779992" y="398023"/>
                </a:lnTo>
                <a:lnTo>
                  <a:pt x="2792168" y="441781"/>
                </a:lnTo>
                <a:lnTo>
                  <a:pt x="2809761" y="486263"/>
                </a:lnTo>
                <a:lnTo>
                  <a:pt x="2831853" y="529621"/>
                </a:lnTo>
                <a:lnTo>
                  <a:pt x="2857524" y="570007"/>
                </a:lnTo>
                <a:lnTo>
                  <a:pt x="2885857" y="605571"/>
                </a:lnTo>
                <a:lnTo>
                  <a:pt x="2915932" y="634466"/>
                </a:lnTo>
                <a:lnTo>
                  <a:pt x="2989043" y="674865"/>
                </a:lnTo>
                <a:lnTo>
                  <a:pt x="3031651" y="692967"/>
                </a:lnTo>
                <a:lnTo>
                  <a:pt x="3074642" y="709207"/>
                </a:lnTo>
                <a:lnTo>
                  <a:pt x="3118001" y="723646"/>
                </a:lnTo>
                <a:lnTo>
                  <a:pt x="3161717" y="736344"/>
                </a:lnTo>
                <a:lnTo>
                  <a:pt x="3205776" y="747360"/>
                </a:lnTo>
                <a:lnTo>
                  <a:pt x="3250165" y="756754"/>
                </a:lnTo>
                <a:lnTo>
                  <a:pt x="3294872" y="764586"/>
                </a:lnTo>
                <a:lnTo>
                  <a:pt x="3339883" y="770915"/>
                </a:lnTo>
                <a:lnTo>
                  <a:pt x="3385186" y="775802"/>
                </a:lnTo>
                <a:lnTo>
                  <a:pt x="3430767" y="779307"/>
                </a:lnTo>
                <a:lnTo>
                  <a:pt x="3476614" y="781488"/>
                </a:lnTo>
                <a:lnTo>
                  <a:pt x="3522713" y="782407"/>
                </a:lnTo>
                <a:lnTo>
                  <a:pt x="3569052" y="782122"/>
                </a:lnTo>
                <a:lnTo>
                  <a:pt x="3615618" y="780693"/>
                </a:lnTo>
                <a:lnTo>
                  <a:pt x="3662398" y="778181"/>
                </a:lnTo>
                <a:lnTo>
                  <a:pt x="3709378" y="774645"/>
                </a:lnTo>
                <a:lnTo>
                  <a:pt x="3756546" y="770145"/>
                </a:lnTo>
                <a:lnTo>
                  <a:pt x="3803890" y="764740"/>
                </a:lnTo>
                <a:lnTo>
                  <a:pt x="3851395" y="758491"/>
                </a:lnTo>
                <a:lnTo>
                  <a:pt x="3899049" y="751457"/>
                </a:lnTo>
                <a:lnTo>
                  <a:pt x="3946840" y="743698"/>
                </a:lnTo>
                <a:lnTo>
                  <a:pt x="3994753" y="735274"/>
                </a:lnTo>
                <a:lnTo>
                  <a:pt x="4042777" y="726245"/>
                </a:lnTo>
                <a:lnTo>
                  <a:pt x="4090898" y="716670"/>
                </a:lnTo>
                <a:lnTo>
                  <a:pt x="4139103" y="706609"/>
                </a:lnTo>
                <a:lnTo>
                  <a:pt x="4187379" y="696122"/>
                </a:lnTo>
                <a:lnTo>
                  <a:pt x="4235714" y="685269"/>
                </a:lnTo>
                <a:lnTo>
                  <a:pt x="4284095" y="674110"/>
                </a:lnTo>
                <a:lnTo>
                  <a:pt x="4332507" y="662704"/>
                </a:lnTo>
                <a:lnTo>
                  <a:pt x="4380940" y="651111"/>
                </a:lnTo>
                <a:lnTo>
                  <a:pt x="4429379" y="639391"/>
                </a:lnTo>
                <a:lnTo>
                  <a:pt x="4477811" y="627604"/>
                </a:lnTo>
                <a:lnTo>
                  <a:pt x="4526225" y="615810"/>
                </a:lnTo>
                <a:lnTo>
                  <a:pt x="4574606" y="604068"/>
                </a:lnTo>
                <a:lnTo>
                  <a:pt x="4622941" y="592438"/>
                </a:lnTo>
                <a:lnTo>
                  <a:pt x="4671219" y="580980"/>
                </a:lnTo>
                <a:lnTo>
                  <a:pt x="4719426" y="569754"/>
                </a:lnTo>
                <a:lnTo>
                  <a:pt x="4767548" y="558819"/>
                </a:lnTo>
                <a:lnTo>
                  <a:pt x="4815573" y="548236"/>
                </a:lnTo>
                <a:lnTo>
                  <a:pt x="4863489" y="538064"/>
                </a:lnTo>
                <a:lnTo>
                  <a:pt x="4911281" y="528362"/>
                </a:lnTo>
                <a:lnTo>
                  <a:pt x="4958938" y="519192"/>
                </a:lnTo>
                <a:lnTo>
                  <a:pt x="5006446" y="510612"/>
                </a:lnTo>
                <a:lnTo>
                  <a:pt x="5053792" y="502682"/>
                </a:lnTo>
                <a:lnTo>
                  <a:pt x="5100963" y="495463"/>
                </a:lnTo>
                <a:lnTo>
                  <a:pt x="5147947" y="489013"/>
                </a:lnTo>
                <a:lnTo>
                  <a:pt x="5194730" y="483393"/>
                </a:lnTo>
                <a:lnTo>
                  <a:pt x="5240362" y="477514"/>
                </a:lnTo>
                <a:lnTo>
                  <a:pt x="5287116" y="470214"/>
                </a:lnTo>
                <a:lnTo>
                  <a:pt x="5334740" y="462000"/>
                </a:lnTo>
                <a:lnTo>
                  <a:pt x="5382983" y="453379"/>
                </a:lnTo>
                <a:lnTo>
                  <a:pt x="5431593" y="444857"/>
                </a:lnTo>
                <a:lnTo>
                  <a:pt x="5480318" y="436939"/>
                </a:lnTo>
                <a:lnTo>
                  <a:pt x="5528908" y="430133"/>
                </a:lnTo>
                <a:lnTo>
                  <a:pt x="5577111" y="424945"/>
                </a:lnTo>
                <a:lnTo>
                  <a:pt x="5624676" y="421881"/>
                </a:lnTo>
                <a:lnTo>
                  <a:pt x="5671350" y="421448"/>
                </a:lnTo>
                <a:lnTo>
                  <a:pt x="5716884" y="424152"/>
                </a:lnTo>
                <a:lnTo>
                  <a:pt x="5761024" y="430498"/>
                </a:lnTo>
                <a:lnTo>
                  <a:pt x="5803520" y="440994"/>
                </a:lnTo>
                <a:lnTo>
                  <a:pt x="5844121" y="456146"/>
                </a:lnTo>
                <a:lnTo>
                  <a:pt x="5882575" y="476460"/>
                </a:lnTo>
                <a:lnTo>
                  <a:pt x="5918630" y="502443"/>
                </a:lnTo>
                <a:lnTo>
                  <a:pt x="5948027" y="529335"/>
                </a:lnTo>
                <a:lnTo>
                  <a:pt x="5973623" y="557730"/>
                </a:lnTo>
                <a:lnTo>
                  <a:pt x="6014019" y="618764"/>
                </a:lnTo>
                <a:lnTo>
                  <a:pt x="6041031" y="685020"/>
                </a:lnTo>
                <a:lnTo>
                  <a:pt x="6055869" y="755973"/>
                </a:lnTo>
                <a:lnTo>
                  <a:pt x="6059745" y="831100"/>
                </a:lnTo>
                <a:lnTo>
                  <a:pt x="6057951" y="870064"/>
                </a:lnTo>
                <a:lnTo>
                  <a:pt x="6053871" y="909874"/>
                </a:lnTo>
                <a:lnTo>
                  <a:pt x="6047657" y="950465"/>
                </a:lnTo>
                <a:lnTo>
                  <a:pt x="6039459" y="991772"/>
                </a:lnTo>
                <a:lnTo>
                  <a:pt x="6029430" y="1033728"/>
                </a:lnTo>
                <a:lnTo>
                  <a:pt x="6017721" y="1076268"/>
                </a:lnTo>
                <a:lnTo>
                  <a:pt x="6004483" y="1119326"/>
                </a:lnTo>
                <a:lnTo>
                  <a:pt x="5989867" y="1162838"/>
                </a:lnTo>
                <a:lnTo>
                  <a:pt x="5974026" y="1206736"/>
                </a:lnTo>
                <a:lnTo>
                  <a:pt x="5957110" y="1250956"/>
                </a:lnTo>
                <a:lnTo>
                  <a:pt x="5939272" y="1295432"/>
                </a:lnTo>
                <a:lnTo>
                  <a:pt x="5920662" y="1340099"/>
                </a:lnTo>
                <a:lnTo>
                  <a:pt x="5901432" y="1384890"/>
                </a:lnTo>
                <a:lnTo>
                  <a:pt x="5881734" y="1429741"/>
                </a:lnTo>
                <a:lnTo>
                  <a:pt x="5861718" y="1474585"/>
                </a:lnTo>
                <a:lnTo>
                  <a:pt x="5841537" y="1519358"/>
                </a:lnTo>
                <a:lnTo>
                  <a:pt x="5821341" y="1563992"/>
                </a:lnTo>
                <a:lnTo>
                  <a:pt x="5801283" y="1608424"/>
                </a:lnTo>
                <a:lnTo>
                  <a:pt x="5781514" y="1652587"/>
                </a:lnTo>
                <a:lnTo>
                  <a:pt x="5762185" y="1696415"/>
                </a:lnTo>
                <a:lnTo>
                  <a:pt x="5743448" y="1739844"/>
                </a:lnTo>
                <a:lnTo>
                  <a:pt x="5725453" y="1782807"/>
                </a:lnTo>
                <a:lnTo>
                  <a:pt x="5708354" y="1825239"/>
                </a:lnTo>
                <a:lnTo>
                  <a:pt x="5692300" y="1867074"/>
                </a:lnTo>
                <a:lnTo>
                  <a:pt x="5677444" y="1908247"/>
                </a:lnTo>
                <a:lnTo>
                  <a:pt x="5663937" y="1948692"/>
                </a:lnTo>
                <a:lnTo>
                  <a:pt x="5651930" y="1988343"/>
                </a:lnTo>
                <a:lnTo>
                  <a:pt x="5642573" y="2029668"/>
                </a:lnTo>
                <a:lnTo>
                  <a:pt x="5638175" y="2070173"/>
                </a:lnTo>
                <a:lnTo>
                  <a:pt x="5638461" y="2109900"/>
                </a:lnTo>
                <a:lnTo>
                  <a:pt x="5643153" y="2148895"/>
                </a:lnTo>
                <a:lnTo>
                  <a:pt x="5651974" y="2187201"/>
                </a:lnTo>
                <a:lnTo>
                  <a:pt x="5664646" y="2224861"/>
                </a:lnTo>
                <a:lnTo>
                  <a:pt x="5680892" y="2261920"/>
                </a:lnTo>
                <a:lnTo>
                  <a:pt x="5700435" y="2298422"/>
                </a:lnTo>
                <a:lnTo>
                  <a:pt x="5722998" y="2334410"/>
                </a:lnTo>
                <a:lnTo>
                  <a:pt x="5748304" y="2369928"/>
                </a:lnTo>
                <a:lnTo>
                  <a:pt x="5776076" y="2405021"/>
                </a:lnTo>
                <a:lnTo>
                  <a:pt x="5806035" y="2439731"/>
                </a:lnTo>
                <a:lnTo>
                  <a:pt x="5837905" y="2474104"/>
                </a:lnTo>
                <a:lnTo>
                  <a:pt x="5871410" y="2508182"/>
                </a:lnTo>
                <a:lnTo>
                  <a:pt x="5906271" y="2542009"/>
                </a:lnTo>
                <a:lnTo>
                  <a:pt x="5942211" y="2575631"/>
                </a:lnTo>
                <a:lnTo>
                  <a:pt x="5978953" y="2609089"/>
                </a:lnTo>
                <a:lnTo>
                  <a:pt x="6016221" y="2642429"/>
                </a:lnTo>
                <a:lnTo>
                  <a:pt x="6053736" y="2675693"/>
                </a:lnTo>
                <a:lnTo>
                  <a:pt x="6091221" y="2708927"/>
                </a:lnTo>
                <a:lnTo>
                  <a:pt x="6128400" y="2742174"/>
                </a:lnTo>
                <a:lnTo>
                  <a:pt x="6164995" y="2775477"/>
                </a:lnTo>
                <a:lnTo>
                  <a:pt x="6200729" y="2808881"/>
                </a:lnTo>
                <a:lnTo>
                  <a:pt x="6235325" y="2842429"/>
                </a:lnTo>
                <a:lnTo>
                  <a:pt x="6268505" y="2876165"/>
                </a:lnTo>
                <a:lnTo>
                  <a:pt x="6299992" y="2910134"/>
                </a:lnTo>
                <a:lnTo>
                  <a:pt x="6329510" y="2944378"/>
                </a:lnTo>
                <a:lnTo>
                  <a:pt x="6356780" y="2978943"/>
                </a:lnTo>
                <a:lnTo>
                  <a:pt x="6381062" y="3018947"/>
                </a:lnTo>
                <a:lnTo>
                  <a:pt x="6397428" y="3062123"/>
                </a:lnTo>
                <a:lnTo>
                  <a:pt x="6407141" y="3107916"/>
                </a:lnTo>
                <a:lnTo>
                  <a:pt x="6411463" y="3155773"/>
                </a:lnTo>
                <a:lnTo>
                  <a:pt x="6411656" y="3205138"/>
                </a:lnTo>
                <a:lnTo>
                  <a:pt x="6408983" y="3255457"/>
                </a:lnTo>
                <a:lnTo>
                  <a:pt x="6404707" y="3306177"/>
                </a:lnTo>
                <a:lnTo>
                  <a:pt x="6400089" y="3356743"/>
                </a:lnTo>
                <a:lnTo>
                  <a:pt x="6396393" y="3406599"/>
                </a:lnTo>
                <a:lnTo>
                  <a:pt x="6394880" y="3455193"/>
                </a:lnTo>
                <a:lnTo>
                  <a:pt x="6393707" y="3499182"/>
                </a:lnTo>
                <a:lnTo>
                  <a:pt x="6390255" y="3542668"/>
                </a:lnTo>
                <a:lnTo>
                  <a:pt x="6384625" y="3585672"/>
                </a:lnTo>
                <a:lnTo>
                  <a:pt x="6376919" y="3628217"/>
                </a:lnTo>
                <a:lnTo>
                  <a:pt x="6367238" y="3670325"/>
                </a:lnTo>
                <a:lnTo>
                  <a:pt x="6355683" y="3712019"/>
                </a:lnTo>
                <a:lnTo>
                  <a:pt x="6342356" y="3753321"/>
                </a:lnTo>
                <a:lnTo>
                  <a:pt x="6327357" y="3794254"/>
                </a:lnTo>
                <a:lnTo>
                  <a:pt x="6310789" y="3834840"/>
                </a:lnTo>
                <a:lnTo>
                  <a:pt x="6292752" y="3875101"/>
                </a:lnTo>
                <a:lnTo>
                  <a:pt x="6273348" y="3915059"/>
                </a:lnTo>
                <a:lnTo>
                  <a:pt x="6252677" y="3954738"/>
                </a:lnTo>
                <a:lnTo>
                  <a:pt x="6230842" y="3994159"/>
                </a:lnTo>
                <a:lnTo>
                  <a:pt x="6207944" y="4033345"/>
                </a:lnTo>
                <a:lnTo>
                  <a:pt x="6184083" y="4072319"/>
                </a:lnTo>
                <a:lnTo>
                  <a:pt x="6159361" y="4111102"/>
                </a:lnTo>
                <a:lnTo>
                  <a:pt x="6133880" y="4149717"/>
                </a:lnTo>
                <a:lnTo>
                  <a:pt x="6107740" y="4188186"/>
                </a:lnTo>
                <a:lnTo>
                  <a:pt x="6081043" y="4226533"/>
                </a:lnTo>
                <a:lnTo>
                  <a:pt x="6053891" y="4264778"/>
                </a:lnTo>
                <a:lnTo>
                  <a:pt x="6026384" y="4302946"/>
                </a:lnTo>
                <a:lnTo>
                  <a:pt x="5998624" y="4341057"/>
                </a:lnTo>
                <a:lnTo>
                  <a:pt x="5970711" y="4379134"/>
                </a:lnTo>
                <a:lnTo>
                  <a:pt x="5942749" y="4417201"/>
                </a:lnTo>
                <a:lnTo>
                  <a:pt x="5914836" y="4455279"/>
                </a:lnTo>
                <a:lnTo>
                  <a:pt x="5887076" y="4493390"/>
                </a:lnTo>
                <a:lnTo>
                  <a:pt x="5859569" y="4531557"/>
                </a:lnTo>
                <a:lnTo>
                  <a:pt x="5832417" y="4569803"/>
                </a:lnTo>
                <a:lnTo>
                  <a:pt x="5805720" y="4608149"/>
                </a:lnTo>
                <a:lnTo>
                  <a:pt x="5779580" y="4646619"/>
                </a:lnTo>
                <a:lnTo>
                  <a:pt x="5754099" y="4685234"/>
                </a:lnTo>
                <a:lnTo>
                  <a:pt x="5729377" y="4724017"/>
                </a:lnTo>
                <a:lnTo>
                  <a:pt x="5705516" y="4762990"/>
                </a:lnTo>
                <a:lnTo>
                  <a:pt x="5682618" y="4802176"/>
                </a:lnTo>
                <a:lnTo>
                  <a:pt x="5660783" y="4841598"/>
                </a:lnTo>
                <a:lnTo>
                  <a:pt x="5640112" y="4881276"/>
                </a:lnTo>
                <a:lnTo>
                  <a:pt x="5620708" y="4921235"/>
                </a:lnTo>
                <a:lnTo>
                  <a:pt x="5602671" y="4961496"/>
                </a:lnTo>
                <a:lnTo>
                  <a:pt x="5586103" y="5002082"/>
                </a:lnTo>
                <a:lnTo>
                  <a:pt x="5571104" y="5043014"/>
                </a:lnTo>
                <a:lnTo>
                  <a:pt x="5557777" y="5084316"/>
                </a:lnTo>
                <a:lnTo>
                  <a:pt x="5546222" y="5126011"/>
                </a:lnTo>
                <a:lnTo>
                  <a:pt x="5536541" y="5168119"/>
                </a:lnTo>
                <a:lnTo>
                  <a:pt x="5528835" y="5210664"/>
                </a:lnTo>
                <a:lnTo>
                  <a:pt x="5523205" y="5253668"/>
                </a:lnTo>
                <a:lnTo>
                  <a:pt x="5519753" y="5297153"/>
                </a:lnTo>
                <a:lnTo>
                  <a:pt x="5518580" y="5341143"/>
                </a:lnTo>
                <a:lnTo>
                  <a:pt x="5519748" y="5387800"/>
                </a:lnTo>
                <a:lnTo>
                  <a:pt x="5523192" y="5433929"/>
                </a:lnTo>
                <a:lnTo>
                  <a:pt x="5528822" y="5479547"/>
                </a:lnTo>
                <a:lnTo>
                  <a:pt x="5536550" y="5524671"/>
                </a:lnTo>
                <a:lnTo>
                  <a:pt x="5546286" y="5569317"/>
                </a:lnTo>
                <a:lnTo>
                  <a:pt x="5557941" y="5613503"/>
                </a:lnTo>
                <a:lnTo>
                  <a:pt x="5571426" y="5657244"/>
                </a:lnTo>
                <a:lnTo>
                  <a:pt x="5586650" y="5700558"/>
                </a:lnTo>
                <a:lnTo>
                  <a:pt x="5603525" y="5743462"/>
                </a:lnTo>
                <a:lnTo>
                  <a:pt x="5621962" y="5785973"/>
                </a:lnTo>
                <a:lnTo>
                  <a:pt x="5641871" y="5828106"/>
                </a:lnTo>
                <a:lnTo>
                  <a:pt x="5663162" y="5869879"/>
                </a:lnTo>
                <a:lnTo>
                  <a:pt x="5685748" y="5911309"/>
                </a:lnTo>
                <a:lnTo>
                  <a:pt x="5709537" y="5952412"/>
                </a:lnTo>
                <a:lnTo>
                  <a:pt x="5734441" y="5993205"/>
                </a:lnTo>
                <a:lnTo>
                  <a:pt x="5760371" y="6033706"/>
                </a:lnTo>
                <a:lnTo>
                  <a:pt x="5787237" y="6073930"/>
                </a:lnTo>
                <a:lnTo>
                  <a:pt x="5814950" y="6113894"/>
                </a:lnTo>
                <a:lnTo>
                  <a:pt x="5843421" y="6153616"/>
                </a:lnTo>
                <a:lnTo>
                  <a:pt x="5872560" y="6193111"/>
                </a:lnTo>
                <a:lnTo>
                  <a:pt x="5902278" y="6232398"/>
                </a:lnTo>
                <a:lnTo>
                  <a:pt x="5932485" y="6271492"/>
                </a:lnTo>
                <a:lnTo>
                  <a:pt x="5963093" y="6310410"/>
                </a:lnTo>
                <a:lnTo>
                  <a:pt x="5994012" y="6349170"/>
                </a:lnTo>
                <a:lnTo>
                  <a:pt x="6025152" y="6387787"/>
                </a:lnTo>
                <a:lnTo>
                  <a:pt x="6056425" y="6426279"/>
                </a:lnTo>
                <a:lnTo>
                  <a:pt x="6087740" y="6464663"/>
                </a:lnTo>
                <a:lnTo>
                  <a:pt x="6119010" y="6502954"/>
                </a:lnTo>
                <a:lnTo>
                  <a:pt x="6150144" y="6541171"/>
                </a:lnTo>
                <a:lnTo>
                  <a:pt x="6181053" y="6579329"/>
                </a:lnTo>
                <a:lnTo>
                  <a:pt x="6211647" y="6617445"/>
                </a:lnTo>
                <a:lnTo>
                  <a:pt x="6241838" y="6655537"/>
                </a:lnTo>
                <a:lnTo>
                  <a:pt x="6271536" y="6693621"/>
                </a:lnTo>
                <a:lnTo>
                  <a:pt x="6300652" y="6731714"/>
                </a:lnTo>
                <a:lnTo>
                  <a:pt x="6329097" y="6769832"/>
                </a:lnTo>
                <a:lnTo>
                  <a:pt x="6356780" y="6807993"/>
                </a:lnTo>
                <a:lnTo>
                  <a:pt x="6386172" y="6849072"/>
                </a:lnTo>
                <a:lnTo>
                  <a:pt x="6415642" y="6890117"/>
                </a:lnTo>
                <a:lnTo>
                  <a:pt x="6445196" y="6931122"/>
                </a:lnTo>
                <a:lnTo>
                  <a:pt x="6474838" y="6972080"/>
                </a:lnTo>
                <a:lnTo>
                  <a:pt x="6504575" y="7012985"/>
                </a:lnTo>
                <a:lnTo>
                  <a:pt x="6534411" y="7053831"/>
                </a:lnTo>
                <a:lnTo>
                  <a:pt x="6564351" y="7094611"/>
                </a:lnTo>
                <a:lnTo>
                  <a:pt x="6578237" y="7113421"/>
                </a:lnTo>
              </a:path>
            </a:pathLst>
          </a:custGeom>
          <a:ln w="9524">
            <a:solidFill>
              <a:srgbClr val="FFFFFF"/>
            </a:solidFill>
          </a:ln>
        </p:spPr>
        <p:txBody>
          <a:bodyPr wrap="square" lIns="0" tIns="0" rIns="0" bIns="0" rtlCol="0"/>
          <a:lstStyle/>
          <a:p>
            <a:endParaRPr/>
          </a:p>
        </p:txBody>
      </p:sp>
      <p:pic>
        <p:nvPicPr>
          <p:cNvPr id="6" name="object 6"/>
          <p:cNvPicPr/>
          <p:nvPr/>
        </p:nvPicPr>
        <p:blipFill>
          <a:blip r:embed="rId4" cstate="print"/>
          <a:stretch>
            <a:fillRect/>
          </a:stretch>
        </p:blipFill>
        <p:spPr>
          <a:xfrm>
            <a:off x="0" y="8496300"/>
            <a:ext cx="4872199" cy="1790699"/>
          </a:xfrm>
          <a:prstGeom prst="rect">
            <a:avLst/>
          </a:prstGeom>
        </p:spPr>
      </p:pic>
      <p:sp>
        <p:nvSpPr>
          <p:cNvPr id="7" name="object 7"/>
          <p:cNvSpPr txBox="1">
            <a:spLocks noGrp="1"/>
          </p:cNvSpPr>
          <p:nvPr>
            <p:ph type="title"/>
          </p:nvPr>
        </p:nvSpPr>
        <p:spPr>
          <a:xfrm>
            <a:off x="4122419" y="164859"/>
            <a:ext cx="14127480" cy="936154"/>
          </a:xfrm>
          <a:prstGeom prst="rect">
            <a:avLst/>
          </a:prstGeom>
        </p:spPr>
        <p:txBody>
          <a:bodyPr vert="horz" wrap="square" lIns="0" tIns="12700" rIns="0" bIns="0" rtlCol="0">
            <a:spAutoFit/>
          </a:bodyPr>
          <a:lstStyle/>
          <a:p>
            <a:pPr marL="12700">
              <a:lnSpc>
                <a:spcPct val="100000"/>
              </a:lnSpc>
              <a:spcBef>
                <a:spcPts val="100"/>
              </a:spcBef>
            </a:pPr>
            <a:r>
              <a:rPr lang="en-IN" sz="6000" dirty="0">
                <a:latin typeface="Verdana"/>
                <a:cs typeface="Verdana"/>
              </a:rPr>
              <a:t>User and Roles Structure</a:t>
            </a:r>
            <a:endParaRPr sz="6000" dirty="0">
              <a:latin typeface="Verdana"/>
              <a:cs typeface="Verdana"/>
            </a:endParaRPr>
          </a:p>
        </p:txBody>
      </p:sp>
      <p:pic>
        <p:nvPicPr>
          <p:cNvPr id="10" name="Picture 9">
            <a:extLst>
              <a:ext uri="{FF2B5EF4-FFF2-40B4-BE49-F238E27FC236}">
                <a16:creationId xmlns:a16="http://schemas.microsoft.com/office/drawing/2014/main" id="{C676C874-F764-CAEA-CCE5-23D2E9E0CD80}"/>
              </a:ext>
            </a:extLst>
          </p:cNvPr>
          <p:cNvPicPr>
            <a:picLocks noChangeAspect="1"/>
          </p:cNvPicPr>
          <p:nvPr/>
        </p:nvPicPr>
        <p:blipFill>
          <a:blip r:embed="rId5"/>
          <a:stretch>
            <a:fillRect/>
          </a:stretch>
        </p:blipFill>
        <p:spPr>
          <a:xfrm>
            <a:off x="4122419" y="3388227"/>
            <a:ext cx="10307488" cy="3134162"/>
          </a:xfrm>
          <a:prstGeom prst="rect">
            <a:avLst/>
          </a:prstGeom>
        </p:spPr>
      </p:pic>
    </p:spTree>
    <p:extLst>
      <p:ext uri="{BB962C8B-B14F-4D97-AF65-F5344CB8AC3E}">
        <p14:creationId xmlns:p14="http://schemas.microsoft.com/office/powerpoint/2010/main" val="3289988036"/>
      </p:ext>
    </p:extLst>
  </p:cSld>
  <p:clrMapOvr>
    <a:masterClrMapping/>
  </p:clrMapOvr>
  <mc:AlternateContent xmlns:mc="http://schemas.openxmlformats.org/markup-compatibility/2006" xmlns:p14="http://schemas.microsoft.com/office/powerpoint/2010/main">
    <mc:Choice Requires="p14">
      <p:transition spd="slow" p14:dur="1750">
        <p:pull/>
      </p:transition>
    </mc:Choice>
    <mc:Fallback xmlns="">
      <p:transition spd="slow">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6FC75A-DE22-678A-4ED5-4B7771DE8C7E}"/>
              </a:ext>
            </a:extLst>
          </p:cNvPr>
          <p:cNvPicPr>
            <a:picLocks noChangeAspect="1"/>
          </p:cNvPicPr>
          <p:nvPr/>
        </p:nvPicPr>
        <p:blipFill>
          <a:blip r:embed="rId2"/>
          <a:stretch>
            <a:fillRect/>
          </a:stretch>
        </p:blipFill>
        <p:spPr>
          <a:xfrm>
            <a:off x="2994754" y="4176577"/>
            <a:ext cx="12298491" cy="1933845"/>
          </a:xfrm>
          <a:prstGeom prst="rect">
            <a:avLst/>
          </a:prstGeom>
        </p:spPr>
      </p:pic>
      <p:sp>
        <p:nvSpPr>
          <p:cNvPr id="2" name="Title 1">
            <a:extLst>
              <a:ext uri="{FF2B5EF4-FFF2-40B4-BE49-F238E27FC236}">
                <a16:creationId xmlns:a16="http://schemas.microsoft.com/office/drawing/2014/main" id="{96BF02EC-A45D-0224-E38D-0A5120CC5D96}"/>
              </a:ext>
            </a:extLst>
          </p:cNvPr>
          <p:cNvSpPr>
            <a:spLocks noGrp="1"/>
          </p:cNvSpPr>
          <p:nvPr>
            <p:ph type="title"/>
          </p:nvPr>
        </p:nvSpPr>
        <p:spPr>
          <a:xfrm>
            <a:off x="5410200" y="495300"/>
            <a:ext cx="8534400" cy="1231106"/>
          </a:xfrm>
        </p:spPr>
        <p:txBody>
          <a:bodyPr/>
          <a:lstStyle/>
          <a:p>
            <a:r>
              <a:rPr lang="en-GB" sz="8000" dirty="0">
                <a:solidFill>
                  <a:schemeClr val="tx1">
                    <a:lumMod val="95000"/>
                    <a:lumOff val="5000"/>
                  </a:schemeClr>
                </a:solidFill>
              </a:rPr>
              <a:t>Registration</a:t>
            </a:r>
            <a:endParaRPr lang="en-IN" sz="8000"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06CD7541-F591-AA1A-1A4F-6F7068477FD6}"/>
              </a:ext>
            </a:extLst>
          </p:cNvPr>
          <p:cNvSpPr>
            <a:spLocks noGrp="1"/>
          </p:cNvSpPr>
          <p:nvPr>
            <p:ph type="body" idx="1"/>
          </p:nvPr>
        </p:nvSpPr>
        <p:spPr>
          <a:xfrm>
            <a:off x="8322469" y="4305300"/>
            <a:ext cx="6934200" cy="4016484"/>
          </a:xfrm>
        </p:spPr>
        <p:txBody>
          <a:bodyPr/>
          <a:lstStyle/>
          <a:p>
            <a:r>
              <a:rPr lang="en-GB" b="1" dirty="0"/>
              <a:t>Register User</a:t>
            </a:r>
          </a:p>
          <a:p>
            <a:endParaRPr lang="en-GB" b="1" dirty="0"/>
          </a:p>
          <a:p>
            <a:r>
              <a:rPr lang="en-GB" b="1" dirty="0"/>
              <a:t>Login User</a:t>
            </a:r>
          </a:p>
          <a:p>
            <a:endParaRPr lang="en-GB" b="1" dirty="0"/>
          </a:p>
          <a:p>
            <a:endParaRPr lang="en-GB"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1355606622"/>
      </p:ext>
    </p:extLst>
  </p:cSld>
  <p:clrMapOvr>
    <a:masterClrMapping/>
  </p:clrMapOvr>
  <mc:AlternateContent xmlns:mc="http://schemas.openxmlformats.org/markup-compatibility/2006" xmlns:p14="http://schemas.microsoft.com/office/powerpoint/2010/main">
    <mc:Choice Requires="p14">
      <p:transition spd="slow" p14:dur="175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394</Words>
  <Application>Microsoft Office PowerPoint</Application>
  <PresentationFormat>Custom</PresentationFormat>
  <Paragraphs>117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MT</vt:lpstr>
      <vt:lpstr>Calibri</vt:lpstr>
      <vt:lpstr>Verdana</vt:lpstr>
      <vt:lpstr>Office Theme</vt:lpstr>
      <vt:lpstr>FLIGHT  MANAGEMENT  SYSTEM</vt:lpstr>
      <vt:lpstr>INFOSYS SPRINGBOARD</vt:lpstr>
      <vt:lpstr>Abstract</vt:lpstr>
      <vt:lpstr>User Operations:</vt:lpstr>
      <vt:lpstr>Admin Operations:</vt:lpstr>
      <vt:lpstr>Project Structure</vt:lpstr>
      <vt:lpstr>Entity Structure</vt:lpstr>
      <vt:lpstr>User and Roles Structure</vt:lpstr>
      <vt:lpstr>Registration</vt:lpstr>
      <vt:lpstr>User operations</vt:lpstr>
      <vt:lpstr>Flight operations</vt:lpstr>
      <vt:lpstr>Airport operations  Note :-  Airports are Already set in database  </vt:lpstr>
      <vt:lpstr>Scheduling operations  </vt:lpstr>
      <vt:lpstr>Booking operations  </vt:lpstr>
      <vt:lpstr>Software Used:</vt:lpstr>
      <vt:lpstr>Backend</vt:lpstr>
      <vt:lpstr>Rest API Docs</vt:lpstr>
      <vt:lpstr>GitHub Link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Flying Airplane Theme by Slidesgo.pptx</dc:title>
  <dc:creator>suchitra shaw</dc:creator>
  <cp:keywords>DAGG6yGgans,BAEv6TUM2KY</cp:keywords>
  <cp:lastModifiedBy>Rmn jangu</cp:lastModifiedBy>
  <cp:revision>4</cp:revision>
  <dcterms:created xsi:type="dcterms:W3CDTF">2024-06-03T08:40:43Z</dcterms:created>
  <dcterms:modified xsi:type="dcterms:W3CDTF">2024-06-10T11:17:13Z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2024-06-02T00:00:00Z</vt:filetime>
  </property>
  <property fmtid="{D5CDD505-2E9C-101B-9397-08002B2CF9AE}" pid="3" name="Creator">
    <vt:lpwstr>Canva</vt:lpwstr>
  </property>
  <property fmtid="{D5CDD505-2E9C-101B-9397-08002B2CF9AE}" pid="4" name="LastSaved">
    <vt:filetime>2024-06-03T00:00:00Z</vt:filetime>
  </property>
</Properties>
</file>