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1"/>
  </p:notesMasterIdLst>
  <p:sldIdLst>
    <p:sldId id="257"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126"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on De Paiva Pacheco" userId="4d21f40d-9745-42d8-a69a-6e66cda141f4" providerId="ADAL" clId="{3A958F88-E9B1-4E2C-85D8-D0CF1DE672D2}"/>
    <pc:docChg chg="undo custSel modSld">
      <pc:chgData name="Ramon De Paiva Pacheco" userId="4d21f40d-9745-42d8-a69a-6e66cda141f4" providerId="ADAL" clId="{3A958F88-E9B1-4E2C-85D8-D0CF1DE672D2}" dt="2024-10-06T21:20:26.092" v="215" actId="20577"/>
      <pc:docMkLst>
        <pc:docMk/>
      </pc:docMkLst>
      <pc:sldChg chg="modSp mod modNotesTx">
        <pc:chgData name="Ramon De Paiva Pacheco" userId="4d21f40d-9745-42d8-a69a-6e66cda141f4" providerId="ADAL" clId="{3A958F88-E9B1-4E2C-85D8-D0CF1DE672D2}" dt="2024-10-06T21:20:26.092" v="215" actId="20577"/>
        <pc:sldMkLst>
          <pc:docMk/>
          <pc:sldMk cId="2761854543" sldId="266"/>
        </pc:sldMkLst>
        <pc:spChg chg="mod">
          <ac:chgData name="Ramon De Paiva Pacheco" userId="4d21f40d-9745-42d8-a69a-6e66cda141f4" providerId="ADAL" clId="{3A958F88-E9B1-4E2C-85D8-D0CF1DE672D2}" dt="2024-10-06T21:17:23.307" v="1"/>
          <ac:spMkLst>
            <pc:docMk/>
            <pc:sldMk cId="2761854543" sldId="266"/>
            <ac:spMk id="3" creationId="{50D82EFB-528F-C169-9FE6-3A222EDC83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32462B-4E09-4E0E-97B7-BECD421C3C68}" type="datetimeFigureOut">
              <a:rPr lang="en-AU" smtClean="0"/>
              <a:t>5/10/2024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73C02-6DC0-4701-A2B3-2E3156269DEB}" type="slidenum">
              <a:rPr lang="en-AU" smtClean="0"/>
              <a:t>‹#›</a:t>
            </a:fld>
            <a:endParaRPr lang="en-AU"/>
          </a:p>
        </p:txBody>
      </p:sp>
    </p:spTree>
    <p:extLst>
      <p:ext uri="{BB962C8B-B14F-4D97-AF65-F5344CB8AC3E}">
        <p14:creationId xmlns:p14="http://schemas.microsoft.com/office/powerpoint/2010/main" val="416729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BA73C02-6DC0-4701-A2B3-2E3156269DEB}" type="slidenum">
              <a:rPr lang="en-AU" smtClean="0"/>
              <a:t>1</a:t>
            </a:fld>
            <a:endParaRPr lang="en-AU"/>
          </a:p>
        </p:txBody>
      </p:sp>
    </p:spTree>
    <p:extLst>
      <p:ext uri="{BB962C8B-B14F-4D97-AF65-F5344CB8AC3E}">
        <p14:creationId xmlns:p14="http://schemas.microsoft.com/office/powerpoint/2010/main" val="3778258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Quicksort is highly efficient for large arrays with an average-case time complexity of O(</a:t>
            </a:r>
            <a:r>
              <a:rPr lang="en-AU" dirty="0" err="1"/>
              <a:t>nlog⁡n</a:t>
            </a:r>
            <a:r>
              <a:rPr lang="en-AU" dirty="0"/>
              <a:t>)O(n \log n)O(</a:t>
            </a:r>
            <a:r>
              <a:rPr lang="en-AU" dirty="0" err="1"/>
              <a:t>nlogn</a:t>
            </a:r>
            <a:r>
              <a:rPr lang="en-AU" dirty="0"/>
              <a:t>). However, it tends to underperform for smaller subarrays. Insertion Sort, with its simpler and lower-overhead algorithmic structure, tends to perform faster on small arrays despite its O(n2) complexity in general cases. Also, it performs well on nearly sorted data, which is another weakness of the quick sort. By determining a certain threshold, quick sort can step down and let insertion sort take over and handle the last part of </a:t>
            </a:r>
            <a:r>
              <a:rPr lang="en-AU"/>
              <a:t>the process. </a:t>
            </a:r>
            <a:endParaRPr lang="en-AU" dirty="0"/>
          </a:p>
        </p:txBody>
      </p:sp>
      <p:sp>
        <p:nvSpPr>
          <p:cNvPr id="4" name="Slide Number Placeholder 3"/>
          <p:cNvSpPr>
            <a:spLocks noGrp="1"/>
          </p:cNvSpPr>
          <p:nvPr>
            <p:ph type="sldNum" sz="quarter" idx="5"/>
          </p:nvPr>
        </p:nvSpPr>
        <p:spPr/>
        <p:txBody>
          <a:bodyPr/>
          <a:lstStyle/>
          <a:p>
            <a:fld id="{1BA73C02-6DC0-4701-A2B3-2E3156269DEB}" type="slidenum">
              <a:rPr lang="en-AU" smtClean="0"/>
              <a:t>2</a:t>
            </a:fld>
            <a:endParaRPr lang="en-AU"/>
          </a:p>
        </p:txBody>
      </p:sp>
    </p:spTree>
    <p:extLst>
      <p:ext uri="{BB962C8B-B14F-4D97-AF65-F5344CB8AC3E}">
        <p14:creationId xmlns:p14="http://schemas.microsoft.com/office/powerpoint/2010/main" val="176792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35314" y="639097"/>
            <a:ext cx="7474390" cy="3686015"/>
          </a:xfrm>
        </p:spPr>
        <p:txBody>
          <a:bodyPr>
            <a:normAutofit/>
          </a:bodyPr>
          <a:lstStyle/>
          <a:p>
            <a:r>
              <a:rPr lang="en-AU" dirty="0"/>
              <a:t>Benchmarking Algorithm Efficiency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3876018" cy="1021498"/>
          </a:xfrm>
        </p:spPr>
        <p:txBody>
          <a:bodyPr>
            <a:normAutofit/>
          </a:bodyPr>
          <a:lstStyle/>
          <a:p>
            <a:r>
              <a:rPr lang="en-US" sz="2400" dirty="0">
                <a:solidFill>
                  <a:schemeClr val="tx1">
                    <a:lumMod val="85000"/>
                    <a:lumOff val="15000"/>
                  </a:schemeClr>
                </a:solidFill>
              </a:rPr>
              <a:t>Data structure and algorithms</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2000" advTm="16082"/>
    </mc:Choice>
    <mc:Fallback xmlns="">
      <p:transition spd="slow" advTm="1608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B7ED-6281-BD3C-73F0-89F1202BEA00}"/>
              </a:ext>
            </a:extLst>
          </p:cNvPr>
          <p:cNvSpPr>
            <a:spLocks noGrp="1"/>
          </p:cNvSpPr>
          <p:nvPr>
            <p:ph type="title"/>
          </p:nvPr>
        </p:nvSpPr>
        <p:spPr/>
        <p:txBody>
          <a:bodyPr/>
          <a:lstStyle/>
          <a:p>
            <a:r>
              <a:rPr lang="en-AU" dirty="0"/>
              <a:t>Hybrid Sort Algorithm </a:t>
            </a:r>
          </a:p>
        </p:txBody>
      </p:sp>
      <p:sp>
        <p:nvSpPr>
          <p:cNvPr id="3" name="Content Placeholder 2">
            <a:extLst>
              <a:ext uri="{FF2B5EF4-FFF2-40B4-BE49-F238E27FC236}">
                <a16:creationId xmlns:a16="http://schemas.microsoft.com/office/drawing/2014/main" id="{50D82EFB-528F-C169-9FE6-3A222EDC8318}"/>
              </a:ext>
            </a:extLst>
          </p:cNvPr>
          <p:cNvSpPr>
            <a:spLocks noGrp="1"/>
          </p:cNvSpPr>
          <p:nvPr>
            <p:ph idx="1"/>
          </p:nvPr>
        </p:nvSpPr>
        <p:spPr/>
        <p:txBody>
          <a:bodyPr/>
          <a:lstStyle/>
          <a:p>
            <a:pPr lvl="1"/>
            <a:endParaRPr lang="en-AU" dirty="0"/>
          </a:p>
        </p:txBody>
      </p:sp>
    </p:spTree>
    <p:extLst>
      <p:ext uri="{BB962C8B-B14F-4D97-AF65-F5344CB8AC3E}">
        <p14:creationId xmlns:p14="http://schemas.microsoft.com/office/powerpoint/2010/main" val="2761854543"/>
      </p:ext>
    </p:extLst>
  </p:cSld>
  <p:clrMapOvr>
    <a:masterClrMapping/>
  </p:clrMapOvr>
  <mc:AlternateContent xmlns:mc="http://schemas.openxmlformats.org/markup-compatibility/2006" xmlns:p14="http://schemas.microsoft.com/office/powerpoint/2010/main">
    <mc:Choice Requires="p14">
      <p:transition spd="slow" p14:dur="2000" advTm="27108"/>
    </mc:Choice>
    <mc:Fallback xmlns="">
      <p:transition spd="slow" advTm="271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DBF7-D41D-6FBE-D8AC-A38DA2780D16}"/>
              </a:ext>
            </a:extLst>
          </p:cNvPr>
          <p:cNvSpPr>
            <a:spLocks noGrp="1"/>
          </p:cNvSpPr>
          <p:nvPr>
            <p:ph type="title"/>
          </p:nvPr>
        </p:nvSpPr>
        <p:spPr/>
        <p:txBody>
          <a:bodyPr/>
          <a:lstStyle/>
          <a:p>
            <a:r>
              <a:rPr lang="pt-BR" dirty="0"/>
              <a:t>Designed Experiment</a:t>
            </a:r>
            <a:endParaRPr lang="en-AU" dirty="0"/>
          </a:p>
        </p:txBody>
      </p:sp>
      <p:sp>
        <p:nvSpPr>
          <p:cNvPr id="3" name="Content Placeholder 2">
            <a:extLst>
              <a:ext uri="{FF2B5EF4-FFF2-40B4-BE49-F238E27FC236}">
                <a16:creationId xmlns:a16="http://schemas.microsoft.com/office/drawing/2014/main" id="{AE9AE6D4-08B9-0351-FE4B-8B7A0B2C89AA}"/>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54838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FC99-FEB1-8110-EEA1-A4F63385BAE4}"/>
              </a:ext>
            </a:extLst>
          </p:cNvPr>
          <p:cNvSpPr>
            <a:spLocks noGrp="1"/>
          </p:cNvSpPr>
          <p:nvPr>
            <p:ph type="title"/>
          </p:nvPr>
        </p:nvSpPr>
        <p:spPr/>
        <p:txBody>
          <a:bodyPr/>
          <a:lstStyle/>
          <a:p>
            <a:r>
              <a:rPr lang="pt-BR" dirty="0"/>
              <a:t>Optimal Partition Limits</a:t>
            </a:r>
            <a:endParaRPr lang="en-AU" dirty="0"/>
          </a:p>
        </p:txBody>
      </p:sp>
      <p:sp>
        <p:nvSpPr>
          <p:cNvPr id="3" name="Content Placeholder 2">
            <a:extLst>
              <a:ext uri="{FF2B5EF4-FFF2-40B4-BE49-F238E27FC236}">
                <a16:creationId xmlns:a16="http://schemas.microsoft.com/office/drawing/2014/main" id="{7AAFE52E-E866-5788-CD9A-FE6E9F484572}"/>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72358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D706-5F59-E435-39E8-59E85A8E77E7}"/>
              </a:ext>
            </a:extLst>
          </p:cNvPr>
          <p:cNvSpPr>
            <a:spLocks noGrp="1"/>
          </p:cNvSpPr>
          <p:nvPr>
            <p:ph type="title"/>
          </p:nvPr>
        </p:nvSpPr>
        <p:spPr/>
        <p:txBody>
          <a:bodyPr/>
          <a:lstStyle/>
          <a:p>
            <a:r>
              <a:rPr lang="pt-BR" dirty="0"/>
              <a:t>Benchmarking Performance	</a:t>
            </a:r>
            <a:endParaRPr lang="en-AU" dirty="0"/>
          </a:p>
        </p:txBody>
      </p:sp>
      <p:sp>
        <p:nvSpPr>
          <p:cNvPr id="3" name="Content Placeholder 2">
            <a:extLst>
              <a:ext uri="{FF2B5EF4-FFF2-40B4-BE49-F238E27FC236}">
                <a16:creationId xmlns:a16="http://schemas.microsoft.com/office/drawing/2014/main" id="{15588C3E-AA59-82FD-AF30-66C60DCB3444}"/>
              </a:ext>
            </a:extLst>
          </p:cNvPr>
          <p:cNvSpPr>
            <a:spLocks noGrp="1"/>
          </p:cNvSpPr>
          <p:nvPr>
            <p:ph idx="1"/>
          </p:nvPr>
        </p:nvSpPr>
        <p:spPr/>
        <p:txBody>
          <a:bodyPr/>
          <a:lstStyle/>
          <a:p>
            <a:r>
              <a:rPr lang="pt-BR" dirty="0"/>
              <a:t>Obamas take</a:t>
            </a:r>
            <a:endParaRPr lang="en-AU" dirty="0"/>
          </a:p>
        </p:txBody>
      </p:sp>
    </p:spTree>
    <p:extLst>
      <p:ext uri="{BB962C8B-B14F-4D97-AF65-F5344CB8AC3E}">
        <p14:creationId xmlns:p14="http://schemas.microsoft.com/office/powerpoint/2010/main" val="2272370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30D4-6807-53CF-84C6-FA8350CF3162}"/>
              </a:ext>
            </a:extLst>
          </p:cNvPr>
          <p:cNvSpPr>
            <a:spLocks noGrp="1"/>
          </p:cNvSpPr>
          <p:nvPr>
            <p:ph type="title"/>
          </p:nvPr>
        </p:nvSpPr>
        <p:spPr/>
        <p:txBody>
          <a:bodyPr/>
          <a:lstStyle/>
          <a:p>
            <a:r>
              <a:rPr lang="pt-BR" dirty="0"/>
              <a:t>Unit Highlights and Future Applications</a:t>
            </a:r>
            <a:endParaRPr lang="en-AU" dirty="0"/>
          </a:p>
        </p:txBody>
      </p:sp>
      <p:sp>
        <p:nvSpPr>
          <p:cNvPr id="3" name="Content Placeholder 2">
            <a:extLst>
              <a:ext uri="{FF2B5EF4-FFF2-40B4-BE49-F238E27FC236}">
                <a16:creationId xmlns:a16="http://schemas.microsoft.com/office/drawing/2014/main" id="{70CAC52E-BAEE-6AA6-22E1-1DD9667639F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279722335"/>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www.w3.org/XML/1998/namespace"/>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16c05727-aa75-4e4a-9b5f-8a80a1165891"/>
    <ds:schemaRef ds:uri="http://schemas.microsoft.com/office/2006/metadata/properties"/>
    <ds:schemaRef ds:uri="230e9df3-be65-4c73-a93b-d1236ebd677e"/>
    <ds:schemaRef ds:uri="71af3243-3dd4-4a8d-8c0d-dd76da1f02a5"/>
    <ds:schemaRef ds:uri="http://schemas.microsoft.com/sharepoint/v3"/>
    <ds:schemaRef ds:uri="http://purl.org/dc/elements/1.1/"/>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{48C943F3-0336-41CF-9645-2F1A7EEA0078}tf56160789_win32</Template>
  <TotalTime>2477</TotalTime>
  <Words>141</Words>
  <Application>Microsoft Office PowerPoint</Application>
  <PresentationFormat>Widescreen</PresentationFormat>
  <Paragraphs>11</Paragraphs>
  <Slides>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Bookman Old Style</vt:lpstr>
      <vt:lpstr>Calibri</vt:lpstr>
      <vt:lpstr>Franklin Gothic Book</vt:lpstr>
      <vt:lpstr>Custom</vt:lpstr>
      <vt:lpstr>Benchmarking Algorithm Efficiency</vt:lpstr>
      <vt:lpstr>Hybrid Sort Algorithm </vt:lpstr>
      <vt:lpstr>Designed Experiment</vt:lpstr>
      <vt:lpstr>Optimal Partition Limits</vt:lpstr>
      <vt:lpstr>Benchmarking Performance </vt:lpstr>
      <vt:lpstr>Unit Highlights and Future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Ramon De Paiva Pacheco</dc:creator>
  <cp:lastModifiedBy>Ramon De Paiva Pacheco</cp:lastModifiedBy>
  <cp:revision>3</cp:revision>
  <dcterms:created xsi:type="dcterms:W3CDTF">2024-08-12T09:05:35Z</dcterms:created>
  <dcterms:modified xsi:type="dcterms:W3CDTF">2024-10-06T21:20:33Z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