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jpeg" ContentType="image/jpeg"/>
  <Override PartName="/ppt/media/image9.png" ContentType="image/png"/>
  <Override PartName="/ppt/media/image2.jpeg" ContentType="image/jpeg"/>
  <Override PartName="/ppt/media/image3.jpeg" ContentType="image/jpeg"/>
  <Override PartName="/ppt/media/image6.png" ContentType="image/png"/>
  <Override PartName="/ppt/media/image4.jpeg" ContentType="image/jpeg"/>
  <Override PartName="/ppt/media/image5.png" ContentType="image/png"/>
  <Override PartName="/ppt/media/image7.png" ContentType="image/png"/>
  <Override PartName="/ppt/media/image8.png" ContentType="image/png"/>
  <Override PartName="/ppt/media/image10.jpeg" ContentType="image/jpeg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Box 3"/>
          <p:cNvSpPr/>
          <p:nvPr/>
        </p:nvSpPr>
        <p:spPr>
          <a:xfrm>
            <a:off x="-865080" y="4134240"/>
            <a:ext cx="1807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" name="TextBox 4"/>
          <p:cNvSpPr/>
          <p:nvPr/>
        </p:nvSpPr>
        <p:spPr>
          <a:xfrm>
            <a:off x="-865080" y="4134240"/>
            <a:ext cx="1807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" name="TextBox 6"/>
          <p:cNvSpPr/>
          <p:nvPr/>
        </p:nvSpPr>
        <p:spPr>
          <a:xfrm>
            <a:off x="5098320" y="490320"/>
            <a:ext cx="1807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" name="TextBox 7"/>
          <p:cNvSpPr/>
          <p:nvPr/>
        </p:nvSpPr>
        <p:spPr>
          <a:xfrm>
            <a:off x="5910840" y="427320"/>
            <a:ext cx="1807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" name="TextBox 1"/>
          <p:cNvSpPr/>
          <p:nvPr/>
        </p:nvSpPr>
        <p:spPr>
          <a:xfrm>
            <a:off x="5098320" y="490320"/>
            <a:ext cx="1807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" name="TextBox 2"/>
          <p:cNvSpPr/>
          <p:nvPr/>
        </p:nvSpPr>
        <p:spPr>
          <a:xfrm>
            <a:off x="5910840" y="427320"/>
            <a:ext cx="1807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3"/>
          <p:cNvSpPr/>
          <p:nvPr/>
        </p:nvSpPr>
        <p:spPr>
          <a:xfrm>
            <a:off x="-865080" y="4134240"/>
            <a:ext cx="1807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5" name="TextBox 4"/>
          <p:cNvSpPr/>
          <p:nvPr/>
        </p:nvSpPr>
        <p:spPr>
          <a:xfrm>
            <a:off x="-865080" y="4134240"/>
            <a:ext cx="1807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3"/>
          <p:cNvSpPr/>
          <p:nvPr/>
        </p:nvSpPr>
        <p:spPr>
          <a:xfrm>
            <a:off x="-865080" y="4134240"/>
            <a:ext cx="1807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5" name="TextBox 4"/>
          <p:cNvSpPr/>
          <p:nvPr/>
        </p:nvSpPr>
        <p:spPr>
          <a:xfrm>
            <a:off x="-865080" y="4134240"/>
            <a:ext cx="1807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371600" y="2442600"/>
            <a:ext cx="6396840" cy="70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100" spc="-1" strike="noStrike">
                <a:solidFill>
                  <a:srgbClr val="ffffff"/>
                </a:solidFill>
                <a:latin typeface="Golos Text DemiBold"/>
              </a:rPr>
              <a:t>Расчетно-</a:t>
            </a:r>
            <a:r>
              <a:rPr b="1" lang="ru-RU" sz="2100" spc="-1" strike="noStrike">
                <a:solidFill>
                  <a:srgbClr val="ffffff"/>
                </a:solidFill>
                <a:latin typeface="Golos Text DemiBold"/>
              </a:rPr>
              <a:t>графическая </a:t>
            </a:r>
            <a:r>
              <a:rPr b="1" lang="ru-RU" sz="2100" spc="-1" strike="noStrike">
                <a:solidFill>
                  <a:srgbClr val="ffffff"/>
                </a:solidFill>
                <a:latin typeface="Golos Text DemiBold"/>
              </a:rPr>
              <a:t>работа №1</a:t>
            </a:r>
            <a:br>
              <a:rPr sz="2100"/>
            </a:br>
            <a:r>
              <a:rPr b="1" lang="ru-RU" sz="2100" spc="-1" strike="noStrike">
                <a:solidFill>
                  <a:srgbClr val="ffffff"/>
                </a:solidFill>
                <a:latin typeface="Golos Text DemiBold"/>
              </a:rPr>
              <a:t>по дисциплине </a:t>
            </a:r>
            <a:r>
              <a:rPr b="1" lang="ru-RU" sz="2100" spc="-1" strike="noStrike">
                <a:solidFill>
                  <a:srgbClr val="ffffff"/>
                </a:solidFill>
                <a:latin typeface="Golos Text DemiBold"/>
              </a:rPr>
              <a:t>«Математическ</a:t>
            </a:r>
            <a:r>
              <a:rPr b="1" lang="ru-RU" sz="2100" spc="-1" strike="noStrike">
                <a:solidFill>
                  <a:srgbClr val="ffffff"/>
                </a:solidFill>
                <a:latin typeface="Golos Text DemiBold"/>
              </a:rPr>
              <a:t>ий анализ»</a:t>
            </a:r>
            <a:br>
              <a:rPr sz="2100"/>
            </a:br>
            <a:r>
              <a:rPr b="1" lang="ru-RU" sz="2100" spc="-1" strike="noStrike">
                <a:solidFill>
                  <a:srgbClr val="ffffff"/>
                </a:solidFill>
                <a:latin typeface="Golos Text DemiBold"/>
              </a:rPr>
              <a:t> </a:t>
            </a:r>
            <a:r>
              <a:rPr b="1" lang="ru-RU" sz="2100" spc="-1" strike="noStrike">
                <a:solidFill>
                  <a:srgbClr val="ffffff"/>
                </a:solidFill>
                <a:latin typeface="Golos Text DemiBold"/>
              </a:rPr>
              <a:t>“Последователь</a:t>
            </a:r>
            <a:r>
              <a:rPr b="1" lang="ru-RU" sz="2100" spc="-1" strike="noStrike">
                <a:solidFill>
                  <a:srgbClr val="ffffff"/>
                </a:solidFill>
                <a:latin typeface="Golos Text DemiBold"/>
              </a:rPr>
              <a:t>ность и ее </a:t>
            </a:r>
            <a:r>
              <a:rPr b="1" lang="ru-RU" sz="2100" spc="-1" strike="noStrike">
                <a:solidFill>
                  <a:srgbClr val="ffffff"/>
                </a:solidFill>
                <a:latin typeface="Golos Text DemiBold"/>
              </a:rPr>
              <a:t>предел”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3657600" y="4596120"/>
            <a:ext cx="1825200" cy="54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1100" spc="-1" strike="noStrike">
                <a:solidFill>
                  <a:srgbClr val="ffffff"/>
                </a:solidFill>
                <a:latin typeface="Golos Text DemiBold"/>
                <a:ea typeface="DejaVu Sans"/>
              </a:rPr>
              <a:t>Октябрь 2023</a:t>
            </a:r>
            <a:endParaRPr b="0" lang="en-US" sz="11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1100" spc="-1" strike="noStrike">
                <a:solidFill>
                  <a:srgbClr val="ffffff"/>
                </a:solidFill>
                <a:latin typeface="Golos Text DemiBold"/>
                <a:ea typeface="DejaVu Sans"/>
              </a:rPr>
              <a:t>Санкт-Петербург</a:t>
            </a:r>
            <a:endParaRPr b="0" lang="en-US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2632680" y="3657600"/>
            <a:ext cx="6279120" cy="91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ru-RU" sz="1200" spc="-1" strike="noStrike">
                <a:solidFill>
                  <a:srgbClr val="ffffff"/>
                </a:solidFill>
                <a:latin typeface="Golos Text DemiBold"/>
                <a:ea typeface="DejaVu Sans"/>
              </a:rPr>
              <a:t>работу выполнили: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ru-RU" sz="1200" spc="-1" strike="noStrike">
                <a:solidFill>
                  <a:srgbClr val="ffffff"/>
                </a:solidFill>
                <a:latin typeface="Golos Text DemiBold"/>
                <a:ea typeface="DejaVu Sans"/>
              </a:rPr>
              <a:t>Тимошкин Р. В., Пожарский С. А., Гусев М. В., Потапов Т. Д.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ru-RU" sz="1200" spc="-1" strike="noStrike">
                <a:solidFill>
                  <a:srgbClr val="ffffff"/>
                </a:solidFill>
                <a:latin typeface="Golos Text DemiBold"/>
                <a:ea typeface="DejaVu Sans"/>
              </a:rPr>
              <a:t>Поток 13.3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ru-RU" sz="1200" spc="-1" strike="noStrike">
                <a:solidFill>
                  <a:srgbClr val="ffffff"/>
                </a:solidFill>
                <a:latin typeface="Golos Text DemiBold"/>
                <a:ea typeface="DejaVu Sans"/>
              </a:rPr>
              <a:t>Преподаватель: Трушихина И.П.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0560" cy="52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Решение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804" name=""/>
              <p:cNvSpPr txBox="1"/>
              <p:nvPr/>
            </p:nvSpPr>
            <p:spPr>
              <a:xfrm>
                <a:off x="2946240" y="5321160"/>
                <a:ext cx="360" cy="165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p:sp>
        <p:nvSpPr>
          <p:cNvPr id="805" name=""/>
          <p:cNvSpPr/>
          <p:nvPr/>
        </p:nvSpPr>
        <p:spPr>
          <a:xfrm>
            <a:off x="457200" y="4572360"/>
            <a:ext cx="457200" cy="4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9F9C6F6A-4C4C-4FB8-B109-467EF0CB0A1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10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6" name=""/>
          <p:cNvSpPr/>
          <p:nvPr/>
        </p:nvSpPr>
        <p:spPr>
          <a:xfrm>
            <a:off x="1654200" y="1198800"/>
            <a:ext cx="540144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Golos Text"/>
                <a:ea typeface="DejaVu Sans"/>
              </a:rPr>
              <a:t>Для </a:t>
            </a:r>
            <a:r>
              <a:rPr b="0" lang="en-US" sz="1600" spc="-1" strike="noStrike">
                <a:solidFill>
                  <a:srgbClr val="000000"/>
                </a:solidFill>
                <a:latin typeface="TexMaths Symbols"/>
                <a:ea typeface="TexMaths Symbols"/>
              </a:rPr>
              <a:t>ε</a:t>
            </a:r>
            <a:r>
              <a:rPr b="0" lang="en-US" sz="1600" spc="-1" strike="noStrike" baseline="-8000">
                <a:solidFill>
                  <a:srgbClr val="000000"/>
                </a:solidFill>
                <a:latin typeface="TexMaths Symbols"/>
                <a:ea typeface="TexMaths Symbols"/>
              </a:rPr>
              <a:t>2</a:t>
            </a:r>
            <a:r>
              <a:rPr b="0" lang="en-US" sz="1600" spc="-1" strike="noStrike">
                <a:solidFill>
                  <a:srgbClr val="000000"/>
                </a:solidFill>
                <a:latin typeface="TexMaths Symbols"/>
                <a:ea typeface="TexMaths Symbols"/>
              </a:rPr>
              <a:t> = 0.0003  n</a:t>
            </a:r>
            <a:r>
              <a:rPr b="0" lang="en-US" sz="1600" spc="-1" strike="noStrike" baseline="-8000">
                <a:solidFill>
                  <a:srgbClr val="000000"/>
                </a:solidFill>
                <a:latin typeface="TexMaths Symbols"/>
                <a:ea typeface="TexMaths Symbols"/>
              </a:rPr>
              <a:t>0</a:t>
            </a:r>
            <a:r>
              <a:rPr b="0" lang="en-US" sz="1600" spc="-1" strike="noStrike">
                <a:solidFill>
                  <a:srgbClr val="000000"/>
                </a:solidFill>
                <a:latin typeface="TexMaths Symbols"/>
                <a:ea typeface="TexMaths Symbols"/>
              </a:rPr>
              <a:t> = 118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7" name="" descr=""/>
          <p:cNvPicPr/>
          <p:nvPr/>
        </p:nvPicPr>
        <p:blipFill>
          <a:blip r:embed="rId1"/>
          <a:stretch/>
        </p:blipFill>
        <p:spPr>
          <a:xfrm>
            <a:off x="1426680" y="1829160"/>
            <a:ext cx="5888520" cy="251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0560" cy="52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Р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е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ш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е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н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и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809" name=""/>
              <p:cNvSpPr txBox="1"/>
              <p:nvPr/>
            </p:nvSpPr>
            <p:spPr>
              <a:xfrm>
                <a:off x="2946240" y="5321160"/>
                <a:ext cx="360" cy="165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p:sp>
        <p:nvSpPr>
          <p:cNvPr id="810" name=""/>
          <p:cNvSpPr/>
          <p:nvPr/>
        </p:nvSpPr>
        <p:spPr>
          <a:xfrm>
            <a:off x="457200" y="4572360"/>
            <a:ext cx="457200" cy="4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845F1E8B-F96F-4E47-81D8-368DF61BCD2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11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1" name=""/>
          <p:cNvSpPr/>
          <p:nvPr/>
        </p:nvSpPr>
        <p:spPr>
          <a:xfrm>
            <a:off x="968040" y="1198440"/>
            <a:ext cx="540144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Golos Text"/>
                <a:ea typeface="DejaVu Sans"/>
              </a:rPr>
              <a:t>Для </a:t>
            </a:r>
            <a:r>
              <a:rPr b="0" lang="en-US" sz="1600" spc="-1" strike="noStrike">
                <a:solidFill>
                  <a:srgbClr val="000000"/>
                </a:solidFill>
                <a:latin typeface="TexMaths Symbols"/>
                <a:ea typeface="TexMaths Symbols"/>
              </a:rPr>
              <a:t>ε</a:t>
            </a:r>
            <a:r>
              <a:rPr b="0" lang="en-US" sz="1600" spc="-1" strike="noStrike" baseline="-8000">
                <a:solidFill>
                  <a:srgbClr val="000000"/>
                </a:solidFill>
                <a:latin typeface="TexMaths Symbols"/>
                <a:ea typeface="TexMaths Symbols"/>
              </a:rPr>
              <a:t>3</a:t>
            </a:r>
            <a:r>
              <a:rPr b="0" lang="en-US" sz="1600" spc="-1" strike="noStrike">
                <a:solidFill>
                  <a:srgbClr val="000000"/>
                </a:solidFill>
                <a:latin typeface="TexMaths Symbols"/>
                <a:ea typeface="TexMaths Symbols"/>
              </a:rPr>
              <a:t> = 0.00003  n</a:t>
            </a:r>
            <a:r>
              <a:rPr b="0" lang="en-US" sz="1600" spc="-1" strike="noStrike" baseline="-8000">
                <a:solidFill>
                  <a:srgbClr val="000000"/>
                </a:solidFill>
                <a:latin typeface="TexMaths Symbols"/>
                <a:ea typeface="TexMaths Symbols"/>
              </a:rPr>
              <a:t>0</a:t>
            </a:r>
            <a:r>
              <a:rPr b="0" lang="en-US" sz="1600" spc="-1" strike="noStrike">
                <a:solidFill>
                  <a:srgbClr val="000000"/>
                </a:solidFill>
                <a:latin typeface="TexMaths Symbols"/>
                <a:ea typeface="TexMaths Symbols"/>
              </a:rPr>
              <a:t> = 1182</a:t>
            </a:r>
            <a:r>
              <a:rPr b="0" lang="en-US" sz="1600" spc="-1" strike="noStrike">
                <a:solidFill>
                  <a:srgbClr val="000000"/>
                </a:solidFill>
                <a:latin typeface="Golos Text"/>
                <a:ea typeface="Golos Text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Golos Text"/>
                <a:ea typeface="DejaVu Sans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2" name="" descr=""/>
          <p:cNvPicPr/>
          <p:nvPr/>
        </p:nvPicPr>
        <p:blipFill>
          <a:blip r:embed="rId1"/>
          <a:stretch/>
        </p:blipFill>
        <p:spPr>
          <a:xfrm>
            <a:off x="457200" y="1828800"/>
            <a:ext cx="5888520" cy="2514240"/>
          </a:xfrm>
          <a:prstGeom prst="rect">
            <a:avLst/>
          </a:prstGeom>
          <a:ln w="0">
            <a:noFill/>
          </a:ln>
        </p:spPr>
      </p:pic>
      <p:pic>
        <p:nvPicPr>
          <p:cNvPr id="813" name="" descr=""/>
          <p:cNvPicPr/>
          <p:nvPr/>
        </p:nvPicPr>
        <p:blipFill>
          <a:blip r:embed="rId2"/>
          <a:stretch/>
        </p:blipFill>
        <p:spPr>
          <a:xfrm>
            <a:off x="6858000" y="2171880"/>
            <a:ext cx="1709280" cy="2171160"/>
          </a:xfrm>
          <a:prstGeom prst="rect">
            <a:avLst/>
          </a:prstGeom>
          <a:ln w="0">
            <a:noFill/>
          </a:ln>
        </p:spPr>
      </p:pic>
      <p:sp>
        <p:nvSpPr>
          <p:cNvPr id="814" name=""/>
          <p:cNvSpPr/>
          <p:nvPr/>
        </p:nvSpPr>
        <p:spPr>
          <a:xfrm>
            <a:off x="6485400" y="1371600"/>
            <a:ext cx="1972440" cy="13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Golos Text"/>
                <a:ea typeface="DejaVu Sans"/>
              </a:rPr>
              <a:t>Увеличенный масштаб для видимости</a:t>
            </a:r>
            <a:r>
              <a:rPr b="0" lang="en-US" sz="1600" spc="-1" strike="noStrike">
                <a:solidFill>
                  <a:srgbClr val="000000"/>
                </a:solidFill>
                <a:latin typeface="Golos Text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exMaths Symbols"/>
                <a:ea typeface="TexMaths Symbols"/>
              </a:rPr>
              <a:t>ε</a:t>
            </a:r>
            <a:r>
              <a:rPr b="0" lang="en-US" sz="1300" spc="-1" strike="noStrike">
                <a:solidFill>
                  <a:srgbClr val="000000"/>
                </a:solidFill>
                <a:latin typeface="Golos Text"/>
                <a:ea typeface="TexMaths Symbols"/>
              </a:rPr>
              <a:t>-трубы</a:t>
            </a:r>
            <a:r>
              <a:rPr b="0" lang="en-US" sz="1600" spc="-1" strike="noStrike">
                <a:solidFill>
                  <a:srgbClr val="000000"/>
                </a:solidFill>
                <a:latin typeface="Golos Text"/>
                <a:ea typeface="Golos Text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Golos Text"/>
                <a:ea typeface="DejaVu Sans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0560" cy="52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В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ы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в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о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д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816" name=""/>
              <p:cNvSpPr txBox="1"/>
              <p:nvPr/>
            </p:nvSpPr>
            <p:spPr>
              <a:xfrm>
                <a:off x="2946240" y="5321160"/>
                <a:ext cx="360" cy="165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p:sp>
        <p:nvSpPr>
          <p:cNvPr id="817" name=""/>
          <p:cNvSpPr/>
          <p:nvPr/>
        </p:nvSpPr>
        <p:spPr>
          <a:xfrm>
            <a:off x="457200" y="4572360"/>
            <a:ext cx="457200" cy="4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1259E287-4F6D-4D7F-8FCB-A2F6EB37977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12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8" name=""/>
          <p:cNvSpPr/>
          <p:nvPr/>
        </p:nvSpPr>
        <p:spPr>
          <a:xfrm>
            <a:off x="1143000" y="2286000"/>
            <a:ext cx="7086240" cy="72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Source Han Sans CN"/>
              </a:rPr>
              <a:t>З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Source Han Sans CN"/>
              </a:rPr>
              <a:t>а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Source Han Sans CN"/>
              </a:rPr>
              <a:t>д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Source Han Sans CN"/>
              </a:rPr>
              <a:t>а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Source Han Sans CN"/>
              </a:rPr>
              <a:t>н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Source Han Sans CN"/>
              </a:rPr>
              <a:t>н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Source Han Sans CN"/>
              </a:rPr>
              <a:t>а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Source Han Sans CN"/>
              </a:rPr>
              <a:t>я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Source Han Sans CN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Source Han Sans CN"/>
              </a:rPr>
              <a:t>п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Source Han Sans CN"/>
              </a:rPr>
              <a:t>о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Source Han Sans CN"/>
              </a:rPr>
              <a:t>с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Source Han Sans CN"/>
              </a:rPr>
              <a:t>л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Source Han Sans CN"/>
              </a:rPr>
              <a:t>е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Source Han Sans CN"/>
              </a:rPr>
              <a:t>д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Source Han Sans CN"/>
              </a:rPr>
              <a:t>о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Source Han Sans CN"/>
              </a:rPr>
              <a:t>в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Source Han Sans CN"/>
              </a:rPr>
              <a:t>а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Source Han Sans CN"/>
              </a:rPr>
              <a:t>т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Source Han Sans CN"/>
              </a:rPr>
              <a:t>е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Source Han Sans CN"/>
              </a:rPr>
              <a:t>л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Source Han Sans CN"/>
              </a:rPr>
              <a:t>ь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Source Han Sans CN"/>
              </a:rPr>
              <a:t>н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Source Han Sans CN"/>
              </a:rPr>
              <a:t>о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Source Han Sans CN"/>
              </a:rPr>
              <a:t>с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Source Han Sans CN"/>
              </a:rPr>
              <a:t>т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Source Han Sans CN"/>
              </a:rPr>
              <a:t>ь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Source Han Sans CN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exMaths Symbols"/>
                <a:ea typeface="TexMaths Symbols"/>
              </a:rPr>
              <a:t>a</a:t>
            </a:r>
            <a:r>
              <a:rPr b="0" lang="en-US" sz="1400" spc="-1" strike="noStrike" baseline="-8000">
                <a:solidFill>
                  <a:srgbClr val="000000"/>
                </a:solidFill>
                <a:latin typeface="TexMaths Symbols"/>
                <a:ea typeface="TexMaths Symbols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и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м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е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е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т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п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р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е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д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е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л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р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а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в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н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ы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й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с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х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о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д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и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т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с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я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п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р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и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exMaths Symbols"/>
                <a:ea typeface="TexMaths Symbols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TexMaths Symbols"/>
                <a:ea typeface="TexMaths Symbol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exMaths Symbols"/>
                <a:ea typeface="TexMaths Symbols"/>
              </a:rPr>
              <a:t>→</a:t>
            </a:r>
            <a:r>
              <a:rPr b="0" lang="en-US" sz="1400" spc="-1" strike="noStrike">
                <a:solidFill>
                  <a:srgbClr val="000000"/>
                </a:solidFill>
                <a:latin typeface="TexMaths Symbols"/>
                <a:ea typeface="TexMaths Symbol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exMaths Symbols"/>
                <a:ea typeface="TexMaths Symbols"/>
              </a:rPr>
              <a:t>∞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19" name=""/>
          <p:cNvGrpSpPr/>
          <p:nvPr/>
        </p:nvGrpSpPr>
        <p:grpSpPr>
          <a:xfrm>
            <a:off x="6185520" y="2225520"/>
            <a:ext cx="685440" cy="443520"/>
            <a:chOff x="6185520" y="2225520"/>
            <a:chExt cx="685440" cy="443520"/>
          </a:xfrm>
        </p:grpSpPr>
        <p:sp>
          <p:nvSpPr>
            <p:cNvPr id="820" name=""/>
            <p:cNvSpPr/>
            <p:nvPr/>
          </p:nvSpPr>
          <p:spPr>
            <a:xfrm>
              <a:off x="6185520" y="2442240"/>
              <a:ext cx="123840" cy="8280"/>
            </a:xfrm>
            <a:custGeom>
              <a:avLst/>
              <a:gdLst/>
              <a:ahLst/>
              <a:rect l="0" t="0" r="r" b="b"/>
              <a:pathLst>
                <a:path w="344" h="23">
                  <a:moveTo>
                    <a:pt x="324" y="23"/>
                  </a:moveTo>
                  <a:cubicBezTo>
                    <a:pt x="334" y="23"/>
                    <a:pt x="344" y="23"/>
                    <a:pt x="344" y="12"/>
                  </a:cubicBezTo>
                  <a:cubicBezTo>
                    <a:pt x="344" y="0"/>
                    <a:pt x="334" y="0"/>
                    <a:pt x="324" y="0"/>
                  </a:cubicBezTo>
                  <a:cubicBezTo>
                    <a:pt x="223" y="0"/>
                    <a:pt x="122" y="0"/>
                    <a:pt x="21" y="0"/>
                  </a:cubicBezTo>
                  <a:cubicBezTo>
                    <a:pt x="11" y="0"/>
                    <a:pt x="0" y="0"/>
                    <a:pt x="0" y="12"/>
                  </a:cubicBezTo>
                  <a:cubicBezTo>
                    <a:pt x="0" y="23"/>
                    <a:pt x="11" y="23"/>
                    <a:pt x="21" y="23"/>
                  </a:cubicBezTo>
                  <a:cubicBezTo>
                    <a:pt x="122" y="23"/>
                    <a:pt x="223" y="23"/>
                    <a:pt x="324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rIns="90000" tIns="-36720" bIns="-3672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21" name=""/>
            <p:cNvSpPr/>
            <p:nvPr/>
          </p:nvSpPr>
          <p:spPr>
            <a:xfrm>
              <a:off x="6577920" y="2225520"/>
              <a:ext cx="66960" cy="134640"/>
            </a:xfrm>
            <a:custGeom>
              <a:avLst/>
              <a:gdLst/>
              <a:ahLst/>
              <a:rect l="0" t="0" r="r" b="b"/>
              <a:pathLst>
                <a:path w="186" h="374">
                  <a:moveTo>
                    <a:pt x="115" y="14"/>
                  </a:moveTo>
                  <a:cubicBezTo>
                    <a:pt x="115" y="2"/>
                    <a:pt x="115" y="0"/>
                    <a:pt x="103" y="0"/>
                  </a:cubicBezTo>
                  <a:cubicBezTo>
                    <a:pt x="67" y="37"/>
                    <a:pt x="18" y="37"/>
                    <a:pt x="0" y="37"/>
                  </a:cubicBezTo>
                  <a:cubicBezTo>
                    <a:pt x="0" y="43"/>
                    <a:pt x="0" y="48"/>
                    <a:pt x="0" y="54"/>
                  </a:cubicBezTo>
                  <a:cubicBezTo>
                    <a:pt x="11" y="54"/>
                    <a:pt x="45" y="54"/>
                    <a:pt x="74" y="38"/>
                  </a:cubicBezTo>
                  <a:cubicBezTo>
                    <a:pt x="74" y="135"/>
                    <a:pt x="74" y="232"/>
                    <a:pt x="74" y="329"/>
                  </a:cubicBezTo>
                  <a:cubicBezTo>
                    <a:pt x="74" y="350"/>
                    <a:pt x="72" y="356"/>
                    <a:pt x="21" y="356"/>
                  </a:cubicBezTo>
                  <a:cubicBezTo>
                    <a:pt x="15" y="356"/>
                    <a:pt x="9" y="356"/>
                    <a:pt x="3" y="356"/>
                  </a:cubicBezTo>
                  <a:cubicBezTo>
                    <a:pt x="3" y="362"/>
                    <a:pt x="3" y="368"/>
                    <a:pt x="3" y="374"/>
                  </a:cubicBezTo>
                  <a:cubicBezTo>
                    <a:pt x="24" y="372"/>
                    <a:pt x="72" y="372"/>
                    <a:pt x="95" y="372"/>
                  </a:cubicBezTo>
                  <a:cubicBezTo>
                    <a:pt x="117" y="372"/>
                    <a:pt x="167" y="372"/>
                    <a:pt x="186" y="374"/>
                  </a:cubicBezTo>
                  <a:cubicBezTo>
                    <a:pt x="186" y="368"/>
                    <a:pt x="186" y="362"/>
                    <a:pt x="186" y="356"/>
                  </a:cubicBezTo>
                  <a:cubicBezTo>
                    <a:pt x="180" y="356"/>
                    <a:pt x="174" y="356"/>
                    <a:pt x="168" y="356"/>
                  </a:cubicBezTo>
                  <a:cubicBezTo>
                    <a:pt x="117" y="356"/>
                    <a:pt x="115" y="350"/>
                    <a:pt x="115" y="329"/>
                  </a:cubicBezTo>
                  <a:cubicBezTo>
                    <a:pt x="115" y="224"/>
                    <a:pt x="115" y="119"/>
                    <a:pt x="115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22" name=""/>
            <p:cNvSpPr/>
            <p:nvPr/>
          </p:nvSpPr>
          <p:spPr>
            <a:xfrm>
              <a:off x="6350760" y="2442240"/>
              <a:ext cx="520200" cy="8280"/>
            </a:xfrm>
            <a:custGeom>
              <a:avLst/>
              <a:gdLst/>
              <a:ahLst/>
              <a:rect l="0" t="0" r="r" b="b"/>
              <a:pathLst>
                <a:path w="1445" h="23">
                  <a:moveTo>
                    <a:pt x="722" y="23"/>
                  </a:moveTo>
                  <a:cubicBezTo>
                    <a:pt x="482" y="23"/>
                    <a:pt x="241" y="23"/>
                    <a:pt x="0" y="23"/>
                  </a:cubicBezTo>
                  <a:cubicBezTo>
                    <a:pt x="0" y="15"/>
                    <a:pt x="0" y="8"/>
                    <a:pt x="0" y="0"/>
                  </a:cubicBezTo>
                  <a:cubicBezTo>
                    <a:pt x="482" y="0"/>
                    <a:pt x="963" y="0"/>
                    <a:pt x="1445" y="0"/>
                  </a:cubicBezTo>
                  <a:cubicBezTo>
                    <a:pt x="1445" y="8"/>
                    <a:pt x="1445" y="15"/>
                    <a:pt x="1445" y="23"/>
                  </a:cubicBezTo>
                  <a:cubicBezTo>
                    <a:pt x="1204" y="23"/>
                    <a:pt x="963" y="23"/>
                    <a:pt x="722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rIns="90000" tIns="-36720" bIns="-3672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23" name=""/>
            <p:cNvSpPr/>
            <p:nvPr/>
          </p:nvSpPr>
          <p:spPr>
            <a:xfrm>
              <a:off x="6358680" y="2529720"/>
              <a:ext cx="84240" cy="139320"/>
            </a:xfrm>
            <a:custGeom>
              <a:avLst/>
              <a:gdLst/>
              <a:ahLst/>
              <a:rect l="0" t="0" r="r" b="b"/>
              <a:pathLst>
                <a:path w="234" h="387">
                  <a:moveTo>
                    <a:pt x="139" y="176"/>
                  </a:moveTo>
                  <a:cubicBezTo>
                    <a:pt x="186" y="162"/>
                    <a:pt x="219" y="122"/>
                    <a:pt x="219" y="79"/>
                  </a:cubicBezTo>
                  <a:cubicBezTo>
                    <a:pt x="219" y="32"/>
                    <a:pt x="170" y="0"/>
                    <a:pt x="115" y="0"/>
                  </a:cubicBezTo>
                  <a:cubicBezTo>
                    <a:pt x="58" y="0"/>
                    <a:pt x="16" y="34"/>
                    <a:pt x="16" y="77"/>
                  </a:cubicBezTo>
                  <a:cubicBezTo>
                    <a:pt x="16" y="96"/>
                    <a:pt x="27" y="106"/>
                    <a:pt x="45" y="106"/>
                  </a:cubicBezTo>
                  <a:cubicBezTo>
                    <a:pt x="63" y="106"/>
                    <a:pt x="74" y="93"/>
                    <a:pt x="74" y="77"/>
                  </a:cubicBezTo>
                  <a:cubicBezTo>
                    <a:pt x="74" y="50"/>
                    <a:pt x="47" y="50"/>
                    <a:pt x="39" y="50"/>
                  </a:cubicBezTo>
                  <a:cubicBezTo>
                    <a:pt x="56" y="21"/>
                    <a:pt x="93" y="15"/>
                    <a:pt x="114" y="15"/>
                  </a:cubicBezTo>
                  <a:cubicBezTo>
                    <a:pt x="136" y="15"/>
                    <a:pt x="166" y="27"/>
                    <a:pt x="166" y="77"/>
                  </a:cubicBezTo>
                  <a:cubicBezTo>
                    <a:pt x="166" y="83"/>
                    <a:pt x="166" y="117"/>
                    <a:pt x="150" y="141"/>
                  </a:cubicBezTo>
                  <a:cubicBezTo>
                    <a:pt x="134" y="168"/>
                    <a:pt x="115" y="170"/>
                    <a:pt x="101" y="171"/>
                  </a:cubicBezTo>
                  <a:cubicBezTo>
                    <a:pt x="96" y="171"/>
                    <a:pt x="83" y="173"/>
                    <a:pt x="78" y="173"/>
                  </a:cubicBezTo>
                  <a:cubicBezTo>
                    <a:pt x="75" y="173"/>
                    <a:pt x="71" y="173"/>
                    <a:pt x="71" y="179"/>
                  </a:cubicBezTo>
                  <a:cubicBezTo>
                    <a:pt x="71" y="186"/>
                    <a:pt x="75" y="186"/>
                    <a:pt x="85" y="186"/>
                  </a:cubicBezTo>
                  <a:cubicBezTo>
                    <a:pt x="93" y="186"/>
                    <a:pt x="101" y="186"/>
                    <a:pt x="109" y="186"/>
                  </a:cubicBezTo>
                  <a:cubicBezTo>
                    <a:pt x="155" y="186"/>
                    <a:pt x="176" y="224"/>
                    <a:pt x="176" y="278"/>
                  </a:cubicBezTo>
                  <a:cubicBezTo>
                    <a:pt x="176" y="355"/>
                    <a:pt x="138" y="371"/>
                    <a:pt x="112" y="371"/>
                  </a:cubicBezTo>
                  <a:cubicBezTo>
                    <a:pt x="88" y="371"/>
                    <a:pt x="47" y="361"/>
                    <a:pt x="26" y="328"/>
                  </a:cubicBezTo>
                  <a:cubicBezTo>
                    <a:pt x="47" y="331"/>
                    <a:pt x="64" y="318"/>
                    <a:pt x="64" y="298"/>
                  </a:cubicBezTo>
                  <a:cubicBezTo>
                    <a:pt x="64" y="277"/>
                    <a:pt x="48" y="266"/>
                    <a:pt x="32" y="266"/>
                  </a:cubicBezTo>
                  <a:cubicBezTo>
                    <a:pt x="19" y="266"/>
                    <a:pt x="0" y="274"/>
                    <a:pt x="0" y="299"/>
                  </a:cubicBezTo>
                  <a:cubicBezTo>
                    <a:pt x="0" y="350"/>
                    <a:pt x="53" y="387"/>
                    <a:pt x="114" y="387"/>
                  </a:cubicBezTo>
                  <a:cubicBezTo>
                    <a:pt x="182" y="387"/>
                    <a:pt x="234" y="336"/>
                    <a:pt x="234" y="278"/>
                  </a:cubicBezTo>
                  <a:cubicBezTo>
                    <a:pt x="234" y="232"/>
                    <a:pt x="198" y="189"/>
                    <a:pt x="139" y="17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24" name=""/>
            <p:cNvSpPr/>
            <p:nvPr/>
          </p:nvSpPr>
          <p:spPr>
            <a:xfrm>
              <a:off x="6509520" y="2570760"/>
              <a:ext cx="74880" cy="86760"/>
            </a:xfrm>
            <a:custGeom>
              <a:avLst/>
              <a:gdLst/>
              <a:ahLst/>
              <a:rect l="0" t="0" r="r" b="b"/>
              <a:pathLst>
                <a:path w="208" h="241">
                  <a:moveTo>
                    <a:pt x="118" y="21"/>
                  </a:moveTo>
                  <a:cubicBezTo>
                    <a:pt x="118" y="13"/>
                    <a:pt x="118" y="0"/>
                    <a:pt x="104" y="0"/>
                  </a:cubicBezTo>
                  <a:cubicBezTo>
                    <a:pt x="94" y="0"/>
                    <a:pt x="88" y="6"/>
                    <a:pt x="90" y="14"/>
                  </a:cubicBezTo>
                  <a:cubicBezTo>
                    <a:pt x="90" y="16"/>
                    <a:pt x="90" y="18"/>
                    <a:pt x="90" y="21"/>
                  </a:cubicBezTo>
                  <a:cubicBezTo>
                    <a:pt x="92" y="50"/>
                    <a:pt x="95" y="79"/>
                    <a:pt x="98" y="108"/>
                  </a:cubicBezTo>
                  <a:cubicBezTo>
                    <a:pt x="74" y="91"/>
                    <a:pt x="50" y="73"/>
                    <a:pt x="26" y="56"/>
                  </a:cubicBezTo>
                  <a:cubicBezTo>
                    <a:pt x="21" y="53"/>
                    <a:pt x="19" y="53"/>
                    <a:pt x="14" y="53"/>
                  </a:cubicBezTo>
                  <a:cubicBezTo>
                    <a:pt x="8" y="53"/>
                    <a:pt x="0" y="60"/>
                    <a:pt x="0" y="68"/>
                  </a:cubicBezTo>
                  <a:cubicBezTo>
                    <a:pt x="0" y="76"/>
                    <a:pt x="6" y="80"/>
                    <a:pt x="11" y="81"/>
                  </a:cubicBezTo>
                  <a:cubicBezTo>
                    <a:pt x="38" y="94"/>
                    <a:pt x="65" y="107"/>
                    <a:pt x="91" y="120"/>
                  </a:cubicBezTo>
                  <a:cubicBezTo>
                    <a:pt x="65" y="132"/>
                    <a:pt x="39" y="145"/>
                    <a:pt x="13" y="158"/>
                  </a:cubicBezTo>
                  <a:cubicBezTo>
                    <a:pt x="5" y="163"/>
                    <a:pt x="0" y="164"/>
                    <a:pt x="0" y="172"/>
                  </a:cubicBezTo>
                  <a:cubicBezTo>
                    <a:pt x="0" y="181"/>
                    <a:pt x="8" y="188"/>
                    <a:pt x="14" y="188"/>
                  </a:cubicBezTo>
                  <a:cubicBezTo>
                    <a:pt x="19" y="188"/>
                    <a:pt x="21" y="188"/>
                    <a:pt x="34" y="177"/>
                  </a:cubicBezTo>
                  <a:cubicBezTo>
                    <a:pt x="55" y="162"/>
                    <a:pt x="76" y="147"/>
                    <a:pt x="98" y="132"/>
                  </a:cubicBezTo>
                  <a:cubicBezTo>
                    <a:pt x="94" y="164"/>
                    <a:pt x="91" y="195"/>
                    <a:pt x="88" y="227"/>
                  </a:cubicBezTo>
                  <a:cubicBezTo>
                    <a:pt x="88" y="238"/>
                    <a:pt x="99" y="241"/>
                    <a:pt x="104" y="241"/>
                  </a:cubicBezTo>
                  <a:cubicBezTo>
                    <a:pt x="110" y="241"/>
                    <a:pt x="118" y="238"/>
                    <a:pt x="118" y="227"/>
                  </a:cubicBezTo>
                  <a:cubicBezTo>
                    <a:pt x="116" y="195"/>
                    <a:pt x="113" y="164"/>
                    <a:pt x="110" y="132"/>
                  </a:cubicBezTo>
                  <a:cubicBezTo>
                    <a:pt x="134" y="150"/>
                    <a:pt x="158" y="168"/>
                    <a:pt x="182" y="185"/>
                  </a:cubicBezTo>
                  <a:cubicBezTo>
                    <a:pt x="187" y="187"/>
                    <a:pt x="189" y="188"/>
                    <a:pt x="192" y="188"/>
                  </a:cubicBezTo>
                  <a:cubicBezTo>
                    <a:pt x="200" y="188"/>
                    <a:pt x="208" y="180"/>
                    <a:pt x="208" y="172"/>
                  </a:cubicBezTo>
                  <a:cubicBezTo>
                    <a:pt x="208" y="164"/>
                    <a:pt x="202" y="161"/>
                    <a:pt x="195" y="158"/>
                  </a:cubicBezTo>
                  <a:cubicBezTo>
                    <a:pt x="162" y="142"/>
                    <a:pt x="160" y="142"/>
                    <a:pt x="117" y="121"/>
                  </a:cubicBezTo>
                  <a:cubicBezTo>
                    <a:pt x="142" y="108"/>
                    <a:pt x="168" y="96"/>
                    <a:pt x="193" y="83"/>
                  </a:cubicBezTo>
                  <a:cubicBezTo>
                    <a:pt x="203" y="78"/>
                    <a:pt x="208" y="77"/>
                    <a:pt x="208" y="68"/>
                  </a:cubicBezTo>
                  <a:cubicBezTo>
                    <a:pt x="208" y="60"/>
                    <a:pt x="200" y="53"/>
                    <a:pt x="192" y="53"/>
                  </a:cubicBezTo>
                  <a:cubicBezTo>
                    <a:pt x="189" y="53"/>
                    <a:pt x="187" y="53"/>
                    <a:pt x="173" y="62"/>
                  </a:cubicBezTo>
                  <a:cubicBezTo>
                    <a:pt x="152" y="78"/>
                    <a:pt x="131" y="93"/>
                    <a:pt x="110" y="108"/>
                  </a:cubicBezTo>
                  <a:cubicBezTo>
                    <a:pt x="113" y="79"/>
                    <a:pt x="116" y="50"/>
                    <a:pt x="118" y="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rIns="90000" tIns="41760" bIns="4176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25" name=""/>
            <p:cNvSpPr/>
            <p:nvPr/>
          </p:nvSpPr>
          <p:spPr>
            <a:xfrm>
              <a:off x="6652440" y="2529720"/>
              <a:ext cx="81000" cy="139320"/>
            </a:xfrm>
            <a:custGeom>
              <a:avLst/>
              <a:gdLst/>
              <a:ahLst/>
              <a:rect l="0" t="0" r="r" b="b"/>
              <a:pathLst>
                <a:path w="225" h="387">
                  <a:moveTo>
                    <a:pt x="225" y="261"/>
                  </a:moveTo>
                  <a:cubicBezTo>
                    <a:pt x="225" y="195"/>
                    <a:pt x="179" y="139"/>
                    <a:pt x="118" y="139"/>
                  </a:cubicBezTo>
                  <a:cubicBezTo>
                    <a:pt x="91" y="139"/>
                    <a:pt x="67" y="147"/>
                    <a:pt x="46" y="167"/>
                  </a:cubicBezTo>
                  <a:cubicBezTo>
                    <a:pt x="46" y="130"/>
                    <a:pt x="46" y="94"/>
                    <a:pt x="46" y="58"/>
                  </a:cubicBezTo>
                  <a:cubicBezTo>
                    <a:pt x="57" y="61"/>
                    <a:pt x="76" y="66"/>
                    <a:pt x="94" y="66"/>
                  </a:cubicBezTo>
                  <a:cubicBezTo>
                    <a:pt x="163" y="66"/>
                    <a:pt x="203" y="15"/>
                    <a:pt x="203" y="7"/>
                  </a:cubicBezTo>
                  <a:cubicBezTo>
                    <a:pt x="203" y="4"/>
                    <a:pt x="201" y="0"/>
                    <a:pt x="196" y="0"/>
                  </a:cubicBezTo>
                  <a:cubicBezTo>
                    <a:pt x="195" y="1"/>
                    <a:pt x="195" y="0"/>
                    <a:pt x="191" y="2"/>
                  </a:cubicBezTo>
                  <a:cubicBezTo>
                    <a:pt x="180" y="7"/>
                    <a:pt x="153" y="18"/>
                    <a:pt x="116" y="18"/>
                  </a:cubicBezTo>
                  <a:cubicBezTo>
                    <a:pt x="94" y="18"/>
                    <a:pt x="68" y="15"/>
                    <a:pt x="41" y="4"/>
                  </a:cubicBezTo>
                  <a:cubicBezTo>
                    <a:pt x="36" y="2"/>
                    <a:pt x="36" y="2"/>
                    <a:pt x="35" y="2"/>
                  </a:cubicBezTo>
                  <a:cubicBezTo>
                    <a:pt x="28" y="2"/>
                    <a:pt x="28" y="5"/>
                    <a:pt x="28" y="15"/>
                  </a:cubicBezTo>
                  <a:cubicBezTo>
                    <a:pt x="28" y="70"/>
                    <a:pt x="28" y="125"/>
                    <a:pt x="28" y="181"/>
                  </a:cubicBezTo>
                  <a:cubicBezTo>
                    <a:pt x="28" y="190"/>
                    <a:pt x="28" y="195"/>
                    <a:pt x="36" y="195"/>
                  </a:cubicBezTo>
                  <a:cubicBezTo>
                    <a:pt x="41" y="195"/>
                    <a:pt x="41" y="194"/>
                    <a:pt x="44" y="190"/>
                  </a:cubicBezTo>
                  <a:cubicBezTo>
                    <a:pt x="51" y="181"/>
                    <a:pt x="71" y="151"/>
                    <a:pt x="116" y="151"/>
                  </a:cubicBezTo>
                  <a:cubicBezTo>
                    <a:pt x="145" y="151"/>
                    <a:pt x="159" y="176"/>
                    <a:pt x="164" y="187"/>
                  </a:cubicBezTo>
                  <a:cubicBezTo>
                    <a:pt x="174" y="208"/>
                    <a:pt x="174" y="229"/>
                    <a:pt x="174" y="258"/>
                  </a:cubicBezTo>
                  <a:cubicBezTo>
                    <a:pt x="174" y="277"/>
                    <a:pt x="174" y="310"/>
                    <a:pt x="161" y="334"/>
                  </a:cubicBezTo>
                  <a:cubicBezTo>
                    <a:pt x="147" y="357"/>
                    <a:pt x="126" y="371"/>
                    <a:pt x="100" y="371"/>
                  </a:cubicBezTo>
                  <a:cubicBezTo>
                    <a:pt x="60" y="371"/>
                    <a:pt x="28" y="341"/>
                    <a:pt x="19" y="309"/>
                  </a:cubicBezTo>
                  <a:cubicBezTo>
                    <a:pt x="20" y="309"/>
                    <a:pt x="22" y="309"/>
                    <a:pt x="28" y="309"/>
                  </a:cubicBezTo>
                  <a:cubicBezTo>
                    <a:pt x="46" y="309"/>
                    <a:pt x="55" y="295"/>
                    <a:pt x="55" y="282"/>
                  </a:cubicBezTo>
                  <a:cubicBezTo>
                    <a:pt x="55" y="268"/>
                    <a:pt x="46" y="254"/>
                    <a:pt x="28" y="254"/>
                  </a:cubicBezTo>
                  <a:cubicBezTo>
                    <a:pt x="20" y="254"/>
                    <a:pt x="0" y="258"/>
                    <a:pt x="0" y="285"/>
                  </a:cubicBezTo>
                  <a:cubicBezTo>
                    <a:pt x="0" y="333"/>
                    <a:pt x="39" y="387"/>
                    <a:pt x="102" y="387"/>
                  </a:cubicBezTo>
                  <a:cubicBezTo>
                    <a:pt x="167" y="387"/>
                    <a:pt x="225" y="333"/>
                    <a:pt x="225" y="26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26" name=""/>
            <p:cNvSpPr/>
            <p:nvPr/>
          </p:nvSpPr>
          <p:spPr>
            <a:xfrm>
              <a:off x="6777000" y="2472480"/>
              <a:ext cx="50400" cy="66960"/>
            </a:xfrm>
            <a:custGeom>
              <a:avLst/>
              <a:gdLst/>
              <a:ahLst/>
              <a:rect l="0" t="0" r="r" b="b"/>
              <a:pathLst>
                <a:path w="140" h="186">
                  <a:moveTo>
                    <a:pt x="140" y="132"/>
                  </a:moveTo>
                  <a:cubicBezTo>
                    <a:pt x="136" y="132"/>
                    <a:pt x="132" y="132"/>
                    <a:pt x="128" y="132"/>
                  </a:cubicBezTo>
                  <a:cubicBezTo>
                    <a:pt x="127" y="139"/>
                    <a:pt x="124" y="156"/>
                    <a:pt x="120" y="158"/>
                  </a:cubicBezTo>
                  <a:cubicBezTo>
                    <a:pt x="117" y="159"/>
                    <a:pt x="93" y="159"/>
                    <a:pt x="90" y="159"/>
                  </a:cubicBezTo>
                  <a:cubicBezTo>
                    <a:pt x="71" y="159"/>
                    <a:pt x="53" y="159"/>
                    <a:pt x="34" y="159"/>
                  </a:cubicBezTo>
                  <a:cubicBezTo>
                    <a:pt x="53" y="147"/>
                    <a:pt x="74" y="131"/>
                    <a:pt x="90" y="119"/>
                  </a:cubicBezTo>
                  <a:cubicBezTo>
                    <a:pt x="116" y="102"/>
                    <a:pt x="140" y="86"/>
                    <a:pt x="140" y="55"/>
                  </a:cubicBezTo>
                  <a:cubicBezTo>
                    <a:pt x="140" y="20"/>
                    <a:pt x="106" y="0"/>
                    <a:pt x="66" y="0"/>
                  </a:cubicBezTo>
                  <a:cubicBezTo>
                    <a:pt x="28" y="0"/>
                    <a:pt x="0" y="22"/>
                    <a:pt x="0" y="49"/>
                  </a:cubicBezTo>
                  <a:cubicBezTo>
                    <a:pt x="0" y="63"/>
                    <a:pt x="12" y="67"/>
                    <a:pt x="16" y="67"/>
                  </a:cubicBezTo>
                  <a:cubicBezTo>
                    <a:pt x="23" y="67"/>
                    <a:pt x="32" y="62"/>
                    <a:pt x="32" y="51"/>
                  </a:cubicBezTo>
                  <a:cubicBezTo>
                    <a:pt x="32" y="39"/>
                    <a:pt x="26" y="35"/>
                    <a:pt x="16" y="33"/>
                  </a:cubicBezTo>
                  <a:cubicBezTo>
                    <a:pt x="24" y="20"/>
                    <a:pt x="40" y="12"/>
                    <a:pt x="60" y="12"/>
                  </a:cubicBezTo>
                  <a:cubicBezTo>
                    <a:pt x="87" y="12"/>
                    <a:pt x="109" y="28"/>
                    <a:pt x="109" y="55"/>
                  </a:cubicBezTo>
                  <a:cubicBezTo>
                    <a:pt x="109" y="79"/>
                    <a:pt x="93" y="97"/>
                    <a:pt x="72" y="116"/>
                  </a:cubicBezTo>
                  <a:cubicBezTo>
                    <a:pt x="49" y="135"/>
                    <a:pt x="27" y="155"/>
                    <a:pt x="4" y="174"/>
                  </a:cubicBezTo>
                  <a:cubicBezTo>
                    <a:pt x="0" y="177"/>
                    <a:pt x="0" y="177"/>
                    <a:pt x="0" y="178"/>
                  </a:cubicBezTo>
                  <a:cubicBezTo>
                    <a:pt x="0" y="181"/>
                    <a:pt x="0" y="184"/>
                    <a:pt x="0" y="186"/>
                  </a:cubicBezTo>
                  <a:cubicBezTo>
                    <a:pt x="44" y="186"/>
                    <a:pt x="87" y="186"/>
                    <a:pt x="130" y="186"/>
                  </a:cubicBezTo>
                  <a:cubicBezTo>
                    <a:pt x="133" y="168"/>
                    <a:pt x="136" y="150"/>
                    <a:pt x="140" y="13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rIns="90000" tIns="21960" bIns="2196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27" name=""/>
            <p:cNvSpPr/>
            <p:nvPr/>
          </p:nvSpPr>
          <p:spPr>
            <a:xfrm>
              <a:off x="6768000" y="2555280"/>
              <a:ext cx="68400" cy="6840"/>
            </a:xfrm>
            <a:custGeom>
              <a:avLst/>
              <a:gdLst/>
              <a:ahLst/>
              <a:rect l="0" t="0" r="r" b="b"/>
              <a:pathLst>
                <a:path w="190" h="19">
                  <a:moveTo>
                    <a:pt x="94" y="19"/>
                  </a:moveTo>
                  <a:cubicBezTo>
                    <a:pt x="63" y="19"/>
                    <a:pt x="31" y="19"/>
                    <a:pt x="0" y="19"/>
                  </a:cubicBezTo>
                  <a:cubicBezTo>
                    <a:pt x="0" y="12"/>
                    <a:pt x="0" y="6"/>
                    <a:pt x="0" y="0"/>
                  </a:cubicBezTo>
                  <a:cubicBezTo>
                    <a:pt x="63" y="0"/>
                    <a:pt x="127" y="0"/>
                    <a:pt x="190" y="0"/>
                  </a:cubicBezTo>
                  <a:cubicBezTo>
                    <a:pt x="190" y="6"/>
                    <a:pt x="190" y="12"/>
                    <a:pt x="190" y="19"/>
                  </a:cubicBezTo>
                  <a:cubicBezTo>
                    <a:pt x="158" y="19"/>
                    <a:pt x="126" y="19"/>
                    <a:pt x="94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rIns="90000" tIns="-38160" bIns="-3816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28" name=""/>
            <p:cNvSpPr/>
            <p:nvPr/>
          </p:nvSpPr>
          <p:spPr>
            <a:xfrm>
              <a:off x="6775920" y="2575440"/>
              <a:ext cx="52560" cy="69480"/>
            </a:xfrm>
            <a:custGeom>
              <a:avLst/>
              <a:gdLst/>
              <a:ahLst/>
              <a:rect l="0" t="0" r="r" b="b"/>
              <a:pathLst>
                <a:path w="146" h="193">
                  <a:moveTo>
                    <a:pt x="71" y="94"/>
                  </a:moveTo>
                  <a:cubicBezTo>
                    <a:pt x="96" y="94"/>
                    <a:pt x="112" y="110"/>
                    <a:pt x="112" y="139"/>
                  </a:cubicBezTo>
                  <a:cubicBezTo>
                    <a:pt x="112" y="166"/>
                    <a:pt x="95" y="182"/>
                    <a:pt x="71" y="182"/>
                  </a:cubicBezTo>
                  <a:cubicBezTo>
                    <a:pt x="67" y="182"/>
                    <a:pt x="34" y="182"/>
                    <a:pt x="19" y="167"/>
                  </a:cubicBezTo>
                  <a:cubicBezTo>
                    <a:pt x="31" y="166"/>
                    <a:pt x="34" y="156"/>
                    <a:pt x="34" y="150"/>
                  </a:cubicBezTo>
                  <a:cubicBezTo>
                    <a:pt x="34" y="140"/>
                    <a:pt x="26" y="132"/>
                    <a:pt x="18" y="132"/>
                  </a:cubicBezTo>
                  <a:cubicBezTo>
                    <a:pt x="8" y="132"/>
                    <a:pt x="0" y="139"/>
                    <a:pt x="0" y="150"/>
                  </a:cubicBezTo>
                  <a:cubicBezTo>
                    <a:pt x="0" y="180"/>
                    <a:pt x="32" y="193"/>
                    <a:pt x="71" y="193"/>
                  </a:cubicBezTo>
                  <a:cubicBezTo>
                    <a:pt x="117" y="193"/>
                    <a:pt x="146" y="166"/>
                    <a:pt x="146" y="139"/>
                  </a:cubicBezTo>
                  <a:cubicBezTo>
                    <a:pt x="146" y="115"/>
                    <a:pt x="125" y="95"/>
                    <a:pt x="93" y="87"/>
                  </a:cubicBezTo>
                  <a:cubicBezTo>
                    <a:pt x="127" y="78"/>
                    <a:pt x="136" y="55"/>
                    <a:pt x="136" y="40"/>
                  </a:cubicBezTo>
                  <a:cubicBezTo>
                    <a:pt x="136" y="17"/>
                    <a:pt x="107" y="0"/>
                    <a:pt x="72" y="0"/>
                  </a:cubicBezTo>
                  <a:cubicBezTo>
                    <a:pt x="37" y="0"/>
                    <a:pt x="10" y="14"/>
                    <a:pt x="10" y="40"/>
                  </a:cubicBezTo>
                  <a:cubicBezTo>
                    <a:pt x="10" y="52"/>
                    <a:pt x="19" y="57"/>
                    <a:pt x="26" y="57"/>
                  </a:cubicBezTo>
                  <a:cubicBezTo>
                    <a:pt x="34" y="57"/>
                    <a:pt x="42" y="51"/>
                    <a:pt x="42" y="41"/>
                  </a:cubicBezTo>
                  <a:cubicBezTo>
                    <a:pt x="42" y="35"/>
                    <a:pt x="39" y="27"/>
                    <a:pt x="27" y="25"/>
                  </a:cubicBezTo>
                  <a:cubicBezTo>
                    <a:pt x="40" y="11"/>
                    <a:pt x="66" y="11"/>
                    <a:pt x="71" y="11"/>
                  </a:cubicBezTo>
                  <a:cubicBezTo>
                    <a:pt x="91" y="11"/>
                    <a:pt x="106" y="20"/>
                    <a:pt x="106" y="40"/>
                  </a:cubicBezTo>
                  <a:cubicBezTo>
                    <a:pt x="106" y="57"/>
                    <a:pt x="95" y="83"/>
                    <a:pt x="66" y="84"/>
                  </a:cubicBezTo>
                  <a:cubicBezTo>
                    <a:pt x="58" y="84"/>
                    <a:pt x="56" y="84"/>
                    <a:pt x="50" y="84"/>
                  </a:cubicBezTo>
                  <a:cubicBezTo>
                    <a:pt x="47" y="84"/>
                    <a:pt x="43" y="86"/>
                    <a:pt x="43" y="89"/>
                  </a:cubicBezTo>
                  <a:cubicBezTo>
                    <a:pt x="43" y="94"/>
                    <a:pt x="47" y="94"/>
                    <a:pt x="51" y="94"/>
                  </a:cubicBezTo>
                  <a:cubicBezTo>
                    <a:pt x="58" y="94"/>
                    <a:pt x="64" y="94"/>
                    <a:pt x="71" y="9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rIns="90000" tIns="24480" bIns="2448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0560" cy="52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О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ц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е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н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о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ч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н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ы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й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 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л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и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с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830" name=""/>
              <p:cNvSpPr txBox="1"/>
              <p:nvPr/>
            </p:nvSpPr>
            <p:spPr>
              <a:xfrm>
                <a:off x="2946240" y="5321160"/>
                <a:ext cx="360" cy="165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p:sp>
        <p:nvSpPr>
          <p:cNvPr id="831" name=""/>
          <p:cNvSpPr/>
          <p:nvPr/>
        </p:nvSpPr>
        <p:spPr>
          <a:xfrm>
            <a:off x="457200" y="4572360"/>
            <a:ext cx="685800" cy="4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1E820421-8593-4469-9BC6-2768EA28CCD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13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32" name=""/>
          <p:cNvGraphicFramePr/>
          <p:nvPr/>
        </p:nvGraphicFramePr>
        <p:xfrm>
          <a:off x="2002320" y="1404720"/>
          <a:ext cx="4743360" cy="2852280"/>
        </p:xfrm>
        <a:graphic>
          <a:graphicData uri="http://schemas.openxmlformats.org/drawingml/2006/table">
            <a:tbl>
              <a:tblPr/>
              <a:tblGrid>
                <a:gridCol w="2372040"/>
                <a:gridCol w="2371680"/>
              </a:tblGrid>
              <a:tr h="570240"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Имя исполнителя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Вклад в работу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70240"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olos Text DemiBold"/>
                          <a:ea typeface="DejaVu Sans"/>
                        </a:rPr>
                        <a:t>Тимошкин Р. В.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70240"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olos Text DemiBold"/>
                          <a:ea typeface="DejaVu Sans"/>
                        </a:rPr>
                        <a:t>Пожарский С. А.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70240"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olos Text DemiBold"/>
                          <a:ea typeface="DejaVu Sans"/>
                        </a:rPr>
                        <a:t>Гусев М. В.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71320"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olos Text DemiBold"/>
                          <a:ea typeface="DejaVu Sans"/>
                        </a:rPr>
                        <a:t>Потапов Т. Д.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PlaceHolder 1"/>
          <p:cNvSpPr>
            <a:spLocks noGrp="1"/>
          </p:cNvSpPr>
          <p:nvPr>
            <p:ph type="title"/>
          </p:nvPr>
        </p:nvSpPr>
        <p:spPr>
          <a:xfrm>
            <a:off x="457200" y="1801800"/>
            <a:ext cx="8225640" cy="61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4400" spc="-1" strike="noStrike">
                <a:solidFill>
                  <a:srgbClr val="ffffff"/>
                </a:solidFill>
                <a:latin typeface="Golos Text DemiBold"/>
              </a:rPr>
              <a:t>Спасибо</a:t>
            </a:r>
            <a:br>
              <a:rPr sz="4400"/>
            </a:br>
            <a:r>
              <a:rPr b="1" lang="ru-RU" sz="4400" spc="-1" strike="noStrike">
                <a:solidFill>
                  <a:srgbClr val="ffffff"/>
                </a:solidFill>
                <a:latin typeface="Golos Text DemiBold"/>
              </a:rPr>
              <a:t>за внимание!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/>
          </p:nvPr>
        </p:nvSpPr>
        <p:spPr>
          <a:xfrm>
            <a:off x="714240" y="1161360"/>
            <a:ext cx="7166160" cy="893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Golos Text"/>
              </a:rPr>
              <a:t>Пользуясь методом математической индукции, докажите, что при любом </a:t>
            </a:r>
            <a:r>
              <a:rPr b="0" lang="en-US" sz="2100" spc="-1" strike="noStrike">
                <a:solidFill>
                  <a:srgbClr val="000000"/>
                </a:solidFill>
                <a:latin typeface="TexMaths Symbols"/>
                <a:ea typeface="TexMaths Symbols"/>
              </a:rPr>
              <a:t>n ∈ </a:t>
            </a:r>
            <a:r>
              <a:rPr b="0" lang="en-US" sz="2100" spc="-1" strike="noStrike">
                <a:solidFill>
                  <a:srgbClr val="000000"/>
                </a:solidFill>
                <a:latin typeface="TexMaths BlackBoard"/>
                <a:ea typeface="TexMaths BlackBoard"/>
              </a:rPr>
              <a:t>N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0560" cy="52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З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а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д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а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н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и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е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 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1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.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2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 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М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е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т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о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д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 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м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а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т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е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м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а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т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и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ч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е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с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к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о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й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 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и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н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д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у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к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ц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и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29" name=""/>
              <p:cNvSpPr txBox="1"/>
              <p:nvPr/>
            </p:nvSpPr>
            <p:spPr>
              <a:xfrm>
                <a:off x="2946240" y="5321160"/>
                <a:ext cx="360" cy="165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p:sp>
        <p:nvSpPr>
          <p:cNvPr id="130" name=""/>
          <p:cNvSpPr/>
          <p:nvPr/>
        </p:nvSpPr>
        <p:spPr>
          <a:xfrm>
            <a:off x="457200" y="4572000"/>
            <a:ext cx="253440" cy="4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9C0465B1-BBCB-4321-B5BB-36BEB5D59FB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1" name=""/>
          <p:cNvGrpSpPr/>
          <p:nvPr/>
        </p:nvGrpSpPr>
        <p:grpSpPr>
          <a:xfrm>
            <a:off x="1828800" y="2514600"/>
            <a:ext cx="5393160" cy="519480"/>
            <a:chOff x="1828800" y="2514600"/>
            <a:chExt cx="5393160" cy="519480"/>
          </a:xfrm>
        </p:grpSpPr>
        <p:sp>
          <p:nvSpPr>
            <p:cNvPr id="132" name=""/>
            <p:cNvSpPr/>
            <p:nvPr/>
          </p:nvSpPr>
          <p:spPr>
            <a:xfrm>
              <a:off x="1828800" y="2674440"/>
              <a:ext cx="113400" cy="232920"/>
            </a:xfrm>
            <a:custGeom>
              <a:avLst/>
              <a:gdLst>
                <a:gd name="textAreaLeft" fmla="*/ 0 w 113400"/>
                <a:gd name="textAreaRight" fmla="*/ 115920 w 113400"/>
                <a:gd name="textAreaTop" fmla="*/ 0 h 232920"/>
                <a:gd name="textAreaBottom" fmla="*/ 235440 h 232920"/>
              </a:gdLst>
              <a:ahLst/>
              <a:rect l="textAreaLeft" t="textAreaTop" r="textAreaRight" b="textAreaBottom"/>
              <a:pathLst>
                <a:path w="322" h="654">
                  <a:moveTo>
                    <a:pt x="202" y="25"/>
                  </a:moveTo>
                  <a:cubicBezTo>
                    <a:pt x="202" y="3"/>
                    <a:pt x="202" y="0"/>
                    <a:pt x="176" y="0"/>
                  </a:cubicBezTo>
                  <a:cubicBezTo>
                    <a:pt x="118" y="64"/>
                    <a:pt x="31" y="64"/>
                    <a:pt x="0" y="64"/>
                  </a:cubicBezTo>
                  <a:cubicBezTo>
                    <a:pt x="0" y="75"/>
                    <a:pt x="0" y="85"/>
                    <a:pt x="0" y="95"/>
                  </a:cubicBezTo>
                  <a:cubicBezTo>
                    <a:pt x="20" y="95"/>
                    <a:pt x="76" y="95"/>
                    <a:pt x="129" y="70"/>
                  </a:cubicBezTo>
                  <a:cubicBezTo>
                    <a:pt x="129" y="239"/>
                    <a:pt x="129" y="407"/>
                    <a:pt x="129" y="576"/>
                  </a:cubicBezTo>
                  <a:cubicBezTo>
                    <a:pt x="129" y="612"/>
                    <a:pt x="123" y="623"/>
                    <a:pt x="36" y="623"/>
                  </a:cubicBezTo>
                  <a:cubicBezTo>
                    <a:pt x="26" y="623"/>
                    <a:pt x="16" y="623"/>
                    <a:pt x="6" y="623"/>
                  </a:cubicBezTo>
                  <a:cubicBezTo>
                    <a:pt x="6" y="634"/>
                    <a:pt x="6" y="644"/>
                    <a:pt x="6" y="654"/>
                  </a:cubicBezTo>
                  <a:cubicBezTo>
                    <a:pt x="39" y="651"/>
                    <a:pt x="125" y="651"/>
                    <a:pt x="165" y="651"/>
                  </a:cubicBezTo>
                  <a:cubicBezTo>
                    <a:pt x="206" y="651"/>
                    <a:pt x="288" y="651"/>
                    <a:pt x="322" y="654"/>
                  </a:cubicBezTo>
                  <a:cubicBezTo>
                    <a:pt x="322" y="644"/>
                    <a:pt x="322" y="634"/>
                    <a:pt x="322" y="623"/>
                  </a:cubicBezTo>
                  <a:cubicBezTo>
                    <a:pt x="312" y="623"/>
                    <a:pt x="301" y="623"/>
                    <a:pt x="291" y="623"/>
                  </a:cubicBezTo>
                  <a:cubicBezTo>
                    <a:pt x="204" y="623"/>
                    <a:pt x="202" y="612"/>
                    <a:pt x="202" y="576"/>
                  </a:cubicBezTo>
                  <a:cubicBezTo>
                    <a:pt x="202" y="392"/>
                    <a:pt x="202" y="209"/>
                    <a:pt x="202" y="2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33" name=""/>
            <p:cNvSpPr/>
            <p:nvPr/>
          </p:nvSpPr>
          <p:spPr>
            <a:xfrm>
              <a:off x="1989000" y="2618280"/>
              <a:ext cx="107280" cy="161280"/>
            </a:xfrm>
            <a:custGeom>
              <a:avLst/>
              <a:gdLst>
                <a:gd name="textAreaLeft" fmla="*/ 0 w 107280"/>
                <a:gd name="textAreaRight" fmla="*/ 109800 w 107280"/>
                <a:gd name="textAreaTop" fmla="*/ 0 h 161280"/>
                <a:gd name="textAreaBottom" fmla="*/ 163800 h 161280"/>
              </a:gdLst>
              <a:ahLst/>
              <a:rect l="textAreaLeft" t="textAreaTop" r="textAreaRight" b="textAreaBottom"/>
              <a:pathLst>
                <a:path w="305" h="455">
                  <a:moveTo>
                    <a:pt x="305" y="329"/>
                  </a:moveTo>
                  <a:cubicBezTo>
                    <a:pt x="298" y="329"/>
                    <a:pt x="290" y="329"/>
                    <a:pt x="283" y="329"/>
                  </a:cubicBezTo>
                  <a:cubicBezTo>
                    <a:pt x="280" y="343"/>
                    <a:pt x="274" y="385"/>
                    <a:pt x="263" y="391"/>
                  </a:cubicBezTo>
                  <a:cubicBezTo>
                    <a:pt x="258" y="396"/>
                    <a:pt x="204" y="396"/>
                    <a:pt x="196" y="396"/>
                  </a:cubicBezTo>
                  <a:cubicBezTo>
                    <a:pt x="154" y="396"/>
                    <a:pt x="112" y="396"/>
                    <a:pt x="70" y="396"/>
                  </a:cubicBezTo>
                  <a:cubicBezTo>
                    <a:pt x="143" y="332"/>
                    <a:pt x="165" y="313"/>
                    <a:pt x="207" y="282"/>
                  </a:cubicBezTo>
                  <a:cubicBezTo>
                    <a:pt x="258" y="240"/>
                    <a:pt x="305" y="198"/>
                    <a:pt x="305" y="134"/>
                  </a:cubicBezTo>
                  <a:cubicBezTo>
                    <a:pt x="305" y="50"/>
                    <a:pt x="232" y="0"/>
                    <a:pt x="146" y="0"/>
                  </a:cubicBezTo>
                  <a:cubicBezTo>
                    <a:pt x="59" y="0"/>
                    <a:pt x="0" y="58"/>
                    <a:pt x="0" y="123"/>
                  </a:cubicBezTo>
                  <a:cubicBezTo>
                    <a:pt x="0" y="156"/>
                    <a:pt x="31" y="159"/>
                    <a:pt x="36" y="159"/>
                  </a:cubicBezTo>
                  <a:cubicBezTo>
                    <a:pt x="53" y="159"/>
                    <a:pt x="76" y="148"/>
                    <a:pt x="76" y="123"/>
                  </a:cubicBezTo>
                  <a:cubicBezTo>
                    <a:pt x="76" y="111"/>
                    <a:pt x="70" y="86"/>
                    <a:pt x="34" y="86"/>
                  </a:cubicBezTo>
                  <a:cubicBezTo>
                    <a:pt x="56" y="39"/>
                    <a:pt x="101" y="22"/>
                    <a:pt x="134" y="22"/>
                  </a:cubicBezTo>
                  <a:cubicBezTo>
                    <a:pt x="204" y="22"/>
                    <a:pt x="238" y="78"/>
                    <a:pt x="238" y="134"/>
                  </a:cubicBezTo>
                  <a:cubicBezTo>
                    <a:pt x="238" y="193"/>
                    <a:pt x="196" y="240"/>
                    <a:pt x="174" y="265"/>
                  </a:cubicBezTo>
                  <a:cubicBezTo>
                    <a:pt x="119" y="319"/>
                    <a:pt x="64" y="373"/>
                    <a:pt x="8" y="427"/>
                  </a:cubicBezTo>
                  <a:cubicBezTo>
                    <a:pt x="0" y="433"/>
                    <a:pt x="0" y="436"/>
                    <a:pt x="0" y="455"/>
                  </a:cubicBezTo>
                  <a:cubicBezTo>
                    <a:pt x="95" y="455"/>
                    <a:pt x="190" y="455"/>
                    <a:pt x="286" y="455"/>
                  </a:cubicBezTo>
                  <a:cubicBezTo>
                    <a:pt x="292" y="413"/>
                    <a:pt x="299" y="371"/>
                    <a:pt x="305" y="3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34" name=""/>
            <p:cNvSpPr/>
            <p:nvPr/>
          </p:nvSpPr>
          <p:spPr>
            <a:xfrm>
              <a:off x="2230920" y="2703600"/>
              <a:ext cx="233280" cy="232920"/>
            </a:xfrm>
            <a:custGeom>
              <a:avLst/>
              <a:gdLst>
                <a:gd name="textAreaLeft" fmla="*/ 0 w 233280"/>
                <a:gd name="textAreaRight" fmla="*/ 235800 w 233280"/>
                <a:gd name="textAreaTop" fmla="*/ 0 h 232920"/>
                <a:gd name="textAreaBottom" fmla="*/ 235440 h 232920"/>
              </a:gdLst>
              <a:ahLst/>
              <a:rect l="textAreaLeft" t="textAreaTop" r="textAreaRight" b="textAreaBottom"/>
              <a:pathLst>
                <a:path w="655" h="654">
                  <a:moveTo>
                    <a:pt x="347" y="347"/>
                  </a:moveTo>
                  <a:cubicBezTo>
                    <a:pt x="439" y="347"/>
                    <a:pt x="530" y="347"/>
                    <a:pt x="621" y="347"/>
                  </a:cubicBezTo>
                  <a:cubicBezTo>
                    <a:pt x="635" y="347"/>
                    <a:pt x="655" y="347"/>
                    <a:pt x="655" y="327"/>
                  </a:cubicBezTo>
                  <a:cubicBezTo>
                    <a:pt x="655" y="308"/>
                    <a:pt x="635" y="308"/>
                    <a:pt x="621" y="308"/>
                  </a:cubicBezTo>
                  <a:cubicBezTo>
                    <a:pt x="530" y="308"/>
                    <a:pt x="439" y="308"/>
                    <a:pt x="347" y="308"/>
                  </a:cubicBezTo>
                  <a:cubicBezTo>
                    <a:pt x="347" y="216"/>
                    <a:pt x="347" y="125"/>
                    <a:pt x="347" y="34"/>
                  </a:cubicBezTo>
                  <a:cubicBezTo>
                    <a:pt x="347" y="20"/>
                    <a:pt x="347" y="0"/>
                    <a:pt x="327" y="0"/>
                  </a:cubicBezTo>
                  <a:cubicBezTo>
                    <a:pt x="308" y="0"/>
                    <a:pt x="308" y="20"/>
                    <a:pt x="308" y="34"/>
                  </a:cubicBezTo>
                  <a:cubicBezTo>
                    <a:pt x="308" y="125"/>
                    <a:pt x="308" y="216"/>
                    <a:pt x="308" y="308"/>
                  </a:cubicBezTo>
                  <a:cubicBezTo>
                    <a:pt x="216" y="308"/>
                    <a:pt x="125" y="308"/>
                    <a:pt x="34" y="308"/>
                  </a:cubicBezTo>
                  <a:cubicBezTo>
                    <a:pt x="20" y="308"/>
                    <a:pt x="0" y="308"/>
                    <a:pt x="0" y="327"/>
                  </a:cubicBezTo>
                  <a:cubicBezTo>
                    <a:pt x="0" y="347"/>
                    <a:pt x="20" y="347"/>
                    <a:pt x="34" y="347"/>
                  </a:cubicBezTo>
                  <a:cubicBezTo>
                    <a:pt x="125" y="347"/>
                    <a:pt x="216" y="347"/>
                    <a:pt x="308" y="347"/>
                  </a:cubicBezTo>
                  <a:cubicBezTo>
                    <a:pt x="308" y="438"/>
                    <a:pt x="308" y="529"/>
                    <a:pt x="308" y="621"/>
                  </a:cubicBezTo>
                  <a:cubicBezTo>
                    <a:pt x="308" y="634"/>
                    <a:pt x="308" y="654"/>
                    <a:pt x="327" y="654"/>
                  </a:cubicBezTo>
                  <a:cubicBezTo>
                    <a:pt x="347" y="654"/>
                    <a:pt x="347" y="634"/>
                    <a:pt x="347" y="621"/>
                  </a:cubicBezTo>
                  <a:cubicBezTo>
                    <a:pt x="347" y="529"/>
                    <a:pt x="347" y="438"/>
                    <a:pt x="347" y="3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35" name=""/>
            <p:cNvSpPr/>
            <p:nvPr/>
          </p:nvSpPr>
          <p:spPr>
            <a:xfrm>
              <a:off x="2580480" y="2674440"/>
              <a:ext cx="144720" cy="240840"/>
            </a:xfrm>
            <a:custGeom>
              <a:avLst/>
              <a:gdLst>
                <a:gd name="textAreaLeft" fmla="*/ 0 w 144720"/>
                <a:gd name="textAreaRight" fmla="*/ 147240 w 144720"/>
                <a:gd name="textAreaTop" fmla="*/ 0 h 240840"/>
                <a:gd name="textAreaBottom" fmla="*/ 243360 h 240840"/>
              </a:gdLst>
              <a:ahLst/>
              <a:rect l="textAreaLeft" t="textAreaTop" r="textAreaRight" b="textAreaBottom"/>
              <a:pathLst>
                <a:path w="409" h="676">
                  <a:moveTo>
                    <a:pt x="244" y="308"/>
                  </a:moveTo>
                  <a:cubicBezTo>
                    <a:pt x="325" y="282"/>
                    <a:pt x="381" y="213"/>
                    <a:pt x="381" y="137"/>
                  </a:cubicBezTo>
                  <a:cubicBezTo>
                    <a:pt x="381" y="56"/>
                    <a:pt x="294" y="0"/>
                    <a:pt x="202" y="0"/>
                  </a:cubicBezTo>
                  <a:cubicBezTo>
                    <a:pt x="101" y="0"/>
                    <a:pt x="26" y="59"/>
                    <a:pt x="26" y="134"/>
                  </a:cubicBezTo>
                  <a:cubicBezTo>
                    <a:pt x="26" y="168"/>
                    <a:pt x="48" y="185"/>
                    <a:pt x="76" y="185"/>
                  </a:cubicBezTo>
                  <a:cubicBezTo>
                    <a:pt x="107" y="185"/>
                    <a:pt x="126" y="165"/>
                    <a:pt x="126" y="134"/>
                  </a:cubicBezTo>
                  <a:cubicBezTo>
                    <a:pt x="126" y="87"/>
                    <a:pt x="82" y="87"/>
                    <a:pt x="65" y="87"/>
                  </a:cubicBezTo>
                  <a:cubicBezTo>
                    <a:pt x="96" y="39"/>
                    <a:pt x="160" y="25"/>
                    <a:pt x="196" y="25"/>
                  </a:cubicBezTo>
                  <a:cubicBezTo>
                    <a:pt x="238" y="25"/>
                    <a:pt x="291" y="48"/>
                    <a:pt x="291" y="134"/>
                  </a:cubicBezTo>
                  <a:cubicBezTo>
                    <a:pt x="291" y="148"/>
                    <a:pt x="289" y="204"/>
                    <a:pt x="263" y="246"/>
                  </a:cubicBezTo>
                  <a:cubicBezTo>
                    <a:pt x="233" y="294"/>
                    <a:pt x="202" y="296"/>
                    <a:pt x="177" y="299"/>
                  </a:cubicBezTo>
                  <a:cubicBezTo>
                    <a:pt x="168" y="299"/>
                    <a:pt x="143" y="302"/>
                    <a:pt x="138" y="302"/>
                  </a:cubicBezTo>
                  <a:cubicBezTo>
                    <a:pt x="129" y="302"/>
                    <a:pt x="124" y="302"/>
                    <a:pt x="124" y="313"/>
                  </a:cubicBezTo>
                  <a:cubicBezTo>
                    <a:pt x="124" y="324"/>
                    <a:pt x="129" y="324"/>
                    <a:pt x="146" y="324"/>
                  </a:cubicBezTo>
                  <a:cubicBezTo>
                    <a:pt x="161" y="324"/>
                    <a:pt x="176" y="324"/>
                    <a:pt x="191" y="324"/>
                  </a:cubicBezTo>
                  <a:cubicBezTo>
                    <a:pt x="269" y="324"/>
                    <a:pt x="305" y="391"/>
                    <a:pt x="305" y="486"/>
                  </a:cubicBezTo>
                  <a:cubicBezTo>
                    <a:pt x="305" y="620"/>
                    <a:pt x="238" y="648"/>
                    <a:pt x="196" y="648"/>
                  </a:cubicBezTo>
                  <a:cubicBezTo>
                    <a:pt x="154" y="648"/>
                    <a:pt x="79" y="632"/>
                    <a:pt x="45" y="573"/>
                  </a:cubicBezTo>
                  <a:cubicBezTo>
                    <a:pt x="79" y="579"/>
                    <a:pt x="110" y="556"/>
                    <a:pt x="110" y="520"/>
                  </a:cubicBezTo>
                  <a:cubicBezTo>
                    <a:pt x="110" y="484"/>
                    <a:pt x="84" y="464"/>
                    <a:pt x="56" y="464"/>
                  </a:cubicBezTo>
                  <a:cubicBezTo>
                    <a:pt x="31" y="464"/>
                    <a:pt x="0" y="478"/>
                    <a:pt x="0" y="523"/>
                  </a:cubicBezTo>
                  <a:cubicBezTo>
                    <a:pt x="0" y="612"/>
                    <a:pt x="93" y="676"/>
                    <a:pt x="199" y="676"/>
                  </a:cubicBezTo>
                  <a:cubicBezTo>
                    <a:pt x="319" y="676"/>
                    <a:pt x="409" y="587"/>
                    <a:pt x="409" y="486"/>
                  </a:cubicBezTo>
                  <a:cubicBezTo>
                    <a:pt x="409" y="405"/>
                    <a:pt x="347" y="330"/>
                    <a:pt x="244" y="30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36" name=""/>
            <p:cNvSpPr/>
            <p:nvPr/>
          </p:nvSpPr>
          <p:spPr>
            <a:xfrm>
              <a:off x="2757960" y="2618280"/>
              <a:ext cx="107280" cy="161280"/>
            </a:xfrm>
            <a:custGeom>
              <a:avLst/>
              <a:gdLst>
                <a:gd name="textAreaLeft" fmla="*/ 0 w 107280"/>
                <a:gd name="textAreaRight" fmla="*/ 109800 w 107280"/>
                <a:gd name="textAreaTop" fmla="*/ 0 h 161280"/>
                <a:gd name="textAreaBottom" fmla="*/ 163800 h 161280"/>
              </a:gdLst>
              <a:ahLst/>
              <a:rect l="textAreaLeft" t="textAreaTop" r="textAreaRight" b="textAreaBottom"/>
              <a:pathLst>
                <a:path w="305" h="455">
                  <a:moveTo>
                    <a:pt x="305" y="329"/>
                  </a:moveTo>
                  <a:cubicBezTo>
                    <a:pt x="298" y="329"/>
                    <a:pt x="290" y="329"/>
                    <a:pt x="283" y="329"/>
                  </a:cubicBezTo>
                  <a:cubicBezTo>
                    <a:pt x="280" y="343"/>
                    <a:pt x="272" y="385"/>
                    <a:pt x="263" y="391"/>
                  </a:cubicBezTo>
                  <a:cubicBezTo>
                    <a:pt x="258" y="396"/>
                    <a:pt x="204" y="396"/>
                    <a:pt x="196" y="396"/>
                  </a:cubicBezTo>
                  <a:cubicBezTo>
                    <a:pt x="154" y="396"/>
                    <a:pt x="112" y="396"/>
                    <a:pt x="70" y="396"/>
                  </a:cubicBezTo>
                  <a:cubicBezTo>
                    <a:pt x="140" y="332"/>
                    <a:pt x="165" y="313"/>
                    <a:pt x="207" y="282"/>
                  </a:cubicBezTo>
                  <a:cubicBezTo>
                    <a:pt x="258" y="240"/>
                    <a:pt x="305" y="198"/>
                    <a:pt x="305" y="134"/>
                  </a:cubicBezTo>
                  <a:cubicBezTo>
                    <a:pt x="305" y="50"/>
                    <a:pt x="232" y="0"/>
                    <a:pt x="143" y="0"/>
                  </a:cubicBezTo>
                  <a:cubicBezTo>
                    <a:pt x="59" y="0"/>
                    <a:pt x="0" y="58"/>
                    <a:pt x="0" y="123"/>
                  </a:cubicBezTo>
                  <a:cubicBezTo>
                    <a:pt x="0" y="156"/>
                    <a:pt x="31" y="159"/>
                    <a:pt x="36" y="159"/>
                  </a:cubicBezTo>
                  <a:cubicBezTo>
                    <a:pt x="53" y="159"/>
                    <a:pt x="73" y="148"/>
                    <a:pt x="73" y="123"/>
                  </a:cubicBezTo>
                  <a:cubicBezTo>
                    <a:pt x="73" y="111"/>
                    <a:pt x="70" y="86"/>
                    <a:pt x="34" y="86"/>
                  </a:cubicBezTo>
                  <a:cubicBezTo>
                    <a:pt x="53" y="39"/>
                    <a:pt x="101" y="22"/>
                    <a:pt x="134" y="22"/>
                  </a:cubicBezTo>
                  <a:cubicBezTo>
                    <a:pt x="202" y="22"/>
                    <a:pt x="238" y="78"/>
                    <a:pt x="238" y="134"/>
                  </a:cubicBezTo>
                  <a:cubicBezTo>
                    <a:pt x="238" y="193"/>
                    <a:pt x="196" y="240"/>
                    <a:pt x="174" y="265"/>
                  </a:cubicBezTo>
                  <a:cubicBezTo>
                    <a:pt x="119" y="319"/>
                    <a:pt x="63" y="373"/>
                    <a:pt x="8" y="427"/>
                  </a:cubicBezTo>
                  <a:cubicBezTo>
                    <a:pt x="0" y="433"/>
                    <a:pt x="0" y="436"/>
                    <a:pt x="0" y="455"/>
                  </a:cubicBezTo>
                  <a:cubicBezTo>
                    <a:pt x="95" y="455"/>
                    <a:pt x="190" y="455"/>
                    <a:pt x="286" y="455"/>
                  </a:cubicBezTo>
                  <a:cubicBezTo>
                    <a:pt x="292" y="413"/>
                    <a:pt x="299" y="371"/>
                    <a:pt x="305" y="3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37" name=""/>
            <p:cNvSpPr/>
            <p:nvPr/>
          </p:nvSpPr>
          <p:spPr>
            <a:xfrm>
              <a:off x="2999880" y="2703600"/>
              <a:ext cx="233280" cy="232920"/>
            </a:xfrm>
            <a:custGeom>
              <a:avLst/>
              <a:gdLst>
                <a:gd name="textAreaLeft" fmla="*/ 0 w 233280"/>
                <a:gd name="textAreaRight" fmla="*/ 235800 w 233280"/>
                <a:gd name="textAreaTop" fmla="*/ 0 h 232920"/>
                <a:gd name="textAreaBottom" fmla="*/ 235440 h 232920"/>
              </a:gdLst>
              <a:ahLst/>
              <a:rect l="textAreaLeft" t="textAreaTop" r="textAreaRight" b="textAreaBottom"/>
              <a:pathLst>
                <a:path w="655" h="654">
                  <a:moveTo>
                    <a:pt x="347" y="347"/>
                  </a:moveTo>
                  <a:cubicBezTo>
                    <a:pt x="438" y="347"/>
                    <a:pt x="530" y="347"/>
                    <a:pt x="621" y="347"/>
                  </a:cubicBezTo>
                  <a:cubicBezTo>
                    <a:pt x="635" y="347"/>
                    <a:pt x="655" y="347"/>
                    <a:pt x="655" y="327"/>
                  </a:cubicBezTo>
                  <a:cubicBezTo>
                    <a:pt x="655" y="308"/>
                    <a:pt x="635" y="308"/>
                    <a:pt x="621" y="308"/>
                  </a:cubicBezTo>
                  <a:cubicBezTo>
                    <a:pt x="530" y="308"/>
                    <a:pt x="438" y="308"/>
                    <a:pt x="347" y="308"/>
                  </a:cubicBezTo>
                  <a:cubicBezTo>
                    <a:pt x="347" y="216"/>
                    <a:pt x="347" y="125"/>
                    <a:pt x="347" y="34"/>
                  </a:cubicBezTo>
                  <a:cubicBezTo>
                    <a:pt x="347" y="20"/>
                    <a:pt x="347" y="0"/>
                    <a:pt x="327" y="0"/>
                  </a:cubicBezTo>
                  <a:cubicBezTo>
                    <a:pt x="308" y="0"/>
                    <a:pt x="308" y="20"/>
                    <a:pt x="308" y="34"/>
                  </a:cubicBezTo>
                  <a:cubicBezTo>
                    <a:pt x="308" y="125"/>
                    <a:pt x="308" y="216"/>
                    <a:pt x="308" y="308"/>
                  </a:cubicBezTo>
                  <a:cubicBezTo>
                    <a:pt x="216" y="308"/>
                    <a:pt x="125" y="308"/>
                    <a:pt x="33" y="308"/>
                  </a:cubicBezTo>
                  <a:cubicBezTo>
                    <a:pt x="19" y="308"/>
                    <a:pt x="0" y="308"/>
                    <a:pt x="0" y="327"/>
                  </a:cubicBezTo>
                  <a:cubicBezTo>
                    <a:pt x="0" y="347"/>
                    <a:pt x="19" y="347"/>
                    <a:pt x="33" y="347"/>
                  </a:cubicBezTo>
                  <a:cubicBezTo>
                    <a:pt x="125" y="347"/>
                    <a:pt x="216" y="347"/>
                    <a:pt x="308" y="347"/>
                  </a:cubicBezTo>
                  <a:cubicBezTo>
                    <a:pt x="308" y="438"/>
                    <a:pt x="308" y="529"/>
                    <a:pt x="308" y="621"/>
                  </a:cubicBezTo>
                  <a:cubicBezTo>
                    <a:pt x="308" y="634"/>
                    <a:pt x="308" y="654"/>
                    <a:pt x="327" y="654"/>
                  </a:cubicBezTo>
                  <a:cubicBezTo>
                    <a:pt x="347" y="654"/>
                    <a:pt x="347" y="634"/>
                    <a:pt x="347" y="621"/>
                  </a:cubicBezTo>
                  <a:cubicBezTo>
                    <a:pt x="347" y="529"/>
                    <a:pt x="347" y="438"/>
                    <a:pt x="347" y="3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38" name=""/>
            <p:cNvSpPr/>
            <p:nvPr/>
          </p:nvSpPr>
          <p:spPr>
            <a:xfrm>
              <a:off x="3364560" y="2872800"/>
              <a:ext cx="34920" cy="34560"/>
            </a:xfrm>
            <a:custGeom>
              <a:avLst/>
              <a:gdLst>
                <a:gd name="textAreaLeft" fmla="*/ 0 w 34920"/>
                <a:gd name="textAreaRight" fmla="*/ 37440 w 34920"/>
                <a:gd name="textAreaTop" fmla="*/ 0 h 34560"/>
                <a:gd name="textAreaBottom" fmla="*/ 37080 h 34560"/>
              </a:gdLst>
              <a:ahLst/>
              <a:rect l="textAreaLeft" t="textAreaTop" r="textAreaRight" b="textAreaBottom"/>
              <a:pathLst>
                <a:path w="104" h="103">
                  <a:moveTo>
                    <a:pt x="104" y="50"/>
                  </a:moveTo>
                  <a:cubicBezTo>
                    <a:pt x="104" y="22"/>
                    <a:pt x="81" y="0"/>
                    <a:pt x="53" y="0"/>
                  </a:cubicBezTo>
                  <a:cubicBezTo>
                    <a:pt x="25" y="0"/>
                    <a:pt x="0" y="21"/>
                    <a:pt x="0" y="50"/>
                  </a:cubicBezTo>
                  <a:cubicBezTo>
                    <a:pt x="0" y="79"/>
                    <a:pt x="25" y="103"/>
                    <a:pt x="53" y="103"/>
                  </a:cubicBezTo>
                  <a:cubicBezTo>
                    <a:pt x="81" y="103"/>
                    <a:pt x="104" y="81"/>
                    <a:pt x="104" y="5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7920" bIns="-79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39" name=""/>
            <p:cNvSpPr/>
            <p:nvPr/>
          </p:nvSpPr>
          <p:spPr>
            <a:xfrm>
              <a:off x="3463560" y="2872800"/>
              <a:ext cx="34560" cy="34560"/>
            </a:xfrm>
            <a:custGeom>
              <a:avLst/>
              <a:gdLst>
                <a:gd name="textAreaLeft" fmla="*/ 0 w 34560"/>
                <a:gd name="textAreaRight" fmla="*/ 37080 w 34560"/>
                <a:gd name="textAreaTop" fmla="*/ 0 h 34560"/>
                <a:gd name="textAreaBottom" fmla="*/ 37080 h 34560"/>
              </a:gdLst>
              <a:ahLst/>
              <a:rect l="textAreaLeft" t="textAreaTop" r="textAreaRight" b="textAreaBottom"/>
              <a:pathLst>
                <a:path w="103" h="103">
                  <a:moveTo>
                    <a:pt x="103" y="50"/>
                  </a:moveTo>
                  <a:cubicBezTo>
                    <a:pt x="103" y="22"/>
                    <a:pt x="79" y="0"/>
                    <a:pt x="50" y="0"/>
                  </a:cubicBezTo>
                  <a:cubicBezTo>
                    <a:pt x="21" y="0"/>
                    <a:pt x="0" y="21"/>
                    <a:pt x="0" y="50"/>
                  </a:cubicBezTo>
                  <a:cubicBezTo>
                    <a:pt x="0" y="79"/>
                    <a:pt x="21" y="103"/>
                    <a:pt x="50" y="103"/>
                  </a:cubicBezTo>
                  <a:cubicBezTo>
                    <a:pt x="79" y="103"/>
                    <a:pt x="103" y="81"/>
                    <a:pt x="103" y="5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7920" bIns="-79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40" name=""/>
            <p:cNvSpPr/>
            <p:nvPr/>
          </p:nvSpPr>
          <p:spPr>
            <a:xfrm>
              <a:off x="3561120" y="2872800"/>
              <a:ext cx="36000" cy="34560"/>
            </a:xfrm>
            <a:custGeom>
              <a:avLst/>
              <a:gdLst>
                <a:gd name="textAreaLeft" fmla="*/ 0 w 36000"/>
                <a:gd name="textAreaRight" fmla="*/ 38520 w 36000"/>
                <a:gd name="textAreaTop" fmla="*/ 0 h 34560"/>
                <a:gd name="textAreaBottom" fmla="*/ 37080 h 34560"/>
              </a:gdLst>
              <a:ahLst/>
              <a:rect l="textAreaLeft" t="textAreaTop" r="textAreaRight" b="textAreaBottom"/>
              <a:pathLst>
                <a:path w="107" h="103">
                  <a:moveTo>
                    <a:pt x="107" y="50"/>
                  </a:moveTo>
                  <a:cubicBezTo>
                    <a:pt x="107" y="22"/>
                    <a:pt x="81" y="0"/>
                    <a:pt x="53" y="0"/>
                  </a:cubicBezTo>
                  <a:cubicBezTo>
                    <a:pt x="25" y="0"/>
                    <a:pt x="0" y="21"/>
                    <a:pt x="0" y="50"/>
                  </a:cubicBezTo>
                  <a:cubicBezTo>
                    <a:pt x="0" y="79"/>
                    <a:pt x="25" y="103"/>
                    <a:pt x="53" y="103"/>
                  </a:cubicBezTo>
                  <a:cubicBezTo>
                    <a:pt x="81" y="103"/>
                    <a:pt x="107" y="81"/>
                    <a:pt x="107" y="5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7920" bIns="-79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41" name=""/>
            <p:cNvSpPr/>
            <p:nvPr/>
          </p:nvSpPr>
          <p:spPr>
            <a:xfrm>
              <a:off x="3728520" y="2703600"/>
              <a:ext cx="232200" cy="232920"/>
            </a:xfrm>
            <a:custGeom>
              <a:avLst/>
              <a:gdLst>
                <a:gd name="textAreaLeft" fmla="*/ 0 w 232200"/>
                <a:gd name="textAreaRight" fmla="*/ 234720 w 232200"/>
                <a:gd name="textAreaTop" fmla="*/ 0 h 232920"/>
                <a:gd name="textAreaBottom" fmla="*/ 235440 h 232920"/>
              </a:gdLst>
              <a:ahLst/>
              <a:rect l="textAreaLeft" t="textAreaTop" r="textAreaRight" b="textAreaBottom"/>
              <a:pathLst>
                <a:path w="652" h="654">
                  <a:moveTo>
                    <a:pt x="347" y="347"/>
                  </a:moveTo>
                  <a:cubicBezTo>
                    <a:pt x="438" y="347"/>
                    <a:pt x="530" y="347"/>
                    <a:pt x="621" y="347"/>
                  </a:cubicBezTo>
                  <a:cubicBezTo>
                    <a:pt x="635" y="347"/>
                    <a:pt x="652" y="347"/>
                    <a:pt x="652" y="327"/>
                  </a:cubicBezTo>
                  <a:cubicBezTo>
                    <a:pt x="652" y="308"/>
                    <a:pt x="635" y="308"/>
                    <a:pt x="621" y="308"/>
                  </a:cubicBezTo>
                  <a:cubicBezTo>
                    <a:pt x="530" y="308"/>
                    <a:pt x="438" y="308"/>
                    <a:pt x="347" y="308"/>
                  </a:cubicBezTo>
                  <a:cubicBezTo>
                    <a:pt x="347" y="216"/>
                    <a:pt x="347" y="125"/>
                    <a:pt x="347" y="34"/>
                  </a:cubicBezTo>
                  <a:cubicBezTo>
                    <a:pt x="347" y="20"/>
                    <a:pt x="347" y="0"/>
                    <a:pt x="327" y="0"/>
                  </a:cubicBezTo>
                  <a:cubicBezTo>
                    <a:pt x="308" y="0"/>
                    <a:pt x="308" y="20"/>
                    <a:pt x="308" y="34"/>
                  </a:cubicBezTo>
                  <a:cubicBezTo>
                    <a:pt x="308" y="125"/>
                    <a:pt x="308" y="216"/>
                    <a:pt x="308" y="308"/>
                  </a:cubicBezTo>
                  <a:cubicBezTo>
                    <a:pt x="215" y="308"/>
                    <a:pt x="123" y="308"/>
                    <a:pt x="31" y="308"/>
                  </a:cubicBezTo>
                  <a:cubicBezTo>
                    <a:pt x="17" y="308"/>
                    <a:pt x="0" y="308"/>
                    <a:pt x="0" y="327"/>
                  </a:cubicBezTo>
                  <a:cubicBezTo>
                    <a:pt x="0" y="347"/>
                    <a:pt x="17" y="347"/>
                    <a:pt x="31" y="347"/>
                  </a:cubicBezTo>
                  <a:cubicBezTo>
                    <a:pt x="123" y="347"/>
                    <a:pt x="215" y="347"/>
                    <a:pt x="308" y="347"/>
                  </a:cubicBezTo>
                  <a:cubicBezTo>
                    <a:pt x="308" y="438"/>
                    <a:pt x="308" y="529"/>
                    <a:pt x="308" y="621"/>
                  </a:cubicBezTo>
                  <a:cubicBezTo>
                    <a:pt x="308" y="634"/>
                    <a:pt x="308" y="654"/>
                    <a:pt x="327" y="654"/>
                  </a:cubicBezTo>
                  <a:cubicBezTo>
                    <a:pt x="347" y="654"/>
                    <a:pt x="347" y="634"/>
                    <a:pt x="347" y="621"/>
                  </a:cubicBezTo>
                  <a:cubicBezTo>
                    <a:pt x="347" y="529"/>
                    <a:pt x="347" y="438"/>
                    <a:pt x="347" y="3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42" name=""/>
            <p:cNvSpPr/>
            <p:nvPr/>
          </p:nvSpPr>
          <p:spPr>
            <a:xfrm>
              <a:off x="4097160" y="2645280"/>
              <a:ext cx="80280" cy="350640"/>
            </a:xfrm>
            <a:custGeom>
              <a:avLst/>
              <a:gdLst>
                <a:gd name="textAreaLeft" fmla="*/ 0 w 80280"/>
                <a:gd name="textAreaRight" fmla="*/ 82800 w 80280"/>
                <a:gd name="textAreaTop" fmla="*/ 0 h 350640"/>
                <a:gd name="textAreaBottom" fmla="*/ 353160 h 350640"/>
              </a:gdLst>
              <a:ahLst/>
              <a:rect l="textAreaLeft" t="textAreaTop" r="textAreaRight" b="textAreaBottom"/>
              <a:pathLst>
                <a:path w="230" h="981">
                  <a:moveTo>
                    <a:pt x="230" y="970"/>
                  </a:moveTo>
                  <a:cubicBezTo>
                    <a:pt x="230" y="967"/>
                    <a:pt x="230" y="964"/>
                    <a:pt x="213" y="947"/>
                  </a:cubicBezTo>
                  <a:cubicBezTo>
                    <a:pt x="90" y="824"/>
                    <a:pt x="56" y="640"/>
                    <a:pt x="56" y="489"/>
                  </a:cubicBezTo>
                  <a:cubicBezTo>
                    <a:pt x="56" y="319"/>
                    <a:pt x="96" y="148"/>
                    <a:pt x="216" y="25"/>
                  </a:cubicBezTo>
                  <a:cubicBezTo>
                    <a:pt x="230" y="14"/>
                    <a:pt x="230" y="11"/>
                    <a:pt x="230" y="9"/>
                  </a:cubicBezTo>
                  <a:cubicBezTo>
                    <a:pt x="230" y="3"/>
                    <a:pt x="224" y="0"/>
                    <a:pt x="219" y="0"/>
                  </a:cubicBezTo>
                  <a:cubicBezTo>
                    <a:pt x="210" y="0"/>
                    <a:pt x="121" y="67"/>
                    <a:pt x="62" y="190"/>
                  </a:cubicBezTo>
                  <a:cubicBezTo>
                    <a:pt x="12" y="299"/>
                    <a:pt x="0" y="408"/>
                    <a:pt x="0" y="489"/>
                  </a:cubicBezTo>
                  <a:cubicBezTo>
                    <a:pt x="0" y="567"/>
                    <a:pt x="12" y="685"/>
                    <a:pt x="65" y="796"/>
                  </a:cubicBezTo>
                  <a:cubicBezTo>
                    <a:pt x="124" y="917"/>
                    <a:pt x="210" y="981"/>
                    <a:pt x="219" y="981"/>
                  </a:cubicBezTo>
                  <a:cubicBezTo>
                    <a:pt x="224" y="981"/>
                    <a:pt x="230" y="978"/>
                    <a:pt x="230" y="97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43" name=""/>
            <p:cNvSpPr/>
            <p:nvPr/>
          </p:nvSpPr>
          <p:spPr>
            <a:xfrm>
              <a:off x="4217400" y="2674440"/>
              <a:ext cx="139320" cy="232920"/>
            </a:xfrm>
            <a:custGeom>
              <a:avLst/>
              <a:gdLst>
                <a:gd name="textAreaLeft" fmla="*/ 0 w 139320"/>
                <a:gd name="textAreaRight" fmla="*/ 141840 w 139320"/>
                <a:gd name="textAreaTop" fmla="*/ 0 h 232920"/>
                <a:gd name="textAreaBottom" fmla="*/ 235440 h 232920"/>
              </a:gdLst>
              <a:ahLst/>
              <a:rect l="textAreaLeft" t="textAreaTop" r="textAreaRight" b="textAreaBottom"/>
              <a:pathLst>
                <a:path w="394" h="654">
                  <a:moveTo>
                    <a:pt x="78" y="579"/>
                  </a:moveTo>
                  <a:cubicBezTo>
                    <a:pt x="112" y="545"/>
                    <a:pt x="147" y="512"/>
                    <a:pt x="182" y="478"/>
                  </a:cubicBezTo>
                  <a:cubicBezTo>
                    <a:pt x="336" y="341"/>
                    <a:pt x="394" y="288"/>
                    <a:pt x="394" y="190"/>
                  </a:cubicBezTo>
                  <a:cubicBezTo>
                    <a:pt x="394" y="78"/>
                    <a:pt x="305" y="0"/>
                    <a:pt x="184" y="0"/>
                  </a:cubicBezTo>
                  <a:cubicBezTo>
                    <a:pt x="75" y="0"/>
                    <a:pt x="0" y="92"/>
                    <a:pt x="0" y="179"/>
                  </a:cubicBezTo>
                  <a:cubicBezTo>
                    <a:pt x="0" y="232"/>
                    <a:pt x="50" y="232"/>
                    <a:pt x="53" y="232"/>
                  </a:cubicBezTo>
                  <a:cubicBezTo>
                    <a:pt x="70" y="232"/>
                    <a:pt x="103" y="221"/>
                    <a:pt x="103" y="182"/>
                  </a:cubicBezTo>
                  <a:cubicBezTo>
                    <a:pt x="103" y="157"/>
                    <a:pt x="86" y="132"/>
                    <a:pt x="53" y="132"/>
                  </a:cubicBezTo>
                  <a:cubicBezTo>
                    <a:pt x="44" y="132"/>
                    <a:pt x="42" y="132"/>
                    <a:pt x="39" y="132"/>
                  </a:cubicBezTo>
                  <a:cubicBezTo>
                    <a:pt x="61" y="67"/>
                    <a:pt x="114" y="31"/>
                    <a:pt x="173" y="31"/>
                  </a:cubicBezTo>
                  <a:cubicBezTo>
                    <a:pt x="263" y="31"/>
                    <a:pt x="305" y="112"/>
                    <a:pt x="305" y="190"/>
                  </a:cubicBezTo>
                  <a:cubicBezTo>
                    <a:pt x="305" y="268"/>
                    <a:pt x="254" y="347"/>
                    <a:pt x="201" y="408"/>
                  </a:cubicBezTo>
                  <a:cubicBezTo>
                    <a:pt x="138" y="478"/>
                    <a:pt x="74" y="548"/>
                    <a:pt x="11" y="618"/>
                  </a:cubicBezTo>
                  <a:cubicBezTo>
                    <a:pt x="0" y="629"/>
                    <a:pt x="0" y="632"/>
                    <a:pt x="0" y="654"/>
                  </a:cubicBezTo>
                  <a:cubicBezTo>
                    <a:pt x="122" y="654"/>
                    <a:pt x="244" y="654"/>
                    <a:pt x="366" y="654"/>
                  </a:cubicBezTo>
                  <a:cubicBezTo>
                    <a:pt x="376" y="597"/>
                    <a:pt x="385" y="540"/>
                    <a:pt x="394" y="484"/>
                  </a:cubicBezTo>
                  <a:cubicBezTo>
                    <a:pt x="386" y="484"/>
                    <a:pt x="377" y="484"/>
                    <a:pt x="369" y="484"/>
                  </a:cubicBezTo>
                  <a:cubicBezTo>
                    <a:pt x="363" y="512"/>
                    <a:pt x="358" y="556"/>
                    <a:pt x="347" y="570"/>
                  </a:cubicBezTo>
                  <a:cubicBezTo>
                    <a:pt x="341" y="579"/>
                    <a:pt x="277" y="579"/>
                    <a:pt x="254" y="579"/>
                  </a:cubicBezTo>
                  <a:cubicBezTo>
                    <a:pt x="196" y="579"/>
                    <a:pt x="137" y="579"/>
                    <a:pt x="78" y="57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44" name=""/>
            <p:cNvSpPr/>
            <p:nvPr/>
          </p:nvSpPr>
          <p:spPr>
            <a:xfrm>
              <a:off x="4387680" y="2754000"/>
              <a:ext cx="189000" cy="157320"/>
            </a:xfrm>
            <a:custGeom>
              <a:avLst/>
              <a:gdLst>
                <a:gd name="textAreaLeft" fmla="*/ 0 w 189000"/>
                <a:gd name="textAreaRight" fmla="*/ 191520 w 189000"/>
                <a:gd name="textAreaTop" fmla="*/ 0 h 157320"/>
                <a:gd name="textAreaBottom" fmla="*/ 159840 h 157320"/>
              </a:gdLst>
              <a:ahLst/>
              <a:rect l="textAreaLeft" t="textAreaTop" r="textAreaRight" b="textAreaBottom"/>
              <a:pathLst>
                <a:path w="532" h="444">
                  <a:moveTo>
                    <a:pt x="58" y="374"/>
                  </a:moveTo>
                  <a:cubicBezTo>
                    <a:pt x="56" y="391"/>
                    <a:pt x="47" y="413"/>
                    <a:pt x="47" y="416"/>
                  </a:cubicBezTo>
                  <a:cubicBezTo>
                    <a:pt x="47" y="436"/>
                    <a:pt x="61" y="444"/>
                    <a:pt x="78" y="444"/>
                  </a:cubicBezTo>
                  <a:cubicBezTo>
                    <a:pt x="89" y="444"/>
                    <a:pt x="106" y="436"/>
                    <a:pt x="114" y="416"/>
                  </a:cubicBezTo>
                  <a:cubicBezTo>
                    <a:pt x="114" y="413"/>
                    <a:pt x="126" y="369"/>
                    <a:pt x="131" y="344"/>
                  </a:cubicBezTo>
                  <a:cubicBezTo>
                    <a:pt x="139" y="314"/>
                    <a:pt x="146" y="284"/>
                    <a:pt x="154" y="254"/>
                  </a:cubicBezTo>
                  <a:cubicBezTo>
                    <a:pt x="159" y="235"/>
                    <a:pt x="165" y="212"/>
                    <a:pt x="170" y="190"/>
                  </a:cubicBezTo>
                  <a:cubicBezTo>
                    <a:pt x="173" y="173"/>
                    <a:pt x="182" y="145"/>
                    <a:pt x="184" y="140"/>
                  </a:cubicBezTo>
                  <a:cubicBezTo>
                    <a:pt x="198" y="112"/>
                    <a:pt x="249" y="22"/>
                    <a:pt x="344" y="22"/>
                  </a:cubicBezTo>
                  <a:cubicBezTo>
                    <a:pt x="389" y="22"/>
                    <a:pt x="397" y="59"/>
                    <a:pt x="397" y="89"/>
                  </a:cubicBezTo>
                  <a:cubicBezTo>
                    <a:pt x="397" y="151"/>
                    <a:pt x="350" y="277"/>
                    <a:pt x="333" y="318"/>
                  </a:cubicBezTo>
                  <a:cubicBezTo>
                    <a:pt x="324" y="341"/>
                    <a:pt x="322" y="352"/>
                    <a:pt x="322" y="363"/>
                  </a:cubicBezTo>
                  <a:cubicBezTo>
                    <a:pt x="322" y="411"/>
                    <a:pt x="358" y="444"/>
                    <a:pt x="403" y="444"/>
                  </a:cubicBezTo>
                  <a:cubicBezTo>
                    <a:pt x="495" y="444"/>
                    <a:pt x="532" y="302"/>
                    <a:pt x="532" y="293"/>
                  </a:cubicBezTo>
                  <a:cubicBezTo>
                    <a:pt x="532" y="282"/>
                    <a:pt x="523" y="282"/>
                    <a:pt x="520" y="282"/>
                  </a:cubicBezTo>
                  <a:cubicBezTo>
                    <a:pt x="512" y="282"/>
                    <a:pt x="512" y="285"/>
                    <a:pt x="506" y="302"/>
                  </a:cubicBezTo>
                  <a:cubicBezTo>
                    <a:pt x="487" y="366"/>
                    <a:pt x="453" y="422"/>
                    <a:pt x="406" y="422"/>
                  </a:cubicBezTo>
                  <a:cubicBezTo>
                    <a:pt x="389" y="422"/>
                    <a:pt x="383" y="413"/>
                    <a:pt x="383" y="391"/>
                  </a:cubicBezTo>
                  <a:cubicBezTo>
                    <a:pt x="383" y="366"/>
                    <a:pt x="392" y="341"/>
                    <a:pt x="400" y="321"/>
                  </a:cubicBezTo>
                  <a:cubicBezTo>
                    <a:pt x="420" y="268"/>
                    <a:pt x="459" y="159"/>
                    <a:pt x="459" y="103"/>
                  </a:cubicBezTo>
                  <a:cubicBezTo>
                    <a:pt x="459" y="39"/>
                    <a:pt x="417" y="0"/>
                    <a:pt x="347" y="0"/>
                  </a:cubicBezTo>
                  <a:cubicBezTo>
                    <a:pt x="257" y="0"/>
                    <a:pt x="210" y="61"/>
                    <a:pt x="193" y="84"/>
                  </a:cubicBezTo>
                  <a:cubicBezTo>
                    <a:pt x="187" y="31"/>
                    <a:pt x="148" y="0"/>
                    <a:pt x="103" y="0"/>
                  </a:cubicBezTo>
                  <a:cubicBezTo>
                    <a:pt x="58" y="0"/>
                    <a:pt x="39" y="39"/>
                    <a:pt x="28" y="56"/>
                  </a:cubicBezTo>
                  <a:cubicBezTo>
                    <a:pt x="14" y="89"/>
                    <a:pt x="0" y="148"/>
                    <a:pt x="0" y="151"/>
                  </a:cubicBezTo>
                  <a:cubicBezTo>
                    <a:pt x="0" y="159"/>
                    <a:pt x="8" y="159"/>
                    <a:pt x="11" y="159"/>
                  </a:cubicBezTo>
                  <a:cubicBezTo>
                    <a:pt x="22" y="159"/>
                    <a:pt x="22" y="159"/>
                    <a:pt x="28" y="137"/>
                  </a:cubicBezTo>
                  <a:cubicBezTo>
                    <a:pt x="44" y="67"/>
                    <a:pt x="64" y="22"/>
                    <a:pt x="100" y="22"/>
                  </a:cubicBezTo>
                  <a:cubicBezTo>
                    <a:pt x="120" y="22"/>
                    <a:pt x="131" y="33"/>
                    <a:pt x="131" y="67"/>
                  </a:cubicBezTo>
                  <a:cubicBezTo>
                    <a:pt x="131" y="87"/>
                    <a:pt x="128" y="98"/>
                    <a:pt x="114" y="148"/>
                  </a:cubicBezTo>
                  <a:cubicBezTo>
                    <a:pt x="96" y="223"/>
                    <a:pt x="77" y="299"/>
                    <a:pt x="58" y="37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45" name=""/>
            <p:cNvSpPr/>
            <p:nvPr/>
          </p:nvSpPr>
          <p:spPr>
            <a:xfrm>
              <a:off x="4698000" y="2814480"/>
              <a:ext cx="214200" cy="11520"/>
            </a:xfrm>
            <a:custGeom>
              <a:avLst/>
              <a:gdLst>
                <a:gd name="textAreaLeft" fmla="*/ 0 w 214200"/>
                <a:gd name="textAreaRight" fmla="*/ 216720 w 214200"/>
                <a:gd name="textAreaTop" fmla="*/ 0 h 11520"/>
                <a:gd name="textAreaBottom" fmla="*/ 14040 h 11520"/>
              </a:gdLst>
              <a:ahLst/>
              <a:rect l="textAreaLeft" t="textAreaTop" r="textAreaRight" b="textAreaBottom"/>
              <a:pathLst>
                <a:path w="602" h="39">
                  <a:moveTo>
                    <a:pt x="565" y="39"/>
                  </a:moveTo>
                  <a:cubicBezTo>
                    <a:pt x="582" y="39"/>
                    <a:pt x="602" y="39"/>
                    <a:pt x="602" y="19"/>
                  </a:cubicBezTo>
                  <a:cubicBezTo>
                    <a:pt x="602" y="0"/>
                    <a:pt x="582" y="0"/>
                    <a:pt x="565" y="0"/>
                  </a:cubicBezTo>
                  <a:cubicBezTo>
                    <a:pt x="388" y="0"/>
                    <a:pt x="211" y="0"/>
                    <a:pt x="33" y="0"/>
                  </a:cubicBezTo>
                  <a:cubicBezTo>
                    <a:pt x="17" y="0"/>
                    <a:pt x="0" y="0"/>
                    <a:pt x="0" y="19"/>
                  </a:cubicBezTo>
                  <a:cubicBezTo>
                    <a:pt x="0" y="39"/>
                    <a:pt x="17" y="39"/>
                    <a:pt x="33" y="39"/>
                  </a:cubicBezTo>
                  <a:cubicBezTo>
                    <a:pt x="211" y="39"/>
                    <a:pt x="388" y="39"/>
                    <a:pt x="565" y="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0960" bIns="-309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46" name=""/>
            <p:cNvSpPr/>
            <p:nvPr/>
          </p:nvSpPr>
          <p:spPr>
            <a:xfrm>
              <a:off x="5053680" y="2674440"/>
              <a:ext cx="114480" cy="232920"/>
            </a:xfrm>
            <a:custGeom>
              <a:avLst/>
              <a:gdLst>
                <a:gd name="textAreaLeft" fmla="*/ 0 w 114480"/>
                <a:gd name="textAreaRight" fmla="*/ 117000 w 114480"/>
                <a:gd name="textAreaTop" fmla="*/ 0 h 232920"/>
                <a:gd name="textAreaBottom" fmla="*/ 235440 h 232920"/>
              </a:gdLst>
              <a:ahLst/>
              <a:rect l="textAreaLeft" t="textAreaTop" r="textAreaRight" b="textAreaBottom"/>
              <a:pathLst>
                <a:path w="325" h="654">
                  <a:moveTo>
                    <a:pt x="202" y="25"/>
                  </a:moveTo>
                  <a:cubicBezTo>
                    <a:pt x="202" y="3"/>
                    <a:pt x="202" y="0"/>
                    <a:pt x="179" y="0"/>
                  </a:cubicBezTo>
                  <a:cubicBezTo>
                    <a:pt x="120" y="64"/>
                    <a:pt x="34" y="64"/>
                    <a:pt x="0" y="64"/>
                  </a:cubicBezTo>
                  <a:cubicBezTo>
                    <a:pt x="0" y="75"/>
                    <a:pt x="0" y="85"/>
                    <a:pt x="0" y="95"/>
                  </a:cubicBezTo>
                  <a:cubicBezTo>
                    <a:pt x="20" y="95"/>
                    <a:pt x="78" y="95"/>
                    <a:pt x="129" y="70"/>
                  </a:cubicBezTo>
                  <a:cubicBezTo>
                    <a:pt x="129" y="239"/>
                    <a:pt x="129" y="407"/>
                    <a:pt x="129" y="576"/>
                  </a:cubicBezTo>
                  <a:cubicBezTo>
                    <a:pt x="129" y="612"/>
                    <a:pt x="126" y="623"/>
                    <a:pt x="39" y="623"/>
                  </a:cubicBezTo>
                  <a:cubicBezTo>
                    <a:pt x="28" y="623"/>
                    <a:pt x="17" y="623"/>
                    <a:pt x="6" y="623"/>
                  </a:cubicBezTo>
                  <a:cubicBezTo>
                    <a:pt x="6" y="634"/>
                    <a:pt x="6" y="644"/>
                    <a:pt x="6" y="654"/>
                  </a:cubicBezTo>
                  <a:cubicBezTo>
                    <a:pt x="42" y="651"/>
                    <a:pt x="126" y="651"/>
                    <a:pt x="165" y="651"/>
                  </a:cubicBezTo>
                  <a:cubicBezTo>
                    <a:pt x="204" y="651"/>
                    <a:pt x="291" y="651"/>
                    <a:pt x="325" y="654"/>
                  </a:cubicBezTo>
                  <a:cubicBezTo>
                    <a:pt x="325" y="644"/>
                    <a:pt x="325" y="634"/>
                    <a:pt x="325" y="623"/>
                  </a:cubicBezTo>
                  <a:cubicBezTo>
                    <a:pt x="315" y="623"/>
                    <a:pt x="304" y="623"/>
                    <a:pt x="294" y="623"/>
                  </a:cubicBezTo>
                  <a:cubicBezTo>
                    <a:pt x="204" y="623"/>
                    <a:pt x="202" y="612"/>
                    <a:pt x="202" y="576"/>
                  </a:cubicBezTo>
                  <a:cubicBezTo>
                    <a:pt x="202" y="392"/>
                    <a:pt x="202" y="209"/>
                    <a:pt x="202" y="2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47" name=""/>
            <p:cNvSpPr/>
            <p:nvPr/>
          </p:nvSpPr>
          <p:spPr>
            <a:xfrm>
              <a:off x="5220000" y="2645280"/>
              <a:ext cx="79200" cy="350640"/>
            </a:xfrm>
            <a:custGeom>
              <a:avLst/>
              <a:gdLst>
                <a:gd name="textAreaLeft" fmla="*/ 0 w 79200"/>
                <a:gd name="textAreaRight" fmla="*/ 81720 w 79200"/>
                <a:gd name="textAreaTop" fmla="*/ 0 h 350640"/>
                <a:gd name="textAreaBottom" fmla="*/ 353160 h 350640"/>
              </a:gdLst>
              <a:ahLst/>
              <a:rect l="textAreaLeft" t="textAreaTop" r="textAreaRight" b="textAreaBottom"/>
              <a:pathLst>
                <a:path w="227" h="981">
                  <a:moveTo>
                    <a:pt x="227" y="489"/>
                  </a:moveTo>
                  <a:cubicBezTo>
                    <a:pt x="227" y="414"/>
                    <a:pt x="216" y="294"/>
                    <a:pt x="162" y="185"/>
                  </a:cubicBezTo>
                  <a:cubicBezTo>
                    <a:pt x="104" y="64"/>
                    <a:pt x="20" y="0"/>
                    <a:pt x="8" y="0"/>
                  </a:cubicBezTo>
                  <a:cubicBezTo>
                    <a:pt x="3" y="0"/>
                    <a:pt x="0" y="3"/>
                    <a:pt x="0" y="9"/>
                  </a:cubicBezTo>
                  <a:cubicBezTo>
                    <a:pt x="0" y="11"/>
                    <a:pt x="0" y="14"/>
                    <a:pt x="17" y="31"/>
                  </a:cubicBezTo>
                  <a:cubicBezTo>
                    <a:pt x="115" y="129"/>
                    <a:pt x="171" y="285"/>
                    <a:pt x="171" y="489"/>
                  </a:cubicBezTo>
                  <a:cubicBezTo>
                    <a:pt x="171" y="657"/>
                    <a:pt x="134" y="830"/>
                    <a:pt x="11" y="953"/>
                  </a:cubicBezTo>
                  <a:cubicBezTo>
                    <a:pt x="0" y="964"/>
                    <a:pt x="0" y="967"/>
                    <a:pt x="0" y="970"/>
                  </a:cubicBezTo>
                  <a:cubicBezTo>
                    <a:pt x="0" y="975"/>
                    <a:pt x="3" y="981"/>
                    <a:pt x="8" y="981"/>
                  </a:cubicBezTo>
                  <a:cubicBezTo>
                    <a:pt x="20" y="981"/>
                    <a:pt x="106" y="914"/>
                    <a:pt x="165" y="788"/>
                  </a:cubicBezTo>
                  <a:cubicBezTo>
                    <a:pt x="216" y="682"/>
                    <a:pt x="227" y="573"/>
                    <a:pt x="227" y="48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48" name=""/>
            <p:cNvSpPr/>
            <p:nvPr/>
          </p:nvSpPr>
          <p:spPr>
            <a:xfrm>
              <a:off x="5353200" y="2618280"/>
              <a:ext cx="107280" cy="161280"/>
            </a:xfrm>
            <a:custGeom>
              <a:avLst/>
              <a:gdLst>
                <a:gd name="textAreaLeft" fmla="*/ 0 w 107280"/>
                <a:gd name="textAreaRight" fmla="*/ 109800 w 107280"/>
                <a:gd name="textAreaTop" fmla="*/ 0 h 161280"/>
                <a:gd name="textAreaBottom" fmla="*/ 163800 h 161280"/>
              </a:gdLst>
              <a:ahLst/>
              <a:rect l="textAreaLeft" t="textAreaTop" r="textAreaRight" b="textAreaBottom"/>
              <a:pathLst>
                <a:path w="305" h="455">
                  <a:moveTo>
                    <a:pt x="305" y="329"/>
                  </a:moveTo>
                  <a:cubicBezTo>
                    <a:pt x="296" y="329"/>
                    <a:pt x="288" y="329"/>
                    <a:pt x="279" y="329"/>
                  </a:cubicBezTo>
                  <a:cubicBezTo>
                    <a:pt x="279" y="343"/>
                    <a:pt x="271" y="385"/>
                    <a:pt x="263" y="391"/>
                  </a:cubicBezTo>
                  <a:cubicBezTo>
                    <a:pt x="257" y="396"/>
                    <a:pt x="204" y="396"/>
                    <a:pt x="195" y="396"/>
                  </a:cubicBezTo>
                  <a:cubicBezTo>
                    <a:pt x="153" y="396"/>
                    <a:pt x="110" y="396"/>
                    <a:pt x="67" y="396"/>
                  </a:cubicBezTo>
                  <a:cubicBezTo>
                    <a:pt x="139" y="332"/>
                    <a:pt x="165" y="313"/>
                    <a:pt x="204" y="282"/>
                  </a:cubicBezTo>
                  <a:cubicBezTo>
                    <a:pt x="257" y="240"/>
                    <a:pt x="305" y="198"/>
                    <a:pt x="305" y="134"/>
                  </a:cubicBezTo>
                  <a:cubicBezTo>
                    <a:pt x="305" y="50"/>
                    <a:pt x="232" y="0"/>
                    <a:pt x="142" y="0"/>
                  </a:cubicBezTo>
                  <a:cubicBezTo>
                    <a:pt x="58" y="0"/>
                    <a:pt x="0" y="58"/>
                    <a:pt x="0" y="123"/>
                  </a:cubicBezTo>
                  <a:cubicBezTo>
                    <a:pt x="0" y="156"/>
                    <a:pt x="28" y="159"/>
                    <a:pt x="36" y="159"/>
                  </a:cubicBezTo>
                  <a:cubicBezTo>
                    <a:pt x="53" y="159"/>
                    <a:pt x="72" y="148"/>
                    <a:pt x="72" y="123"/>
                  </a:cubicBezTo>
                  <a:cubicBezTo>
                    <a:pt x="72" y="111"/>
                    <a:pt x="67" y="86"/>
                    <a:pt x="30" y="86"/>
                  </a:cubicBezTo>
                  <a:cubicBezTo>
                    <a:pt x="53" y="39"/>
                    <a:pt x="100" y="22"/>
                    <a:pt x="131" y="22"/>
                  </a:cubicBezTo>
                  <a:cubicBezTo>
                    <a:pt x="201" y="22"/>
                    <a:pt x="237" y="78"/>
                    <a:pt x="237" y="134"/>
                  </a:cubicBezTo>
                  <a:cubicBezTo>
                    <a:pt x="237" y="193"/>
                    <a:pt x="195" y="240"/>
                    <a:pt x="173" y="265"/>
                  </a:cubicBezTo>
                  <a:cubicBezTo>
                    <a:pt x="117" y="319"/>
                    <a:pt x="61" y="373"/>
                    <a:pt x="5" y="427"/>
                  </a:cubicBezTo>
                  <a:cubicBezTo>
                    <a:pt x="0" y="433"/>
                    <a:pt x="0" y="436"/>
                    <a:pt x="0" y="455"/>
                  </a:cubicBezTo>
                  <a:cubicBezTo>
                    <a:pt x="94" y="455"/>
                    <a:pt x="188" y="455"/>
                    <a:pt x="282" y="455"/>
                  </a:cubicBezTo>
                  <a:cubicBezTo>
                    <a:pt x="290" y="413"/>
                    <a:pt x="297" y="371"/>
                    <a:pt x="305" y="3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49" name=""/>
            <p:cNvSpPr/>
            <p:nvPr/>
          </p:nvSpPr>
          <p:spPr>
            <a:xfrm>
              <a:off x="5614200" y="2780280"/>
              <a:ext cx="233280" cy="79920"/>
            </a:xfrm>
            <a:custGeom>
              <a:avLst/>
              <a:gdLst>
                <a:gd name="textAreaLeft" fmla="*/ 0 w 233280"/>
                <a:gd name="textAreaRight" fmla="*/ 235800 w 233280"/>
                <a:gd name="textAreaTop" fmla="*/ 0 h 79920"/>
                <a:gd name="textAreaBottom" fmla="*/ 82440 h 79920"/>
              </a:gdLst>
              <a:ahLst/>
              <a:rect l="textAreaLeft" t="textAreaTop" r="textAreaRight" b="textAreaBottom"/>
              <a:pathLst>
                <a:path w="655" h="229">
                  <a:moveTo>
                    <a:pt x="621" y="39"/>
                  </a:moveTo>
                  <a:cubicBezTo>
                    <a:pt x="635" y="39"/>
                    <a:pt x="655" y="39"/>
                    <a:pt x="655" y="19"/>
                  </a:cubicBezTo>
                  <a:cubicBezTo>
                    <a:pt x="655" y="0"/>
                    <a:pt x="635" y="0"/>
                    <a:pt x="621" y="0"/>
                  </a:cubicBezTo>
                  <a:cubicBezTo>
                    <a:pt x="425" y="0"/>
                    <a:pt x="229" y="0"/>
                    <a:pt x="33" y="0"/>
                  </a:cubicBezTo>
                  <a:cubicBezTo>
                    <a:pt x="19" y="0"/>
                    <a:pt x="0" y="0"/>
                    <a:pt x="0" y="19"/>
                  </a:cubicBezTo>
                  <a:cubicBezTo>
                    <a:pt x="0" y="39"/>
                    <a:pt x="19" y="39"/>
                    <a:pt x="33" y="39"/>
                  </a:cubicBezTo>
                  <a:cubicBezTo>
                    <a:pt x="229" y="39"/>
                    <a:pt x="425" y="39"/>
                    <a:pt x="621" y="39"/>
                  </a:cubicBezTo>
                  <a:moveTo>
                    <a:pt x="621" y="229"/>
                  </a:moveTo>
                  <a:cubicBezTo>
                    <a:pt x="635" y="229"/>
                    <a:pt x="655" y="229"/>
                    <a:pt x="655" y="209"/>
                  </a:cubicBezTo>
                  <a:cubicBezTo>
                    <a:pt x="655" y="190"/>
                    <a:pt x="635" y="190"/>
                    <a:pt x="621" y="190"/>
                  </a:cubicBezTo>
                  <a:cubicBezTo>
                    <a:pt x="425" y="190"/>
                    <a:pt x="229" y="190"/>
                    <a:pt x="33" y="190"/>
                  </a:cubicBezTo>
                  <a:cubicBezTo>
                    <a:pt x="19" y="190"/>
                    <a:pt x="0" y="190"/>
                    <a:pt x="0" y="209"/>
                  </a:cubicBezTo>
                  <a:cubicBezTo>
                    <a:pt x="0" y="229"/>
                    <a:pt x="19" y="229"/>
                    <a:pt x="33" y="229"/>
                  </a:cubicBezTo>
                  <a:cubicBezTo>
                    <a:pt x="229" y="229"/>
                    <a:pt x="425" y="229"/>
                    <a:pt x="621" y="2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440" bIns="374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50" name=""/>
            <p:cNvSpPr/>
            <p:nvPr/>
          </p:nvSpPr>
          <p:spPr>
            <a:xfrm>
              <a:off x="6022080" y="2630160"/>
              <a:ext cx="149760" cy="108360"/>
            </a:xfrm>
            <a:custGeom>
              <a:avLst/>
              <a:gdLst>
                <a:gd name="textAreaLeft" fmla="*/ 0 w 149760"/>
                <a:gd name="textAreaRight" fmla="*/ 152280 w 149760"/>
                <a:gd name="textAreaTop" fmla="*/ 0 h 108360"/>
                <a:gd name="textAreaBottom" fmla="*/ 110880 h 108360"/>
              </a:gdLst>
              <a:ahLst/>
              <a:rect l="textAreaLeft" t="textAreaTop" r="textAreaRight" b="textAreaBottom"/>
              <a:pathLst>
                <a:path w="423" h="308">
                  <a:moveTo>
                    <a:pt x="54" y="257"/>
                  </a:moveTo>
                  <a:cubicBezTo>
                    <a:pt x="51" y="268"/>
                    <a:pt x="48" y="276"/>
                    <a:pt x="45" y="285"/>
                  </a:cubicBezTo>
                  <a:cubicBezTo>
                    <a:pt x="45" y="302"/>
                    <a:pt x="59" y="308"/>
                    <a:pt x="70" y="308"/>
                  </a:cubicBezTo>
                  <a:cubicBezTo>
                    <a:pt x="81" y="308"/>
                    <a:pt x="91" y="299"/>
                    <a:pt x="95" y="294"/>
                  </a:cubicBezTo>
                  <a:cubicBezTo>
                    <a:pt x="100" y="288"/>
                    <a:pt x="104" y="266"/>
                    <a:pt x="109" y="252"/>
                  </a:cubicBezTo>
                  <a:cubicBezTo>
                    <a:pt x="112" y="238"/>
                    <a:pt x="121" y="207"/>
                    <a:pt x="123" y="190"/>
                  </a:cubicBezTo>
                  <a:cubicBezTo>
                    <a:pt x="129" y="173"/>
                    <a:pt x="132" y="160"/>
                    <a:pt x="135" y="143"/>
                  </a:cubicBezTo>
                  <a:cubicBezTo>
                    <a:pt x="143" y="115"/>
                    <a:pt x="146" y="109"/>
                    <a:pt x="165" y="81"/>
                  </a:cubicBezTo>
                  <a:cubicBezTo>
                    <a:pt x="185" y="53"/>
                    <a:pt x="216" y="17"/>
                    <a:pt x="269" y="17"/>
                  </a:cubicBezTo>
                  <a:cubicBezTo>
                    <a:pt x="308" y="17"/>
                    <a:pt x="308" y="53"/>
                    <a:pt x="308" y="67"/>
                  </a:cubicBezTo>
                  <a:cubicBezTo>
                    <a:pt x="308" y="106"/>
                    <a:pt x="277" y="185"/>
                    <a:pt x="269" y="213"/>
                  </a:cubicBezTo>
                  <a:cubicBezTo>
                    <a:pt x="261" y="232"/>
                    <a:pt x="258" y="238"/>
                    <a:pt x="258" y="249"/>
                  </a:cubicBezTo>
                  <a:cubicBezTo>
                    <a:pt x="258" y="285"/>
                    <a:pt x="289" y="308"/>
                    <a:pt x="322" y="308"/>
                  </a:cubicBezTo>
                  <a:cubicBezTo>
                    <a:pt x="392" y="308"/>
                    <a:pt x="423" y="213"/>
                    <a:pt x="423" y="204"/>
                  </a:cubicBezTo>
                  <a:cubicBezTo>
                    <a:pt x="423" y="196"/>
                    <a:pt x="416" y="199"/>
                    <a:pt x="412" y="196"/>
                  </a:cubicBezTo>
                  <a:cubicBezTo>
                    <a:pt x="401" y="196"/>
                    <a:pt x="401" y="199"/>
                    <a:pt x="398" y="207"/>
                  </a:cubicBezTo>
                  <a:cubicBezTo>
                    <a:pt x="381" y="260"/>
                    <a:pt x="353" y="288"/>
                    <a:pt x="325" y="288"/>
                  </a:cubicBezTo>
                  <a:cubicBezTo>
                    <a:pt x="311" y="288"/>
                    <a:pt x="308" y="280"/>
                    <a:pt x="308" y="266"/>
                  </a:cubicBezTo>
                  <a:cubicBezTo>
                    <a:pt x="308" y="249"/>
                    <a:pt x="311" y="241"/>
                    <a:pt x="322" y="210"/>
                  </a:cubicBezTo>
                  <a:cubicBezTo>
                    <a:pt x="331" y="187"/>
                    <a:pt x="361" y="115"/>
                    <a:pt x="361" y="78"/>
                  </a:cubicBezTo>
                  <a:cubicBezTo>
                    <a:pt x="361" y="11"/>
                    <a:pt x="308" y="0"/>
                    <a:pt x="272" y="0"/>
                  </a:cubicBezTo>
                  <a:cubicBezTo>
                    <a:pt x="213" y="0"/>
                    <a:pt x="174" y="34"/>
                    <a:pt x="154" y="62"/>
                  </a:cubicBezTo>
                  <a:cubicBezTo>
                    <a:pt x="149" y="14"/>
                    <a:pt x="109" y="0"/>
                    <a:pt x="81" y="0"/>
                  </a:cubicBezTo>
                  <a:cubicBezTo>
                    <a:pt x="51" y="0"/>
                    <a:pt x="34" y="20"/>
                    <a:pt x="26" y="37"/>
                  </a:cubicBezTo>
                  <a:cubicBezTo>
                    <a:pt x="12" y="62"/>
                    <a:pt x="0" y="101"/>
                    <a:pt x="0" y="104"/>
                  </a:cubicBezTo>
                  <a:cubicBezTo>
                    <a:pt x="0" y="112"/>
                    <a:pt x="12" y="112"/>
                    <a:pt x="14" y="112"/>
                  </a:cubicBezTo>
                  <a:cubicBezTo>
                    <a:pt x="23" y="112"/>
                    <a:pt x="23" y="112"/>
                    <a:pt x="28" y="92"/>
                  </a:cubicBezTo>
                  <a:cubicBezTo>
                    <a:pt x="40" y="51"/>
                    <a:pt x="51" y="17"/>
                    <a:pt x="79" y="17"/>
                  </a:cubicBezTo>
                  <a:cubicBezTo>
                    <a:pt x="95" y="17"/>
                    <a:pt x="101" y="34"/>
                    <a:pt x="101" y="51"/>
                  </a:cubicBezTo>
                  <a:cubicBezTo>
                    <a:pt x="101" y="65"/>
                    <a:pt x="95" y="91"/>
                    <a:pt x="90" y="109"/>
                  </a:cubicBezTo>
                  <a:cubicBezTo>
                    <a:pt x="84" y="127"/>
                    <a:pt x="79" y="157"/>
                    <a:pt x="76" y="171"/>
                  </a:cubicBezTo>
                  <a:cubicBezTo>
                    <a:pt x="68" y="200"/>
                    <a:pt x="61" y="228"/>
                    <a:pt x="54" y="25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51" name=""/>
            <p:cNvSpPr/>
            <p:nvPr/>
          </p:nvSpPr>
          <p:spPr>
            <a:xfrm>
              <a:off x="6214680" y="2553840"/>
              <a:ext cx="61920" cy="243720"/>
            </a:xfrm>
            <a:custGeom>
              <a:avLst/>
              <a:gdLst>
                <a:gd name="textAreaLeft" fmla="*/ 0 w 61920"/>
                <a:gd name="textAreaRight" fmla="*/ 64440 w 61920"/>
                <a:gd name="textAreaTop" fmla="*/ 0 h 243720"/>
                <a:gd name="textAreaBottom" fmla="*/ 246240 h 243720"/>
              </a:gdLst>
              <a:ahLst/>
              <a:rect l="textAreaLeft" t="textAreaTop" r="textAreaRight" b="textAreaBottom"/>
              <a:pathLst>
                <a:path w="179" h="684">
                  <a:moveTo>
                    <a:pt x="165" y="0"/>
                  </a:moveTo>
                  <a:cubicBezTo>
                    <a:pt x="34" y="92"/>
                    <a:pt x="0" y="237"/>
                    <a:pt x="0" y="341"/>
                  </a:cubicBezTo>
                  <a:cubicBezTo>
                    <a:pt x="0" y="439"/>
                    <a:pt x="28" y="589"/>
                    <a:pt x="165" y="684"/>
                  </a:cubicBezTo>
                  <a:cubicBezTo>
                    <a:pt x="171" y="684"/>
                    <a:pt x="179" y="684"/>
                    <a:pt x="179" y="676"/>
                  </a:cubicBezTo>
                  <a:cubicBezTo>
                    <a:pt x="179" y="673"/>
                    <a:pt x="176" y="670"/>
                    <a:pt x="171" y="665"/>
                  </a:cubicBezTo>
                  <a:cubicBezTo>
                    <a:pt x="81" y="584"/>
                    <a:pt x="48" y="467"/>
                    <a:pt x="48" y="341"/>
                  </a:cubicBezTo>
                  <a:cubicBezTo>
                    <a:pt x="48" y="156"/>
                    <a:pt x="118" y="67"/>
                    <a:pt x="174" y="17"/>
                  </a:cubicBezTo>
                  <a:cubicBezTo>
                    <a:pt x="176" y="14"/>
                    <a:pt x="179" y="11"/>
                    <a:pt x="179" y="8"/>
                  </a:cubicBezTo>
                  <a:cubicBezTo>
                    <a:pt x="179" y="0"/>
                    <a:pt x="171" y="0"/>
                    <a:pt x="165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52" name=""/>
            <p:cNvSpPr/>
            <p:nvPr/>
          </p:nvSpPr>
          <p:spPr>
            <a:xfrm>
              <a:off x="6306480" y="2571840"/>
              <a:ext cx="118440" cy="164520"/>
            </a:xfrm>
            <a:custGeom>
              <a:avLst/>
              <a:gdLst>
                <a:gd name="textAreaLeft" fmla="*/ 0 w 118440"/>
                <a:gd name="textAreaRight" fmla="*/ 120960 w 118440"/>
                <a:gd name="textAreaTop" fmla="*/ 0 h 164520"/>
                <a:gd name="textAreaBottom" fmla="*/ 167040 h 164520"/>
              </a:gdLst>
              <a:ahLst/>
              <a:rect l="textAreaLeft" t="textAreaTop" r="textAreaRight" b="textAreaBottom"/>
              <a:pathLst>
                <a:path w="336" h="464">
                  <a:moveTo>
                    <a:pt x="336" y="352"/>
                  </a:moveTo>
                  <a:cubicBezTo>
                    <a:pt x="336" y="344"/>
                    <a:pt x="336" y="335"/>
                    <a:pt x="336" y="327"/>
                  </a:cubicBezTo>
                  <a:cubicBezTo>
                    <a:pt x="310" y="327"/>
                    <a:pt x="285" y="327"/>
                    <a:pt x="260" y="327"/>
                  </a:cubicBezTo>
                  <a:cubicBezTo>
                    <a:pt x="260" y="225"/>
                    <a:pt x="260" y="122"/>
                    <a:pt x="260" y="20"/>
                  </a:cubicBezTo>
                  <a:cubicBezTo>
                    <a:pt x="260" y="6"/>
                    <a:pt x="260" y="0"/>
                    <a:pt x="246" y="0"/>
                  </a:cubicBezTo>
                  <a:cubicBezTo>
                    <a:pt x="238" y="0"/>
                    <a:pt x="235" y="0"/>
                    <a:pt x="226" y="11"/>
                  </a:cubicBezTo>
                  <a:cubicBezTo>
                    <a:pt x="151" y="117"/>
                    <a:pt x="75" y="222"/>
                    <a:pt x="0" y="327"/>
                  </a:cubicBezTo>
                  <a:cubicBezTo>
                    <a:pt x="0" y="335"/>
                    <a:pt x="0" y="344"/>
                    <a:pt x="0" y="352"/>
                  </a:cubicBezTo>
                  <a:cubicBezTo>
                    <a:pt x="67" y="352"/>
                    <a:pt x="134" y="352"/>
                    <a:pt x="201" y="352"/>
                  </a:cubicBezTo>
                  <a:cubicBezTo>
                    <a:pt x="201" y="371"/>
                    <a:pt x="201" y="390"/>
                    <a:pt x="201" y="408"/>
                  </a:cubicBezTo>
                  <a:cubicBezTo>
                    <a:pt x="201" y="430"/>
                    <a:pt x="201" y="439"/>
                    <a:pt x="145" y="439"/>
                  </a:cubicBezTo>
                  <a:cubicBezTo>
                    <a:pt x="140" y="439"/>
                    <a:pt x="134" y="439"/>
                    <a:pt x="129" y="439"/>
                  </a:cubicBezTo>
                  <a:cubicBezTo>
                    <a:pt x="129" y="447"/>
                    <a:pt x="129" y="456"/>
                    <a:pt x="129" y="464"/>
                  </a:cubicBezTo>
                  <a:cubicBezTo>
                    <a:pt x="162" y="461"/>
                    <a:pt x="207" y="461"/>
                    <a:pt x="232" y="461"/>
                  </a:cubicBezTo>
                  <a:cubicBezTo>
                    <a:pt x="257" y="461"/>
                    <a:pt x="299" y="461"/>
                    <a:pt x="336" y="464"/>
                  </a:cubicBezTo>
                  <a:cubicBezTo>
                    <a:pt x="336" y="456"/>
                    <a:pt x="336" y="447"/>
                    <a:pt x="336" y="439"/>
                  </a:cubicBezTo>
                  <a:cubicBezTo>
                    <a:pt x="329" y="439"/>
                    <a:pt x="323" y="439"/>
                    <a:pt x="316" y="439"/>
                  </a:cubicBezTo>
                  <a:cubicBezTo>
                    <a:pt x="260" y="439"/>
                    <a:pt x="260" y="430"/>
                    <a:pt x="260" y="408"/>
                  </a:cubicBezTo>
                  <a:cubicBezTo>
                    <a:pt x="260" y="390"/>
                    <a:pt x="260" y="371"/>
                    <a:pt x="260" y="352"/>
                  </a:cubicBezTo>
                  <a:cubicBezTo>
                    <a:pt x="285" y="352"/>
                    <a:pt x="310" y="352"/>
                    <a:pt x="336" y="352"/>
                  </a:cubicBezTo>
                  <a:moveTo>
                    <a:pt x="207" y="76"/>
                  </a:moveTo>
                  <a:cubicBezTo>
                    <a:pt x="207" y="159"/>
                    <a:pt x="207" y="243"/>
                    <a:pt x="207" y="327"/>
                  </a:cubicBezTo>
                  <a:cubicBezTo>
                    <a:pt x="146" y="327"/>
                    <a:pt x="86" y="327"/>
                    <a:pt x="25" y="327"/>
                  </a:cubicBezTo>
                  <a:cubicBezTo>
                    <a:pt x="86" y="243"/>
                    <a:pt x="146" y="159"/>
                    <a:pt x="207" y="7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53" name=""/>
            <p:cNvSpPr/>
            <p:nvPr/>
          </p:nvSpPr>
          <p:spPr>
            <a:xfrm>
              <a:off x="6449400" y="2630160"/>
              <a:ext cx="148680" cy="108360"/>
            </a:xfrm>
            <a:custGeom>
              <a:avLst/>
              <a:gdLst>
                <a:gd name="textAreaLeft" fmla="*/ 0 w 148680"/>
                <a:gd name="textAreaRight" fmla="*/ 151200 w 148680"/>
                <a:gd name="textAreaTop" fmla="*/ 0 h 108360"/>
                <a:gd name="textAreaBottom" fmla="*/ 110880 h 108360"/>
              </a:gdLst>
              <a:ahLst/>
              <a:rect l="textAreaLeft" t="textAreaTop" r="textAreaRight" b="textAreaBottom"/>
              <a:pathLst>
                <a:path w="420" h="308">
                  <a:moveTo>
                    <a:pt x="51" y="257"/>
                  </a:moveTo>
                  <a:cubicBezTo>
                    <a:pt x="48" y="268"/>
                    <a:pt x="47" y="276"/>
                    <a:pt x="45" y="285"/>
                  </a:cubicBezTo>
                  <a:cubicBezTo>
                    <a:pt x="45" y="302"/>
                    <a:pt x="56" y="308"/>
                    <a:pt x="67" y="308"/>
                  </a:cubicBezTo>
                  <a:cubicBezTo>
                    <a:pt x="81" y="308"/>
                    <a:pt x="93" y="299"/>
                    <a:pt x="95" y="294"/>
                  </a:cubicBezTo>
                  <a:cubicBezTo>
                    <a:pt x="98" y="288"/>
                    <a:pt x="104" y="266"/>
                    <a:pt x="107" y="252"/>
                  </a:cubicBezTo>
                  <a:cubicBezTo>
                    <a:pt x="112" y="238"/>
                    <a:pt x="118" y="207"/>
                    <a:pt x="123" y="190"/>
                  </a:cubicBezTo>
                  <a:cubicBezTo>
                    <a:pt x="126" y="173"/>
                    <a:pt x="132" y="160"/>
                    <a:pt x="135" y="143"/>
                  </a:cubicBezTo>
                  <a:cubicBezTo>
                    <a:pt x="143" y="115"/>
                    <a:pt x="143" y="109"/>
                    <a:pt x="163" y="81"/>
                  </a:cubicBezTo>
                  <a:cubicBezTo>
                    <a:pt x="182" y="53"/>
                    <a:pt x="216" y="17"/>
                    <a:pt x="266" y="17"/>
                  </a:cubicBezTo>
                  <a:cubicBezTo>
                    <a:pt x="305" y="17"/>
                    <a:pt x="308" y="53"/>
                    <a:pt x="308" y="67"/>
                  </a:cubicBezTo>
                  <a:cubicBezTo>
                    <a:pt x="308" y="106"/>
                    <a:pt x="277" y="185"/>
                    <a:pt x="266" y="213"/>
                  </a:cubicBezTo>
                  <a:cubicBezTo>
                    <a:pt x="258" y="232"/>
                    <a:pt x="255" y="238"/>
                    <a:pt x="255" y="249"/>
                  </a:cubicBezTo>
                  <a:cubicBezTo>
                    <a:pt x="255" y="285"/>
                    <a:pt x="286" y="308"/>
                    <a:pt x="322" y="308"/>
                  </a:cubicBezTo>
                  <a:cubicBezTo>
                    <a:pt x="389" y="308"/>
                    <a:pt x="420" y="213"/>
                    <a:pt x="420" y="204"/>
                  </a:cubicBezTo>
                  <a:cubicBezTo>
                    <a:pt x="420" y="196"/>
                    <a:pt x="412" y="196"/>
                    <a:pt x="409" y="196"/>
                  </a:cubicBezTo>
                  <a:cubicBezTo>
                    <a:pt x="401" y="196"/>
                    <a:pt x="401" y="199"/>
                    <a:pt x="398" y="207"/>
                  </a:cubicBezTo>
                  <a:cubicBezTo>
                    <a:pt x="381" y="260"/>
                    <a:pt x="350" y="288"/>
                    <a:pt x="325" y="288"/>
                  </a:cubicBezTo>
                  <a:cubicBezTo>
                    <a:pt x="308" y="288"/>
                    <a:pt x="305" y="280"/>
                    <a:pt x="305" y="266"/>
                  </a:cubicBezTo>
                  <a:cubicBezTo>
                    <a:pt x="305" y="249"/>
                    <a:pt x="311" y="241"/>
                    <a:pt x="322" y="210"/>
                  </a:cubicBezTo>
                  <a:cubicBezTo>
                    <a:pt x="331" y="187"/>
                    <a:pt x="359" y="115"/>
                    <a:pt x="359" y="78"/>
                  </a:cubicBezTo>
                  <a:cubicBezTo>
                    <a:pt x="359" y="11"/>
                    <a:pt x="305" y="0"/>
                    <a:pt x="269" y="0"/>
                  </a:cubicBezTo>
                  <a:cubicBezTo>
                    <a:pt x="213" y="0"/>
                    <a:pt x="174" y="34"/>
                    <a:pt x="154" y="62"/>
                  </a:cubicBezTo>
                  <a:cubicBezTo>
                    <a:pt x="149" y="14"/>
                    <a:pt x="107" y="0"/>
                    <a:pt x="79" y="0"/>
                  </a:cubicBezTo>
                  <a:cubicBezTo>
                    <a:pt x="51" y="0"/>
                    <a:pt x="34" y="20"/>
                    <a:pt x="25" y="37"/>
                  </a:cubicBezTo>
                  <a:cubicBezTo>
                    <a:pt x="9" y="62"/>
                    <a:pt x="0" y="101"/>
                    <a:pt x="0" y="104"/>
                  </a:cubicBezTo>
                  <a:cubicBezTo>
                    <a:pt x="0" y="112"/>
                    <a:pt x="9" y="112"/>
                    <a:pt x="11" y="112"/>
                  </a:cubicBezTo>
                  <a:cubicBezTo>
                    <a:pt x="23" y="112"/>
                    <a:pt x="23" y="112"/>
                    <a:pt x="28" y="92"/>
                  </a:cubicBezTo>
                  <a:cubicBezTo>
                    <a:pt x="37" y="51"/>
                    <a:pt x="51" y="17"/>
                    <a:pt x="76" y="17"/>
                  </a:cubicBezTo>
                  <a:cubicBezTo>
                    <a:pt x="95" y="17"/>
                    <a:pt x="101" y="34"/>
                    <a:pt x="101" y="51"/>
                  </a:cubicBezTo>
                  <a:cubicBezTo>
                    <a:pt x="101" y="65"/>
                    <a:pt x="94" y="91"/>
                    <a:pt x="90" y="109"/>
                  </a:cubicBezTo>
                  <a:cubicBezTo>
                    <a:pt x="86" y="127"/>
                    <a:pt x="76" y="157"/>
                    <a:pt x="73" y="171"/>
                  </a:cubicBezTo>
                  <a:cubicBezTo>
                    <a:pt x="66" y="200"/>
                    <a:pt x="58" y="228"/>
                    <a:pt x="51" y="25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54" name=""/>
            <p:cNvSpPr/>
            <p:nvPr/>
          </p:nvSpPr>
          <p:spPr>
            <a:xfrm>
              <a:off x="6629040" y="2514600"/>
              <a:ext cx="86040" cy="115200"/>
            </a:xfrm>
            <a:custGeom>
              <a:avLst/>
              <a:gdLst>
                <a:gd name="textAreaLeft" fmla="*/ 0 w 86040"/>
                <a:gd name="textAreaRight" fmla="*/ 88560 w 86040"/>
                <a:gd name="textAreaTop" fmla="*/ 0 h 115200"/>
                <a:gd name="textAreaBottom" fmla="*/ 117720 h 115200"/>
              </a:gdLst>
              <a:ahLst/>
              <a:rect l="textAreaLeft" t="textAreaTop" r="textAreaRight" b="textAreaBottom"/>
              <a:pathLst>
                <a:path w="246" h="327">
                  <a:moveTo>
                    <a:pt x="246" y="232"/>
                  </a:moveTo>
                  <a:cubicBezTo>
                    <a:pt x="238" y="232"/>
                    <a:pt x="231" y="232"/>
                    <a:pt x="224" y="232"/>
                  </a:cubicBezTo>
                  <a:cubicBezTo>
                    <a:pt x="224" y="240"/>
                    <a:pt x="218" y="271"/>
                    <a:pt x="210" y="277"/>
                  </a:cubicBezTo>
                  <a:cubicBezTo>
                    <a:pt x="207" y="279"/>
                    <a:pt x="165" y="279"/>
                    <a:pt x="156" y="279"/>
                  </a:cubicBezTo>
                  <a:cubicBezTo>
                    <a:pt x="125" y="279"/>
                    <a:pt x="93" y="279"/>
                    <a:pt x="61" y="279"/>
                  </a:cubicBezTo>
                  <a:cubicBezTo>
                    <a:pt x="92" y="257"/>
                    <a:pt x="128" y="229"/>
                    <a:pt x="159" y="209"/>
                  </a:cubicBezTo>
                  <a:cubicBezTo>
                    <a:pt x="204" y="179"/>
                    <a:pt x="246" y="151"/>
                    <a:pt x="246" y="98"/>
                  </a:cubicBezTo>
                  <a:cubicBezTo>
                    <a:pt x="246" y="36"/>
                    <a:pt x="184" y="0"/>
                    <a:pt x="114" y="0"/>
                  </a:cubicBezTo>
                  <a:cubicBezTo>
                    <a:pt x="47" y="0"/>
                    <a:pt x="0" y="39"/>
                    <a:pt x="0" y="87"/>
                  </a:cubicBezTo>
                  <a:cubicBezTo>
                    <a:pt x="0" y="112"/>
                    <a:pt x="22" y="117"/>
                    <a:pt x="28" y="117"/>
                  </a:cubicBezTo>
                  <a:cubicBezTo>
                    <a:pt x="42" y="117"/>
                    <a:pt x="58" y="109"/>
                    <a:pt x="58" y="87"/>
                  </a:cubicBezTo>
                  <a:cubicBezTo>
                    <a:pt x="58" y="70"/>
                    <a:pt x="44" y="61"/>
                    <a:pt x="30" y="59"/>
                  </a:cubicBezTo>
                  <a:cubicBezTo>
                    <a:pt x="44" y="36"/>
                    <a:pt x="72" y="22"/>
                    <a:pt x="106" y="22"/>
                  </a:cubicBezTo>
                  <a:cubicBezTo>
                    <a:pt x="154" y="22"/>
                    <a:pt x="193" y="50"/>
                    <a:pt x="193" y="98"/>
                  </a:cubicBezTo>
                  <a:cubicBezTo>
                    <a:pt x="193" y="140"/>
                    <a:pt x="165" y="170"/>
                    <a:pt x="126" y="204"/>
                  </a:cubicBezTo>
                  <a:cubicBezTo>
                    <a:pt x="85" y="237"/>
                    <a:pt x="45" y="271"/>
                    <a:pt x="5" y="304"/>
                  </a:cubicBezTo>
                  <a:cubicBezTo>
                    <a:pt x="0" y="310"/>
                    <a:pt x="0" y="310"/>
                    <a:pt x="0" y="313"/>
                  </a:cubicBezTo>
                  <a:cubicBezTo>
                    <a:pt x="0" y="318"/>
                    <a:pt x="0" y="322"/>
                    <a:pt x="0" y="327"/>
                  </a:cubicBezTo>
                  <a:cubicBezTo>
                    <a:pt x="76" y="327"/>
                    <a:pt x="153" y="327"/>
                    <a:pt x="229" y="327"/>
                  </a:cubicBezTo>
                  <a:cubicBezTo>
                    <a:pt x="235" y="295"/>
                    <a:pt x="240" y="264"/>
                    <a:pt x="246" y="23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55" name=""/>
            <p:cNvSpPr/>
            <p:nvPr/>
          </p:nvSpPr>
          <p:spPr>
            <a:xfrm>
              <a:off x="6778080" y="2670480"/>
              <a:ext cx="164880" cy="9720"/>
            </a:xfrm>
            <a:custGeom>
              <a:avLst/>
              <a:gdLst>
                <a:gd name="textAreaLeft" fmla="*/ 0 w 164880"/>
                <a:gd name="textAreaRight" fmla="*/ 167400 w 164880"/>
                <a:gd name="textAreaTop" fmla="*/ 0 h 9720"/>
                <a:gd name="textAreaBottom" fmla="*/ 12240 h 9720"/>
              </a:gdLst>
              <a:ahLst/>
              <a:rect l="textAreaLeft" t="textAreaTop" r="textAreaRight" b="textAreaBottom"/>
              <a:pathLst>
                <a:path w="465" h="34">
                  <a:moveTo>
                    <a:pt x="437" y="34"/>
                  </a:moveTo>
                  <a:cubicBezTo>
                    <a:pt x="448" y="34"/>
                    <a:pt x="465" y="34"/>
                    <a:pt x="465" y="17"/>
                  </a:cubicBezTo>
                  <a:cubicBezTo>
                    <a:pt x="465" y="0"/>
                    <a:pt x="448" y="0"/>
                    <a:pt x="437" y="0"/>
                  </a:cubicBezTo>
                  <a:cubicBezTo>
                    <a:pt x="300" y="0"/>
                    <a:pt x="164" y="0"/>
                    <a:pt x="28" y="0"/>
                  </a:cubicBezTo>
                  <a:cubicBezTo>
                    <a:pt x="17" y="0"/>
                    <a:pt x="0" y="0"/>
                    <a:pt x="0" y="17"/>
                  </a:cubicBezTo>
                  <a:cubicBezTo>
                    <a:pt x="0" y="34"/>
                    <a:pt x="14" y="34"/>
                    <a:pt x="28" y="34"/>
                  </a:cubicBezTo>
                  <a:cubicBezTo>
                    <a:pt x="164" y="34"/>
                    <a:pt x="300" y="34"/>
                    <a:pt x="437" y="3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2760" bIns="-327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56" name=""/>
            <p:cNvSpPr/>
            <p:nvPr/>
          </p:nvSpPr>
          <p:spPr>
            <a:xfrm>
              <a:off x="6999840" y="2575080"/>
              <a:ext cx="87120" cy="161280"/>
            </a:xfrm>
            <a:custGeom>
              <a:avLst/>
              <a:gdLst>
                <a:gd name="textAreaLeft" fmla="*/ 0 w 87120"/>
                <a:gd name="textAreaRight" fmla="*/ 89640 w 87120"/>
                <a:gd name="textAreaTop" fmla="*/ 0 h 161280"/>
                <a:gd name="textAreaBottom" fmla="*/ 163800 h 161280"/>
              </a:gdLst>
              <a:ahLst/>
              <a:rect l="textAreaLeft" t="textAreaTop" r="textAreaRight" b="textAreaBottom"/>
              <a:pathLst>
                <a:path w="249" h="455">
                  <a:moveTo>
                    <a:pt x="154" y="19"/>
                  </a:moveTo>
                  <a:cubicBezTo>
                    <a:pt x="154" y="0"/>
                    <a:pt x="154" y="0"/>
                    <a:pt x="134" y="0"/>
                  </a:cubicBezTo>
                  <a:cubicBezTo>
                    <a:pt x="89" y="41"/>
                    <a:pt x="28" y="44"/>
                    <a:pt x="0" y="44"/>
                  </a:cubicBezTo>
                  <a:cubicBezTo>
                    <a:pt x="0" y="52"/>
                    <a:pt x="0" y="59"/>
                    <a:pt x="0" y="67"/>
                  </a:cubicBezTo>
                  <a:cubicBezTo>
                    <a:pt x="17" y="67"/>
                    <a:pt x="61" y="67"/>
                    <a:pt x="98" y="47"/>
                  </a:cubicBezTo>
                  <a:cubicBezTo>
                    <a:pt x="98" y="164"/>
                    <a:pt x="98" y="282"/>
                    <a:pt x="98" y="399"/>
                  </a:cubicBezTo>
                  <a:cubicBezTo>
                    <a:pt x="98" y="421"/>
                    <a:pt x="98" y="430"/>
                    <a:pt x="31" y="430"/>
                  </a:cubicBezTo>
                  <a:cubicBezTo>
                    <a:pt x="21" y="430"/>
                    <a:pt x="12" y="430"/>
                    <a:pt x="3" y="430"/>
                  </a:cubicBezTo>
                  <a:cubicBezTo>
                    <a:pt x="3" y="438"/>
                    <a:pt x="3" y="447"/>
                    <a:pt x="3" y="455"/>
                  </a:cubicBezTo>
                  <a:cubicBezTo>
                    <a:pt x="17" y="455"/>
                    <a:pt x="101" y="452"/>
                    <a:pt x="126" y="452"/>
                  </a:cubicBezTo>
                  <a:cubicBezTo>
                    <a:pt x="148" y="452"/>
                    <a:pt x="235" y="455"/>
                    <a:pt x="249" y="455"/>
                  </a:cubicBezTo>
                  <a:cubicBezTo>
                    <a:pt x="249" y="447"/>
                    <a:pt x="249" y="438"/>
                    <a:pt x="249" y="430"/>
                  </a:cubicBezTo>
                  <a:cubicBezTo>
                    <a:pt x="240" y="430"/>
                    <a:pt x="232" y="430"/>
                    <a:pt x="224" y="430"/>
                  </a:cubicBezTo>
                  <a:cubicBezTo>
                    <a:pt x="154" y="430"/>
                    <a:pt x="154" y="421"/>
                    <a:pt x="154" y="399"/>
                  </a:cubicBezTo>
                  <a:cubicBezTo>
                    <a:pt x="154" y="272"/>
                    <a:pt x="154" y="146"/>
                    <a:pt x="154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57" name=""/>
            <p:cNvSpPr/>
            <p:nvPr/>
          </p:nvSpPr>
          <p:spPr>
            <a:xfrm>
              <a:off x="7130880" y="2553840"/>
              <a:ext cx="61920" cy="243720"/>
            </a:xfrm>
            <a:custGeom>
              <a:avLst/>
              <a:gdLst>
                <a:gd name="textAreaLeft" fmla="*/ 0 w 61920"/>
                <a:gd name="textAreaRight" fmla="*/ 64440 w 61920"/>
                <a:gd name="textAreaTop" fmla="*/ 0 h 243720"/>
                <a:gd name="textAreaBottom" fmla="*/ 246240 h 243720"/>
              </a:gdLst>
              <a:ahLst/>
              <a:rect l="textAreaLeft" t="textAreaTop" r="textAreaRight" b="textAreaBottom"/>
              <a:pathLst>
                <a:path w="179" h="684">
                  <a:moveTo>
                    <a:pt x="14" y="0"/>
                  </a:moveTo>
                  <a:cubicBezTo>
                    <a:pt x="8" y="0"/>
                    <a:pt x="0" y="0"/>
                    <a:pt x="0" y="8"/>
                  </a:cubicBezTo>
                  <a:cubicBezTo>
                    <a:pt x="0" y="11"/>
                    <a:pt x="2" y="14"/>
                    <a:pt x="8" y="17"/>
                  </a:cubicBezTo>
                  <a:cubicBezTo>
                    <a:pt x="67" y="73"/>
                    <a:pt x="131" y="165"/>
                    <a:pt x="131" y="341"/>
                  </a:cubicBezTo>
                  <a:cubicBezTo>
                    <a:pt x="131" y="486"/>
                    <a:pt x="86" y="592"/>
                    <a:pt x="14" y="659"/>
                  </a:cubicBezTo>
                  <a:cubicBezTo>
                    <a:pt x="2" y="673"/>
                    <a:pt x="0" y="673"/>
                    <a:pt x="0" y="676"/>
                  </a:cubicBezTo>
                  <a:cubicBezTo>
                    <a:pt x="0" y="679"/>
                    <a:pt x="2" y="684"/>
                    <a:pt x="11" y="684"/>
                  </a:cubicBezTo>
                  <a:cubicBezTo>
                    <a:pt x="19" y="684"/>
                    <a:pt x="84" y="640"/>
                    <a:pt x="128" y="553"/>
                  </a:cubicBezTo>
                  <a:cubicBezTo>
                    <a:pt x="159" y="497"/>
                    <a:pt x="179" y="422"/>
                    <a:pt x="179" y="341"/>
                  </a:cubicBezTo>
                  <a:cubicBezTo>
                    <a:pt x="179" y="246"/>
                    <a:pt x="151" y="95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58" name=""/>
            <p:cNvSpPr/>
            <p:nvPr/>
          </p:nvSpPr>
          <p:spPr>
            <a:xfrm>
              <a:off x="6011280" y="2814480"/>
              <a:ext cx="1210680" cy="11520"/>
            </a:xfrm>
            <a:custGeom>
              <a:avLst/>
              <a:gdLst>
                <a:gd name="textAreaLeft" fmla="*/ 0 w 1210680"/>
                <a:gd name="textAreaRight" fmla="*/ 1213200 w 1210680"/>
                <a:gd name="textAreaTop" fmla="*/ 0 h 11520"/>
                <a:gd name="textAreaBottom" fmla="*/ 14040 h 11520"/>
              </a:gdLst>
              <a:ahLst/>
              <a:rect l="textAreaLeft" t="textAreaTop" r="textAreaRight" b="textAreaBottom"/>
              <a:pathLst>
                <a:path w="3370" h="39">
                  <a:moveTo>
                    <a:pt x="1685" y="39"/>
                  </a:moveTo>
                  <a:cubicBezTo>
                    <a:pt x="1123" y="39"/>
                    <a:pt x="561" y="39"/>
                    <a:pt x="0" y="39"/>
                  </a:cubicBezTo>
                  <a:cubicBezTo>
                    <a:pt x="0" y="26"/>
                    <a:pt x="0" y="13"/>
                    <a:pt x="0" y="0"/>
                  </a:cubicBezTo>
                  <a:cubicBezTo>
                    <a:pt x="1123" y="0"/>
                    <a:pt x="2247" y="0"/>
                    <a:pt x="3370" y="0"/>
                  </a:cubicBezTo>
                  <a:cubicBezTo>
                    <a:pt x="3370" y="13"/>
                    <a:pt x="3370" y="26"/>
                    <a:pt x="3370" y="39"/>
                  </a:cubicBezTo>
                  <a:cubicBezTo>
                    <a:pt x="2808" y="39"/>
                    <a:pt x="2247" y="39"/>
                    <a:pt x="1685" y="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0960" bIns="-309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59" name=""/>
            <p:cNvSpPr/>
            <p:nvPr/>
          </p:nvSpPr>
          <p:spPr>
            <a:xfrm>
              <a:off x="6560280" y="2867760"/>
              <a:ext cx="111600" cy="166320"/>
            </a:xfrm>
            <a:custGeom>
              <a:avLst/>
              <a:gdLst>
                <a:gd name="textAreaLeft" fmla="*/ 0 w 111600"/>
                <a:gd name="textAreaRight" fmla="*/ 114120 w 111600"/>
                <a:gd name="textAreaTop" fmla="*/ 0 h 166320"/>
                <a:gd name="textAreaBottom" fmla="*/ 168840 h 166320"/>
              </a:gdLst>
              <a:ahLst/>
              <a:rect l="textAreaLeft" t="textAreaTop" r="textAreaRight" b="textAreaBottom"/>
              <a:pathLst>
                <a:path w="317" h="469">
                  <a:moveTo>
                    <a:pt x="151" y="226"/>
                  </a:moveTo>
                  <a:cubicBezTo>
                    <a:pt x="205" y="226"/>
                    <a:pt x="244" y="262"/>
                    <a:pt x="244" y="335"/>
                  </a:cubicBezTo>
                  <a:cubicBezTo>
                    <a:pt x="244" y="422"/>
                    <a:pt x="193" y="447"/>
                    <a:pt x="154" y="447"/>
                  </a:cubicBezTo>
                  <a:cubicBezTo>
                    <a:pt x="126" y="447"/>
                    <a:pt x="65" y="438"/>
                    <a:pt x="37" y="399"/>
                  </a:cubicBezTo>
                  <a:cubicBezTo>
                    <a:pt x="70" y="396"/>
                    <a:pt x="76" y="374"/>
                    <a:pt x="76" y="360"/>
                  </a:cubicBezTo>
                  <a:cubicBezTo>
                    <a:pt x="76" y="338"/>
                    <a:pt x="59" y="324"/>
                    <a:pt x="39" y="324"/>
                  </a:cubicBezTo>
                  <a:cubicBezTo>
                    <a:pt x="20" y="324"/>
                    <a:pt x="0" y="335"/>
                    <a:pt x="0" y="363"/>
                  </a:cubicBezTo>
                  <a:cubicBezTo>
                    <a:pt x="0" y="427"/>
                    <a:pt x="73" y="469"/>
                    <a:pt x="154" y="469"/>
                  </a:cubicBezTo>
                  <a:cubicBezTo>
                    <a:pt x="252" y="469"/>
                    <a:pt x="317" y="405"/>
                    <a:pt x="317" y="335"/>
                  </a:cubicBezTo>
                  <a:cubicBezTo>
                    <a:pt x="317" y="282"/>
                    <a:pt x="272" y="229"/>
                    <a:pt x="196" y="212"/>
                  </a:cubicBezTo>
                  <a:cubicBezTo>
                    <a:pt x="269" y="187"/>
                    <a:pt x="297" y="137"/>
                    <a:pt x="297" y="95"/>
                  </a:cubicBezTo>
                  <a:cubicBezTo>
                    <a:pt x="297" y="39"/>
                    <a:pt x="233" y="0"/>
                    <a:pt x="157" y="0"/>
                  </a:cubicBezTo>
                  <a:cubicBezTo>
                    <a:pt x="81" y="0"/>
                    <a:pt x="23" y="36"/>
                    <a:pt x="23" y="92"/>
                  </a:cubicBezTo>
                  <a:cubicBezTo>
                    <a:pt x="23" y="114"/>
                    <a:pt x="37" y="128"/>
                    <a:pt x="56" y="128"/>
                  </a:cubicBezTo>
                  <a:cubicBezTo>
                    <a:pt x="79" y="128"/>
                    <a:pt x="93" y="111"/>
                    <a:pt x="93" y="92"/>
                  </a:cubicBezTo>
                  <a:cubicBezTo>
                    <a:pt x="93" y="72"/>
                    <a:pt x="79" y="58"/>
                    <a:pt x="56" y="56"/>
                  </a:cubicBezTo>
                  <a:cubicBezTo>
                    <a:pt x="81" y="28"/>
                    <a:pt x="129" y="19"/>
                    <a:pt x="154" y="19"/>
                  </a:cubicBezTo>
                  <a:cubicBezTo>
                    <a:pt x="185" y="19"/>
                    <a:pt x="230" y="33"/>
                    <a:pt x="230" y="95"/>
                  </a:cubicBezTo>
                  <a:cubicBezTo>
                    <a:pt x="230" y="123"/>
                    <a:pt x="219" y="153"/>
                    <a:pt x="202" y="176"/>
                  </a:cubicBezTo>
                  <a:cubicBezTo>
                    <a:pt x="179" y="201"/>
                    <a:pt x="160" y="204"/>
                    <a:pt x="126" y="206"/>
                  </a:cubicBezTo>
                  <a:cubicBezTo>
                    <a:pt x="107" y="206"/>
                    <a:pt x="107" y="206"/>
                    <a:pt x="104" y="206"/>
                  </a:cubicBezTo>
                  <a:cubicBezTo>
                    <a:pt x="101" y="206"/>
                    <a:pt x="95" y="209"/>
                    <a:pt x="95" y="215"/>
                  </a:cubicBezTo>
                  <a:cubicBezTo>
                    <a:pt x="95" y="226"/>
                    <a:pt x="101" y="226"/>
                    <a:pt x="115" y="226"/>
                  </a:cubicBezTo>
                  <a:cubicBezTo>
                    <a:pt x="127" y="226"/>
                    <a:pt x="139" y="226"/>
                    <a:pt x="151" y="22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/>
          </p:nvPr>
        </p:nvSpPr>
        <p:spPr>
          <a:xfrm>
            <a:off x="0" y="1143000"/>
            <a:ext cx="6626520" cy="43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Golos Text"/>
              </a:rPr>
              <a:t>1) Проверка для </a:t>
            </a:r>
            <a:r>
              <a:rPr b="0" lang="en-US" sz="1200" spc="-1" strike="noStrike">
                <a:solidFill>
                  <a:srgbClr val="000000"/>
                </a:solidFill>
                <a:latin typeface="TexMaths Symbols"/>
                <a:ea typeface="TexMaths Symbols"/>
              </a:rPr>
              <a:t>n = 1</a:t>
            </a:r>
            <a:r>
              <a:rPr b="0" lang="en-US" sz="1200" spc="-1" strike="noStrike">
                <a:solidFill>
                  <a:srgbClr val="000000"/>
                </a:solidFill>
                <a:latin typeface="Golos Text"/>
                <a:ea typeface="Golos Text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TexMaths Symbols"/>
                <a:ea typeface="Golos Text"/>
              </a:rPr>
              <a:t>(</a:t>
            </a:r>
            <a:r>
              <a:rPr b="0" i="1" lang="en-US" sz="1200" spc="-1" strike="noStrike">
                <a:solidFill>
                  <a:srgbClr val="000000"/>
                </a:solidFill>
                <a:latin typeface="Golos Text"/>
                <a:ea typeface="Golos Text"/>
              </a:rPr>
              <a:t>база индукции</a:t>
            </a:r>
            <a:r>
              <a:rPr b="0" lang="en-US" sz="1200" spc="-1" strike="noStrike">
                <a:solidFill>
                  <a:srgbClr val="000000"/>
                </a:solidFill>
                <a:latin typeface="Golos Text"/>
                <a:ea typeface="Golos Text"/>
              </a:rPr>
              <a:t>).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0560" cy="52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Р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е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ш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е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н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и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62" name=""/>
              <p:cNvSpPr txBox="1"/>
              <p:nvPr/>
            </p:nvSpPr>
            <p:spPr>
              <a:xfrm>
                <a:off x="2946240" y="5321160"/>
                <a:ext cx="360" cy="165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p:sp>
        <p:nvSpPr>
          <p:cNvPr id="163" name=""/>
          <p:cNvSpPr/>
          <p:nvPr/>
        </p:nvSpPr>
        <p:spPr>
          <a:xfrm>
            <a:off x="457200" y="4572360"/>
            <a:ext cx="253440" cy="4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962426B3-C3E0-4B34-8BD3-D74E976DB04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4" name=""/>
          <p:cNvGrpSpPr/>
          <p:nvPr/>
        </p:nvGrpSpPr>
        <p:grpSpPr>
          <a:xfrm>
            <a:off x="720000" y="1481400"/>
            <a:ext cx="1828080" cy="331560"/>
            <a:chOff x="720000" y="1481400"/>
            <a:chExt cx="1828080" cy="331560"/>
          </a:xfrm>
        </p:grpSpPr>
        <p:sp>
          <p:nvSpPr>
            <p:cNvPr id="165" name=""/>
            <p:cNvSpPr/>
            <p:nvPr/>
          </p:nvSpPr>
          <p:spPr>
            <a:xfrm>
              <a:off x="720000" y="1489320"/>
              <a:ext cx="1820520" cy="315720"/>
            </a:xfrm>
            <a:custGeom>
              <a:avLst/>
              <a:gdLst>
                <a:gd name="textAreaLeft" fmla="*/ 0 w 1820520"/>
                <a:gd name="textAreaRight" fmla="*/ 1823400 w 1820520"/>
                <a:gd name="textAreaTop" fmla="*/ 0 h 315720"/>
                <a:gd name="textAreaBottom" fmla="*/ 318600 h 315720"/>
              </a:gdLst>
              <a:ahLst/>
              <a:rect l="textAreaLeft" t="textAreaTop" r="textAreaRight" b="textAreaBottom"/>
              <a:pathLst>
                <a:path w="5523" h="1013">
                  <a:moveTo>
                    <a:pt x="2761" y="1013"/>
                  </a:moveTo>
                  <a:cubicBezTo>
                    <a:pt x="1841" y="1013"/>
                    <a:pt x="920" y="1013"/>
                    <a:pt x="0" y="1013"/>
                  </a:cubicBezTo>
                  <a:cubicBezTo>
                    <a:pt x="0" y="675"/>
                    <a:pt x="0" y="338"/>
                    <a:pt x="0" y="0"/>
                  </a:cubicBezTo>
                  <a:cubicBezTo>
                    <a:pt x="1841" y="0"/>
                    <a:pt x="3682" y="0"/>
                    <a:pt x="5523" y="0"/>
                  </a:cubicBezTo>
                  <a:cubicBezTo>
                    <a:pt x="5523" y="338"/>
                    <a:pt x="5523" y="675"/>
                    <a:pt x="5523" y="1013"/>
                  </a:cubicBezTo>
                  <a:cubicBezTo>
                    <a:pt x="4602" y="1013"/>
                    <a:pt x="3682" y="1013"/>
                    <a:pt x="2761" y="101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6" name=""/>
            <p:cNvSpPr/>
            <p:nvPr/>
          </p:nvSpPr>
          <p:spPr>
            <a:xfrm>
              <a:off x="725760" y="1607760"/>
              <a:ext cx="46440" cy="97920"/>
            </a:xfrm>
            <a:custGeom>
              <a:avLst/>
              <a:gdLst>
                <a:gd name="textAreaLeft" fmla="*/ 0 w 46440"/>
                <a:gd name="textAreaRight" fmla="*/ 49320 w 46440"/>
                <a:gd name="textAreaTop" fmla="*/ 0 h 97920"/>
                <a:gd name="textAreaBottom" fmla="*/ 100800 h 97920"/>
              </a:gdLst>
              <a:ahLst/>
              <a:rect l="textAreaLeft" t="textAreaTop" r="textAreaRight" b="textAreaBottom"/>
              <a:pathLst>
                <a:path w="149" h="320">
                  <a:moveTo>
                    <a:pt x="94" y="14"/>
                  </a:moveTo>
                  <a:cubicBezTo>
                    <a:pt x="94" y="2"/>
                    <a:pt x="94" y="0"/>
                    <a:pt x="82" y="0"/>
                  </a:cubicBezTo>
                  <a:cubicBezTo>
                    <a:pt x="55" y="32"/>
                    <a:pt x="14" y="32"/>
                    <a:pt x="0" y="32"/>
                  </a:cubicBezTo>
                  <a:cubicBezTo>
                    <a:pt x="0" y="37"/>
                    <a:pt x="0" y="42"/>
                    <a:pt x="0" y="47"/>
                  </a:cubicBezTo>
                  <a:cubicBezTo>
                    <a:pt x="9" y="47"/>
                    <a:pt x="35" y="47"/>
                    <a:pt x="60" y="34"/>
                  </a:cubicBezTo>
                  <a:cubicBezTo>
                    <a:pt x="60" y="117"/>
                    <a:pt x="60" y="200"/>
                    <a:pt x="60" y="283"/>
                  </a:cubicBezTo>
                  <a:cubicBezTo>
                    <a:pt x="60" y="300"/>
                    <a:pt x="57" y="305"/>
                    <a:pt x="17" y="305"/>
                  </a:cubicBezTo>
                  <a:cubicBezTo>
                    <a:pt x="12" y="305"/>
                    <a:pt x="7" y="305"/>
                    <a:pt x="3" y="305"/>
                  </a:cubicBezTo>
                  <a:cubicBezTo>
                    <a:pt x="3" y="310"/>
                    <a:pt x="3" y="315"/>
                    <a:pt x="3" y="320"/>
                  </a:cubicBezTo>
                  <a:cubicBezTo>
                    <a:pt x="18" y="319"/>
                    <a:pt x="58" y="319"/>
                    <a:pt x="77" y="319"/>
                  </a:cubicBezTo>
                  <a:cubicBezTo>
                    <a:pt x="95" y="319"/>
                    <a:pt x="134" y="319"/>
                    <a:pt x="149" y="320"/>
                  </a:cubicBezTo>
                  <a:cubicBezTo>
                    <a:pt x="149" y="315"/>
                    <a:pt x="149" y="310"/>
                    <a:pt x="149" y="305"/>
                  </a:cubicBezTo>
                  <a:cubicBezTo>
                    <a:pt x="145" y="305"/>
                    <a:pt x="140" y="305"/>
                    <a:pt x="135" y="305"/>
                  </a:cubicBezTo>
                  <a:cubicBezTo>
                    <a:pt x="95" y="305"/>
                    <a:pt x="94" y="301"/>
                    <a:pt x="94" y="283"/>
                  </a:cubicBezTo>
                  <a:cubicBezTo>
                    <a:pt x="94" y="194"/>
                    <a:pt x="94" y="104"/>
                    <a:pt x="94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67" name=""/>
            <p:cNvSpPr/>
            <p:nvPr/>
          </p:nvSpPr>
          <p:spPr>
            <a:xfrm>
              <a:off x="837720" y="1653120"/>
              <a:ext cx="97200" cy="32760"/>
            </a:xfrm>
            <a:custGeom>
              <a:avLst/>
              <a:gdLst>
                <a:gd name="textAreaLeft" fmla="*/ 0 w 97200"/>
                <a:gd name="textAreaRight" fmla="*/ 100080 w 97200"/>
                <a:gd name="textAreaTop" fmla="*/ 0 h 32760"/>
                <a:gd name="textAreaBottom" fmla="*/ 35640 h 32760"/>
              </a:gdLst>
              <a:ahLst/>
              <a:rect l="textAreaLeft" t="textAreaTop" r="textAreaRight" b="textAreaBottom"/>
              <a:pathLst>
                <a:path w="303" h="113">
                  <a:moveTo>
                    <a:pt x="288" y="19"/>
                  </a:moveTo>
                  <a:cubicBezTo>
                    <a:pt x="294" y="19"/>
                    <a:pt x="303" y="19"/>
                    <a:pt x="303" y="9"/>
                  </a:cubicBezTo>
                  <a:cubicBezTo>
                    <a:pt x="303" y="0"/>
                    <a:pt x="294" y="0"/>
                    <a:pt x="288" y="0"/>
                  </a:cubicBezTo>
                  <a:cubicBezTo>
                    <a:pt x="197" y="0"/>
                    <a:pt x="106" y="0"/>
                    <a:pt x="15" y="0"/>
                  </a:cubicBezTo>
                  <a:cubicBezTo>
                    <a:pt x="9" y="0"/>
                    <a:pt x="0" y="0"/>
                    <a:pt x="0" y="9"/>
                  </a:cubicBezTo>
                  <a:cubicBezTo>
                    <a:pt x="0" y="19"/>
                    <a:pt x="9" y="19"/>
                    <a:pt x="15" y="19"/>
                  </a:cubicBezTo>
                  <a:cubicBezTo>
                    <a:pt x="106" y="19"/>
                    <a:pt x="197" y="19"/>
                    <a:pt x="288" y="19"/>
                  </a:cubicBezTo>
                  <a:moveTo>
                    <a:pt x="288" y="113"/>
                  </a:moveTo>
                  <a:cubicBezTo>
                    <a:pt x="294" y="113"/>
                    <a:pt x="303" y="113"/>
                    <a:pt x="303" y="104"/>
                  </a:cubicBezTo>
                  <a:cubicBezTo>
                    <a:pt x="303" y="94"/>
                    <a:pt x="294" y="94"/>
                    <a:pt x="288" y="94"/>
                  </a:cubicBezTo>
                  <a:cubicBezTo>
                    <a:pt x="197" y="94"/>
                    <a:pt x="106" y="94"/>
                    <a:pt x="15" y="94"/>
                  </a:cubicBezTo>
                  <a:cubicBezTo>
                    <a:pt x="9" y="94"/>
                    <a:pt x="0" y="94"/>
                    <a:pt x="0" y="104"/>
                  </a:cubicBezTo>
                  <a:cubicBezTo>
                    <a:pt x="0" y="113"/>
                    <a:pt x="9" y="113"/>
                    <a:pt x="15" y="113"/>
                  </a:cubicBezTo>
                  <a:cubicBezTo>
                    <a:pt x="106" y="113"/>
                    <a:pt x="197" y="113"/>
                    <a:pt x="288" y="11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" bIns="-43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68" name=""/>
            <p:cNvSpPr/>
            <p:nvPr/>
          </p:nvSpPr>
          <p:spPr>
            <a:xfrm>
              <a:off x="1019880" y="1505880"/>
              <a:ext cx="46440" cy="97920"/>
            </a:xfrm>
            <a:custGeom>
              <a:avLst/>
              <a:gdLst>
                <a:gd name="textAreaLeft" fmla="*/ 0 w 46440"/>
                <a:gd name="textAreaRight" fmla="*/ 49320 w 46440"/>
                <a:gd name="textAreaTop" fmla="*/ 0 h 97920"/>
                <a:gd name="textAreaBottom" fmla="*/ 100800 h 97920"/>
              </a:gdLst>
              <a:ahLst/>
              <a:rect l="textAreaLeft" t="textAreaTop" r="textAreaRight" b="textAreaBottom"/>
              <a:pathLst>
                <a:path w="150" h="320">
                  <a:moveTo>
                    <a:pt x="93" y="12"/>
                  </a:moveTo>
                  <a:cubicBezTo>
                    <a:pt x="93" y="1"/>
                    <a:pt x="93" y="0"/>
                    <a:pt x="83" y="0"/>
                  </a:cubicBezTo>
                  <a:cubicBezTo>
                    <a:pt x="54" y="30"/>
                    <a:pt x="14" y="30"/>
                    <a:pt x="0" y="30"/>
                  </a:cubicBezTo>
                  <a:cubicBezTo>
                    <a:pt x="0" y="35"/>
                    <a:pt x="0" y="40"/>
                    <a:pt x="0" y="45"/>
                  </a:cubicBezTo>
                  <a:cubicBezTo>
                    <a:pt x="9" y="45"/>
                    <a:pt x="36" y="45"/>
                    <a:pt x="60" y="33"/>
                  </a:cubicBezTo>
                  <a:cubicBezTo>
                    <a:pt x="60" y="116"/>
                    <a:pt x="60" y="199"/>
                    <a:pt x="60" y="282"/>
                  </a:cubicBezTo>
                  <a:cubicBezTo>
                    <a:pt x="60" y="300"/>
                    <a:pt x="58" y="305"/>
                    <a:pt x="17" y="305"/>
                  </a:cubicBezTo>
                  <a:cubicBezTo>
                    <a:pt x="12" y="305"/>
                    <a:pt x="7" y="305"/>
                    <a:pt x="2" y="305"/>
                  </a:cubicBezTo>
                  <a:cubicBezTo>
                    <a:pt x="2" y="310"/>
                    <a:pt x="2" y="315"/>
                    <a:pt x="2" y="320"/>
                  </a:cubicBezTo>
                  <a:cubicBezTo>
                    <a:pt x="18" y="319"/>
                    <a:pt x="58" y="319"/>
                    <a:pt x="76" y="319"/>
                  </a:cubicBezTo>
                  <a:cubicBezTo>
                    <a:pt x="95" y="319"/>
                    <a:pt x="135" y="319"/>
                    <a:pt x="150" y="320"/>
                  </a:cubicBezTo>
                  <a:cubicBezTo>
                    <a:pt x="150" y="315"/>
                    <a:pt x="150" y="310"/>
                    <a:pt x="150" y="305"/>
                  </a:cubicBezTo>
                  <a:cubicBezTo>
                    <a:pt x="146" y="305"/>
                    <a:pt x="141" y="305"/>
                    <a:pt x="136" y="305"/>
                  </a:cubicBezTo>
                  <a:cubicBezTo>
                    <a:pt x="95" y="305"/>
                    <a:pt x="93" y="300"/>
                    <a:pt x="93" y="282"/>
                  </a:cubicBezTo>
                  <a:cubicBezTo>
                    <a:pt x="93" y="192"/>
                    <a:pt x="93" y="102"/>
                    <a:pt x="93" y="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69" name=""/>
            <p:cNvSpPr/>
            <p:nvPr/>
          </p:nvSpPr>
          <p:spPr>
            <a:xfrm>
              <a:off x="1124640" y="1536480"/>
              <a:ext cx="52560" cy="62280"/>
            </a:xfrm>
            <a:custGeom>
              <a:avLst/>
              <a:gdLst>
                <a:gd name="textAreaLeft" fmla="*/ 0 w 52560"/>
                <a:gd name="textAreaRight" fmla="*/ 55440 w 52560"/>
                <a:gd name="textAreaTop" fmla="*/ 0 h 62280"/>
                <a:gd name="textAreaBottom" fmla="*/ 65160 h 62280"/>
              </a:gdLst>
              <a:ahLst/>
              <a:rect l="textAreaLeft" t="textAreaTop" r="textAreaRight" b="textAreaBottom"/>
              <a:pathLst>
                <a:path w="168" h="207">
                  <a:moveTo>
                    <a:pt x="96" y="18"/>
                  </a:moveTo>
                  <a:cubicBezTo>
                    <a:pt x="96" y="11"/>
                    <a:pt x="96" y="0"/>
                    <a:pt x="84" y="0"/>
                  </a:cubicBezTo>
                  <a:cubicBezTo>
                    <a:pt x="77" y="0"/>
                    <a:pt x="71" y="6"/>
                    <a:pt x="72" y="12"/>
                  </a:cubicBezTo>
                  <a:cubicBezTo>
                    <a:pt x="72" y="14"/>
                    <a:pt x="72" y="16"/>
                    <a:pt x="72" y="18"/>
                  </a:cubicBezTo>
                  <a:cubicBezTo>
                    <a:pt x="74" y="43"/>
                    <a:pt x="77" y="68"/>
                    <a:pt x="79" y="93"/>
                  </a:cubicBezTo>
                  <a:cubicBezTo>
                    <a:pt x="59" y="78"/>
                    <a:pt x="40" y="63"/>
                    <a:pt x="20" y="48"/>
                  </a:cubicBezTo>
                  <a:cubicBezTo>
                    <a:pt x="17" y="45"/>
                    <a:pt x="15" y="45"/>
                    <a:pt x="13" y="45"/>
                  </a:cubicBezTo>
                  <a:cubicBezTo>
                    <a:pt x="6" y="45"/>
                    <a:pt x="0" y="51"/>
                    <a:pt x="0" y="58"/>
                  </a:cubicBezTo>
                  <a:cubicBezTo>
                    <a:pt x="0" y="66"/>
                    <a:pt x="5" y="67"/>
                    <a:pt x="9" y="70"/>
                  </a:cubicBezTo>
                  <a:cubicBezTo>
                    <a:pt x="30" y="81"/>
                    <a:pt x="52" y="92"/>
                    <a:pt x="74" y="103"/>
                  </a:cubicBezTo>
                  <a:cubicBezTo>
                    <a:pt x="53" y="114"/>
                    <a:pt x="32" y="125"/>
                    <a:pt x="11" y="136"/>
                  </a:cubicBezTo>
                  <a:cubicBezTo>
                    <a:pt x="4" y="138"/>
                    <a:pt x="0" y="141"/>
                    <a:pt x="0" y="148"/>
                  </a:cubicBezTo>
                  <a:cubicBezTo>
                    <a:pt x="0" y="155"/>
                    <a:pt x="6" y="162"/>
                    <a:pt x="13" y="162"/>
                  </a:cubicBezTo>
                  <a:cubicBezTo>
                    <a:pt x="15" y="162"/>
                    <a:pt x="17" y="162"/>
                    <a:pt x="28" y="152"/>
                  </a:cubicBezTo>
                  <a:cubicBezTo>
                    <a:pt x="45" y="139"/>
                    <a:pt x="62" y="126"/>
                    <a:pt x="79" y="114"/>
                  </a:cubicBezTo>
                  <a:cubicBezTo>
                    <a:pt x="77" y="141"/>
                    <a:pt x="74" y="167"/>
                    <a:pt x="72" y="194"/>
                  </a:cubicBezTo>
                  <a:cubicBezTo>
                    <a:pt x="72" y="204"/>
                    <a:pt x="80" y="207"/>
                    <a:pt x="84" y="207"/>
                  </a:cubicBezTo>
                  <a:cubicBezTo>
                    <a:pt x="89" y="207"/>
                    <a:pt x="96" y="203"/>
                    <a:pt x="96" y="194"/>
                  </a:cubicBezTo>
                  <a:cubicBezTo>
                    <a:pt x="93" y="167"/>
                    <a:pt x="91" y="141"/>
                    <a:pt x="89" y="114"/>
                  </a:cubicBezTo>
                  <a:cubicBezTo>
                    <a:pt x="109" y="128"/>
                    <a:pt x="128" y="143"/>
                    <a:pt x="148" y="157"/>
                  </a:cubicBezTo>
                  <a:cubicBezTo>
                    <a:pt x="151" y="160"/>
                    <a:pt x="153" y="162"/>
                    <a:pt x="155" y="162"/>
                  </a:cubicBezTo>
                  <a:cubicBezTo>
                    <a:pt x="162" y="162"/>
                    <a:pt x="168" y="155"/>
                    <a:pt x="168" y="148"/>
                  </a:cubicBezTo>
                  <a:cubicBezTo>
                    <a:pt x="168" y="141"/>
                    <a:pt x="164" y="138"/>
                    <a:pt x="159" y="136"/>
                  </a:cubicBezTo>
                  <a:cubicBezTo>
                    <a:pt x="131" y="120"/>
                    <a:pt x="131" y="120"/>
                    <a:pt x="94" y="103"/>
                  </a:cubicBezTo>
                  <a:cubicBezTo>
                    <a:pt x="115" y="92"/>
                    <a:pt x="136" y="82"/>
                    <a:pt x="157" y="71"/>
                  </a:cubicBezTo>
                  <a:cubicBezTo>
                    <a:pt x="164" y="67"/>
                    <a:pt x="168" y="65"/>
                    <a:pt x="168" y="58"/>
                  </a:cubicBezTo>
                  <a:cubicBezTo>
                    <a:pt x="168" y="50"/>
                    <a:pt x="162" y="45"/>
                    <a:pt x="155" y="45"/>
                  </a:cubicBezTo>
                  <a:cubicBezTo>
                    <a:pt x="153" y="45"/>
                    <a:pt x="151" y="45"/>
                    <a:pt x="140" y="53"/>
                  </a:cubicBezTo>
                  <a:cubicBezTo>
                    <a:pt x="123" y="67"/>
                    <a:pt x="106" y="80"/>
                    <a:pt x="89" y="93"/>
                  </a:cubicBezTo>
                  <a:cubicBezTo>
                    <a:pt x="91" y="68"/>
                    <a:pt x="93" y="43"/>
                    <a:pt x="96" y="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9520" bIns="295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70" name=""/>
            <p:cNvSpPr/>
            <p:nvPr/>
          </p:nvSpPr>
          <p:spPr>
            <a:xfrm>
              <a:off x="1238760" y="1492920"/>
              <a:ext cx="31680" cy="149040"/>
            </a:xfrm>
            <a:custGeom>
              <a:avLst/>
              <a:gdLst>
                <a:gd name="textAreaLeft" fmla="*/ 0 w 31680"/>
                <a:gd name="textAreaRight" fmla="*/ 34560 w 31680"/>
                <a:gd name="textAreaTop" fmla="*/ 0 h 149040"/>
                <a:gd name="textAreaBottom" fmla="*/ 151920 h 149040"/>
              </a:gdLst>
              <a:ahLst/>
              <a:rect l="textAreaLeft" t="textAreaTop" r="textAreaRight" b="textAreaBottom"/>
              <a:pathLst>
                <a:path w="105" h="482">
                  <a:moveTo>
                    <a:pt x="105" y="476"/>
                  </a:moveTo>
                  <a:cubicBezTo>
                    <a:pt x="105" y="475"/>
                    <a:pt x="105" y="473"/>
                    <a:pt x="98" y="465"/>
                  </a:cubicBezTo>
                  <a:cubicBezTo>
                    <a:pt x="41" y="405"/>
                    <a:pt x="26" y="315"/>
                    <a:pt x="26" y="241"/>
                  </a:cubicBezTo>
                  <a:cubicBezTo>
                    <a:pt x="26" y="157"/>
                    <a:pt x="44" y="74"/>
                    <a:pt x="100" y="14"/>
                  </a:cubicBezTo>
                  <a:cubicBezTo>
                    <a:pt x="105" y="8"/>
                    <a:pt x="105" y="7"/>
                    <a:pt x="105" y="5"/>
                  </a:cubicBezTo>
                  <a:cubicBezTo>
                    <a:pt x="105" y="3"/>
                    <a:pt x="103" y="0"/>
                    <a:pt x="101" y="0"/>
                  </a:cubicBezTo>
                  <a:cubicBezTo>
                    <a:pt x="96" y="0"/>
                    <a:pt x="55" y="33"/>
                    <a:pt x="28" y="94"/>
                  </a:cubicBezTo>
                  <a:cubicBezTo>
                    <a:pt x="5" y="148"/>
                    <a:pt x="0" y="201"/>
                    <a:pt x="0" y="241"/>
                  </a:cubicBezTo>
                  <a:cubicBezTo>
                    <a:pt x="0" y="278"/>
                    <a:pt x="5" y="336"/>
                    <a:pt x="30" y="391"/>
                  </a:cubicBezTo>
                  <a:cubicBezTo>
                    <a:pt x="57" y="450"/>
                    <a:pt x="96" y="482"/>
                    <a:pt x="101" y="482"/>
                  </a:cubicBezTo>
                  <a:cubicBezTo>
                    <a:pt x="103" y="482"/>
                    <a:pt x="105" y="479"/>
                    <a:pt x="105" y="47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71" name=""/>
            <p:cNvSpPr/>
            <p:nvPr/>
          </p:nvSpPr>
          <p:spPr>
            <a:xfrm>
              <a:off x="1286640" y="1504080"/>
              <a:ext cx="63360" cy="99720"/>
            </a:xfrm>
            <a:custGeom>
              <a:avLst/>
              <a:gdLst>
                <a:gd name="textAreaLeft" fmla="*/ 0 w 63360"/>
                <a:gd name="textAreaRight" fmla="*/ 66240 w 63360"/>
                <a:gd name="textAreaTop" fmla="*/ 0 h 99720"/>
                <a:gd name="textAreaBottom" fmla="*/ 102600 h 99720"/>
              </a:gdLst>
              <a:ahLst/>
              <a:rect l="textAreaLeft" t="textAreaTop" r="textAreaRight" b="textAreaBottom"/>
              <a:pathLst>
                <a:path w="201" h="326">
                  <a:moveTo>
                    <a:pt x="121" y="247"/>
                  </a:moveTo>
                  <a:cubicBezTo>
                    <a:pt x="121" y="260"/>
                    <a:pt x="121" y="274"/>
                    <a:pt x="121" y="288"/>
                  </a:cubicBezTo>
                  <a:cubicBezTo>
                    <a:pt x="121" y="306"/>
                    <a:pt x="119" y="311"/>
                    <a:pt x="86" y="311"/>
                  </a:cubicBezTo>
                  <a:cubicBezTo>
                    <a:pt x="83" y="311"/>
                    <a:pt x="79" y="311"/>
                    <a:pt x="76" y="311"/>
                  </a:cubicBezTo>
                  <a:cubicBezTo>
                    <a:pt x="76" y="316"/>
                    <a:pt x="76" y="321"/>
                    <a:pt x="76" y="326"/>
                  </a:cubicBezTo>
                  <a:cubicBezTo>
                    <a:pt x="95" y="325"/>
                    <a:pt x="119" y="325"/>
                    <a:pt x="137" y="325"/>
                  </a:cubicBezTo>
                  <a:cubicBezTo>
                    <a:pt x="156" y="325"/>
                    <a:pt x="182" y="325"/>
                    <a:pt x="200" y="326"/>
                  </a:cubicBezTo>
                  <a:cubicBezTo>
                    <a:pt x="200" y="321"/>
                    <a:pt x="200" y="316"/>
                    <a:pt x="200" y="311"/>
                  </a:cubicBezTo>
                  <a:cubicBezTo>
                    <a:pt x="197" y="311"/>
                    <a:pt x="194" y="311"/>
                    <a:pt x="191" y="311"/>
                  </a:cubicBezTo>
                  <a:cubicBezTo>
                    <a:pt x="157" y="311"/>
                    <a:pt x="156" y="306"/>
                    <a:pt x="156" y="288"/>
                  </a:cubicBezTo>
                  <a:cubicBezTo>
                    <a:pt x="156" y="274"/>
                    <a:pt x="156" y="260"/>
                    <a:pt x="156" y="247"/>
                  </a:cubicBezTo>
                  <a:cubicBezTo>
                    <a:pt x="171" y="247"/>
                    <a:pt x="186" y="247"/>
                    <a:pt x="201" y="247"/>
                  </a:cubicBezTo>
                  <a:cubicBezTo>
                    <a:pt x="201" y="242"/>
                    <a:pt x="201" y="237"/>
                    <a:pt x="201" y="232"/>
                  </a:cubicBezTo>
                  <a:cubicBezTo>
                    <a:pt x="186" y="232"/>
                    <a:pt x="171" y="232"/>
                    <a:pt x="156" y="232"/>
                  </a:cubicBezTo>
                  <a:cubicBezTo>
                    <a:pt x="156" y="159"/>
                    <a:pt x="156" y="86"/>
                    <a:pt x="156" y="13"/>
                  </a:cubicBezTo>
                  <a:cubicBezTo>
                    <a:pt x="156" y="3"/>
                    <a:pt x="156" y="0"/>
                    <a:pt x="149" y="0"/>
                  </a:cubicBezTo>
                  <a:cubicBezTo>
                    <a:pt x="144" y="0"/>
                    <a:pt x="143" y="0"/>
                    <a:pt x="140" y="6"/>
                  </a:cubicBezTo>
                  <a:cubicBezTo>
                    <a:pt x="93" y="81"/>
                    <a:pt x="47" y="156"/>
                    <a:pt x="0" y="232"/>
                  </a:cubicBezTo>
                  <a:cubicBezTo>
                    <a:pt x="0" y="237"/>
                    <a:pt x="0" y="242"/>
                    <a:pt x="0" y="247"/>
                  </a:cubicBezTo>
                  <a:cubicBezTo>
                    <a:pt x="40" y="247"/>
                    <a:pt x="80" y="247"/>
                    <a:pt x="121" y="247"/>
                  </a:cubicBezTo>
                  <a:moveTo>
                    <a:pt x="123" y="232"/>
                  </a:moveTo>
                  <a:cubicBezTo>
                    <a:pt x="86" y="232"/>
                    <a:pt x="50" y="232"/>
                    <a:pt x="13" y="232"/>
                  </a:cubicBezTo>
                  <a:cubicBezTo>
                    <a:pt x="50" y="172"/>
                    <a:pt x="86" y="112"/>
                    <a:pt x="123" y="52"/>
                  </a:cubicBezTo>
                  <a:cubicBezTo>
                    <a:pt x="123" y="112"/>
                    <a:pt x="123" y="172"/>
                    <a:pt x="123" y="23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72" name=""/>
            <p:cNvSpPr/>
            <p:nvPr/>
          </p:nvSpPr>
          <p:spPr>
            <a:xfrm>
              <a:off x="1400400" y="1536480"/>
              <a:ext cx="52920" cy="62280"/>
            </a:xfrm>
            <a:custGeom>
              <a:avLst/>
              <a:gdLst>
                <a:gd name="textAreaLeft" fmla="*/ 0 w 52920"/>
                <a:gd name="textAreaRight" fmla="*/ 55800 w 52920"/>
                <a:gd name="textAreaTop" fmla="*/ 0 h 62280"/>
                <a:gd name="textAreaBottom" fmla="*/ 65160 h 62280"/>
              </a:gdLst>
              <a:ahLst/>
              <a:rect l="textAreaLeft" t="textAreaTop" r="textAreaRight" b="textAreaBottom"/>
              <a:pathLst>
                <a:path w="169" h="207">
                  <a:moveTo>
                    <a:pt x="96" y="18"/>
                  </a:moveTo>
                  <a:cubicBezTo>
                    <a:pt x="97" y="11"/>
                    <a:pt x="97" y="0"/>
                    <a:pt x="84" y="0"/>
                  </a:cubicBezTo>
                  <a:cubicBezTo>
                    <a:pt x="78" y="0"/>
                    <a:pt x="71" y="6"/>
                    <a:pt x="73" y="12"/>
                  </a:cubicBezTo>
                  <a:cubicBezTo>
                    <a:pt x="73" y="14"/>
                    <a:pt x="73" y="16"/>
                    <a:pt x="73" y="18"/>
                  </a:cubicBezTo>
                  <a:cubicBezTo>
                    <a:pt x="75" y="43"/>
                    <a:pt x="77" y="68"/>
                    <a:pt x="79" y="93"/>
                  </a:cubicBezTo>
                  <a:cubicBezTo>
                    <a:pt x="60" y="78"/>
                    <a:pt x="40" y="63"/>
                    <a:pt x="21" y="48"/>
                  </a:cubicBezTo>
                  <a:cubicBezTo>
                    <a:pt x="17" y="45"/>
                    <a:pt x="16" y="45"/>
                    <a:pt x="13" y="45"/>
                  </a:cubicBezTo>
                  <a:cubicBezTo>
                    <a:pt x="6" y="45"/>
                    <a:pt x="0" y="51"/>
                    <a:pt x="0" y="58"/>
                  </a:cubicBezTo>
                  <a:cubicBezTo>
                    <a:pt x="0" y="66"/>
                    <a:pt x="5" y="67"/>
                    <a:pt x="9" y="70"/>
                  </a:cubicBezTo>
                  <a:cubicBezTo>
                    <a:pt x="31" y="81"/>
                    <a:pt x="52" y="92"/>
                    <a:pt x="74" y="103"/>
                  </a:cubicBezTo>
                  <a:cubicBezTo>
                    <a:pt x="53" y="114"/>
                    <a:pt x="32" y="125"/>
                    <a:pt x="12" y="136"/>
                  </a:cubicBezTo>
                  <a:cubicBezTo>
                    <a:pt x="4" y="138"/>
                    <a:pt x="0" y="141"/>
                    <a:pt x="0" y="148"/>
                  </a:cubicBezTo>
                  <a:cubicBezTo>
                    <a:pt x="0" y="155"/>
                    <a:pt x="6" y="162"/>
                    <a:pt x="13" y="162"/>
                  </a:cubicBezTo>
                  <a:cubicBezTo>
                    <a:pt x="16" y="162"/>
                    <a:pt x="17" y="162"/>
                    <a:pt x="28" y="152"/>
                  </a:cubicBezTo>
                  <a:cubicBezTo>
                    <a:pt x="45" y="139"/>
                    <a:pt x="62" y="126"/>
                    <a:pt x="79" y="114"/>
                  </a:cubicBezTo>
                  <a:cubicBezTo>
                    <a:pt x="77" y="141"/>
                    <a:pt x="75" y="167"/>
                    <a:pt x="73" y="194"/>
                  </a:cubicBezTo>
                  <a:cubicBezTo>
                    <a:pt x="73" y="204"/>
                    <a:pt x="80" y="207"/>
                    <a:pt x="84" y="207"/>
                  </a:cubicBezTo>
                  <a:cubicBezTo>
                    <a:pt x="89" y="207"/>
                    <a:pt x="97" y="203"/>
                    <a:pt x="97" y="194"/>
                  </a:cubicBezTo>
                  <a:cubicBezTo>
                    <a:pt x="95" y="167"/>
                    <a:pt x="92" y="141"/>
                    <a:pt x="89" y="114"/>
                  </a:cubicBezTo>
                  <a:cubicBezTo>
                    <a:pt x="109" y="128"/>
                    <a:pt x="128" y="143"/>
                    <a:pt x="148" y="157"/>
                  </a:cubicBezTo>
                  <a:cubicBezTo>
                    <a:pt x="152" y="160"/>
                    <a:pt x="153" y="162"/>
                    <a:pt x="157" y="162"/>
                  </a:cubicBezTo>
                  <a:cubicBezTo>
                    <a:pt x="163" y="162"/>
                    <a:pt x="169" y="155"/>
                    <a:pt x="169" y="148"/>
                  </a:cubicBezTo>
                  <a:cubicBezTo>
                    <a:pt x="169" y="141"/>
                    <a:pt x="165" y="138"/>
                    <a:pt x="159" y="136"/>
                  </a:cubicBezTo>
                  <a:cubicBezTo>
                    <a:pt x="132" y="121"/>
                    <a:pt x="131" y="120"/>
                    <a:pt x="95" y="103"/>
                  </a:cubicBezTo>
                  <a:cubicBezTo>
                    <a:pt x="116" y="92"/>
                    <a:pt x="137" y="82"/>
                    <a:pt x="158" y="71"/>
                  </a:cubicBezTo>
                  <a:cubicBezTo>
                    <a:pt x="165" y="67"/>
                    <a:pt x="169" y="65"/>
                    <a:pt x="169" y="58"/>
                  </a:cubicBezTo>
                  <a:cubicBezTo>
                    <a:pt x="169" y="50"/>
                    <a:pt x="163" y="45"/>
                    <a:pt x="157" y="45"/>
                  </a:cubicBezTo>
                  <a:cubicBezTo>
                    <a:pt x="153" y="45"/>
                    <a:pt x="152" y="45"/>
                    <a:pt x="141" y="53"/>
                  </a:cubicBezTo>
                  <a:cubicBezTo>
                    <a:pt x="124" y="67"/>
                    <a:pt x="107" y="80"/>
                    <a:pt x="89" y="93"/>
                  </a:cubicBezTo>
                  <a:cubicBezTo>
                    <a:pt x="92" y="68"/>
                    <a:pt x="94" y="43"/>
                    <a:pt x="96" y="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9520" bIns="295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73" name=""/>
            <p:cNvSpPr/>
            <p:nvPr/>
          </p:nvSpPr>
          <p:spPr>
            <a:xfrm>
              <a:off x="1513080" y="1505880"/>
              <a:ext cx="46800" cy="97920"/>
            </a:xfrm>
            <a:custGeom>
              <a:avLst/>
              <a:gdLst>
                <a:gd name="textAreaLeft" fmla="*/ 0 w 46800"/>
                <a:gd name="textAreaRight" fmla="*/ 49680 w 46800"/>
                <a:gd name="textAreaTop" fmla="*/ 0 h 97920"/>
                <a:gd name="textAreaBottom" fmla="*/ 100800 h 97920"/>
              </a:gdLst>
              <a:ahLst/>
              <a:rect l="textAreaLeft" t="textAreaTop" r="textAreaRight" b="textAreaBottom"/>
              <a:pathLst>
                <a:path w="151" h="320">
                  <a:moveTo>
                    <a:pt x="93" y="12"/>
                  </a:moveTo>
                  <a:cubicBezTo>
                    <a:pt x="93" y="1"/>
                    <a:pt x="93" y="0"/>
                    <a:pt x="83" y="0"/>
                  </a:cubicBezTo>
                  <a:cubicBezTo>
                    <a:pt x="55" y="30"/>
                    <a:pt x="14" y="30"/>
                    <a:pt x="0" y="30"/>
                  </a:cubicBezTo>
                  <a:cubicBezTo>
                    <a:pt x="0" y="35"/>
                    <a:pt x="0" y="40"/>
                    <a:pt x="0" y="45"/>
                  </a:cubicBezTo>
                  <a:cubicBezTo>
                    <a:pt x="9" y="45"/>
                    <a:pt x="35" y="45"/>
                    <a:pt x="60" y="33"/>
                  </a:cubicBezTo>
                  <a:cubicBezTo>
                    <a:pt x="60" y="116"/>
                    <a:pt x="60" y="199"/>
                    <a:pt x="60" y="282"/>
                  </a:cubicBezTo>
                  <a:cubicBezTo>
                    <a:pt x="60" y="300"/>
                    <a:pt x="58" y="305"/>
                    <a:pt x="17" y="305"/>
                  </a:cubicBezTo>
                  <a:cubicBezTo>
                    <a:pt x="12" y="305"/>
                    <a:pt x="7" y="305"/>
                    <a:pt x="3" y="305"/>
                  </a:cubicBezTo>
                  <a:cubicBezTo>
                    <a:pt x="3" y="310"/>
                    <a:pt x="3" y="315"/>
                    <a:pt x="3" y="320"/>
                  </a:cubicBezTo>
                  <a:cubicBezTo>
                    <a:pt x="18" y="319"/>
                    <a:pt x="58" y="319"/>
                    <a:pt x="77" y="319"/>
                  </a:cubicBezTo>
                  <a:cubicBezTo>
                    <a:pt x="95" y="319"/>
                    <a:pt x="134" y="319"/>
                    <a:pt x="151" y="320"/>
                  </a:cubicBezTo>
                  <a:cubicBezTo>
                    <a:pt x="151" y="315"/>
                    <a:pt x="151" y="310"/>
                    <a:pt x="151" y="305"/>
                  </a:cubicBezTo>
                  <a:cubicBezTo>
                    <a:pt x="145" y="305"/>
                    <a:pt x="140" y="305"/>
                    <a:pt x="135" y="305"/>
                  </a:cubicBezTo>
                  <a:cubicBezTo>
                    <a:pt x="95" y="305"/>
                    <a:pt x="93" y="300"/>
                    <a:pt x="93" y="282"/>
                  </a:cubicBezTo>
                  <a:cubicBezTo>
                    <a:pt x="93" y="192"/>
                    <a:pt x="93" y="102"/>
                    <a:pt x="93" y="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74" name=""/>
            <p:cNvSpPr/>
            <p:nvPr/>
          </p:nvSpPr>
          <p:spPr>
            <a:xfrm>
              <a:off x="1581480" y="1481400"/>
              <a:ext cx="43560" cy="67320"/>
            </a:xfrm>
            <a:custGeom>
              <a:avLst/>
              <a:gdLst>
                <a:gd name="textAreaLeft" fmla="*/ 0 w 43560"/>
                <a:gd name="textAreaRight" fmla="*/ 46440 w 43560"/>
                <a:gd name="textAreaTop" fmla="*/ 0 h 67320"/>
                <a:gd name="textAreaBottom" fmla="*/ 70200 h 67320"/>
              </a:gdLst>
              <a:ahLst/>
              <a:rect l="textAreaLeft" t="textAreaTop" r="textAreaRight" b="textAreaBottom"/>
              <a:pathLst>
                <a:path w="140" h="223">
                  <a:moveTo>
                    <a:pt x="140" y="163"/>
                  </a:moveTo>
                  <a:cubicBezTo>
                    <a:pt x="136" y="163"/>
                    <a:pt x="133" y="163"/>
                    <a:pt x="129" y="163"/>
                  </a:cubicBezTo>
                  <a:cubicBezTo>
                    <a:pt x="128" y="170"/>
                    <a:pt x="125" y="190"/>
                    <a:pt x="121" y="193"/>
                  </a:cubicBezTo>
                  <a:cubicBezTo>
                    <a:pt x="119" y="194"/>
                    <a:pt x="94" y="194"/>
                    <a:pt x="89" y="194"/>
                  </a:cubicBezTo>
                  <a:cubicBezTo>
                    <a:pt x="70" y="194"/>
                    <a:pt x="50" y="194"/>
                    <a:pt x="31" y="194"/>
                  </a:cubicBezTo>
                  <a:cubicBezTo>
                    <a:pt x="64" y="164"/>
                    <a:pt x="75" y="155"/>
                    <a:pt x="94" y="138"/>
                  </a:cubicBezTo>
                  <a:cubicBezTo>
                    <a:pt x="118" y="119"/>
                    <a:pt x="140" y="97"/>
                    <a:pt x="140" y="66"/>
                  </a:cubicBezTo>
                  <a:cubicBezTo>
                    <a:pt x="140" y="25"/>
                    <a:pt x="106" y="0"/>
                    <a:pt x="66" y="0"/>
                  </a:cubicBezTo>
                  <a:cubicBezTo>
                    <a:pt x="26" y="0"/>
                    <a:pt x="0" y="30"/>
                    <a:pt x="0" y="60"/>
                  </a:cubicBezTo>
                  <a:cubicBezTo>
                    <a:pt x="0" y="78"/>
                    <a:pt x="13" y="79"/>
                    <a:pt x="16" y="79"/>
                  </a:cubicBezTo>
                  <a:cubicBezTo>
                    <a:pt x="24" y="79"/>
                    <a:pt x="33" y="74"/>
                    <a:pt x="33" y="62"/>
                  </a:cubicBezTo>
                  <a:cubicBezTo>
                    <a:pt x="33" y="56"/>
                    <a:pt x="31" y="44"/>
                    <a:pt x="14" y="44"/>
                  </a:cubicBezTo>
                  <a:cubicBezTo>
                    <a:pt x="24" y="19"/>
                    <a:pt x="45" y="12"/>
                    <a:pt x="61" y="12"/>
                  </a:cubicBezTo>
                  <a:cubicBezTo>
                    <a:pt x="93" y="12"/>
                    <a:pt x="109" y="38"/>
                    <a:pt x="109" y="66"/>
                  </a:cubicBezTo>
                  <a:cubicBezTo>
                    <a:pt x="109" y="96"/>
                    <a:pt x="89" y="118"/>
                    <a:pt x="79" y="130"/>
                  </a:cubicBezTo>
                  <a:cubicBezTo>
                    <a:pt x="53" y="157"/>
                    <a:pt x="28" y="184"/>
                    <a:pt x="2" y="211"/>
                  </a:cubicBezTo>
                  <a:cubicBezTo>
                    <a:pt x="0" y="213"/>
                    <a:pt x="0" y="215"/>
                    <a:pt x="0" y="223"/>
                  </a:cubicBezTo>
                  <a:cubicBezTo>
                    <a:pt x="43" y="223"/>
                    <a:pt x="87" y="223"/>
                    <a:pt x="131" y="223"/>
                  </a:cubicBezTo>
                  <a:cubicBezTo>
                    <a:pt x="134" y="203"/>
                    <a:pt x="137" y="183"/>
                    <a:pt x="140" y="16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4920" bIns="349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75" name=""/>
            <p:cNvSpPr/>
            <p:nvPr/>
          </p:nvSpPr>
          <p:spPr>
            <a:xfrm>
              <a:off x="1688400" y="1565640"/>
              <a:ext cx="88920" cy="3240"/>
            </a:xfrm>
            <a:custGeom>
              <a:avLst/>
              <a:gdLst>
                <a:gd name="textAreaLeft" fmla="*/ 0 w 88920"/>
                <a:gd name="textAreaRight" fmla="*/ 91800 w 88920"/>
                <a:gd name="textAreaTop" fmla="*/ 0 h 3240"/>
                <a:gd name="textAreaBottom" fmla="*/ 6120 h 3240"/>
              </a:gdLst>
              <a:ahLst/>
              <a:rect l="textAreaLeft" t="textAreaTop" r="textAreaRight" b="textAreaBottom"/>
              <a:pathLst>
                <a:path w="278" h="19">
                  <a:moveTo>
                    <a:pt x="262" y="19"/>
                  </a:moveTo>
                  <a:cubicBezTo>
                    <a:pt x="269" y="19"/>
                    <a:pt x="278" y="19"/>
                    <a:pt x="278" y="10"/>
                  </a:cubicBezTo>
                  <a:cubicBezTo>
                    <a:pt x="278" y="0"/>
                    <a:pt x="269" y="0"/>
                    <a:pt x="262" y="0"/>
                  </a:cubicBezTo>
                  <a:cubicBezTo>
                    <a:pt x="179" y="0"/>
                    <a:pt x="97" y="0"/>
                    <a:pt x="15" y="0"/>
                  </a:cubicBezTo>
                  <a:cubicBezTo>
                    <a:pt x="7" y="0"/>
                    <a:pt x="0" y="0"/>
                    <a:pt x="0" y="10"/>
                  </a:cubicBezTo>
                  <a:cubicBezTo>
                    <a:pt x="0" y="19"/>
                    <a:pt x="7" y="19"/>
                    <a:pt x="15" y="19"/>
                  </a:cubicBezTo>
                  <a:cubicBezTo>
                    <a:pt x="97" y="19"/>
                    <a:pt x="179" y="19"/>
                    <a:pt x="262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76" name=""/>
            <p:cNvSpPr/>
            <p:nvPr/>
          </p:nvSpPr>
          <p:spPr>
            <a:xfrm>
              <a:off x="1839240" y="1505880"/>
              <a:ext cx="46800" cy="97920"/>
            </a:xfrm>
            <a:custGeom>
              <a:avLst/>
              <a:gdLst>
                <a:gd name="textAreaLeft" fmla="*/ 0 w 46800"/>
                <a:gd name="textAreaRight" fmla="*/ 49680 w 46800"/>
                <a:gd name="textAreaTop" fmla="*/ 0 h 97920"/>
                <a:gd name="textAreaBottom" fmla="*/ 100800 h 97920"/>
              </a:gdLst>
              <a:ahLst/>
              <a:rect l="textAreaLeft" t="textAreaTop" r="textAreaRight" b="textAreaBottom"/>
              <a:pathLst>
                <a:path w="151" h="320">
                  <a:moveTo>
                    <a:pt x="95" y="12"/>
                  </a:moveTo>
                  <a:cubicBezTo>
                    <a:pt x="95" y="1"/>
                    <a:pt x="95" y="0"/>
                    <a:pt x="83" y="0"/>
                  </a:cubicBezTo>
                  <a:cubicBezTo>
                    <a:pt x="56" y="30"/>
                    <a:pt x="16" y="30"/>
                    <a:pt x="0" y="30"/>
                  </a:cubicBezTo>
                  <a:cubicBezTo>
                    <a:pt x="0" y="35"/>
                    <a:pt x="0" y="40"/>
                    <a:pt x="0" y="45"/>
                  </a:cubicBezTo>
                  <a:cubicBezTo>
                    <a:pt x="11" y="45"/>
                    <a:pt x="37" y="45"/>
                    <a:pt x="61" y="33"/>
                  </a:cubicBezTo>
                  <a:cubicBezTo>
                    <a:pt x="61" y="116"/>
                    <a:pt x="61" y="199"/>
                    <a:pt x="61" y="282"/>
                  </a:cubicBezTo>
                  <a:cubicBezTo>
                    <a:pt x="61" y="300"/>
                    <a:pt x="59" y="305"/>
                    <a:pt x="19" y="305"/>
                  </a:cubicBezTo>
                  <a:cubicBezTo>
                    <a:pt x="14" y="305"/>
                    <a:pt x="9" y="305"/>
                    <a:pt x="4" y="305"/>
                  </a:cubicBezTo>
                  <a:cubicBezTo>
                    <a:pt x="4" y="310"/>
                    <a:pt x="4" y="315"/>
                    <a:pt x="4" y="320"/>
                  </a:cubicBezTo>
                  <a:cubicBezTo>
                    <a:pt x="20" y="319"/>
                    <a:pt x="59" y="319"/>
                    <a:pt x="78" y="319"/>
                  </a:cubicBezTo>
                  <a:cubicBezTo>
                    <a:pt x="97" y="319"/>
                    <a:pt x="135" y="319"/>
                    <a:pt x="151" y="320"/>
                  </a:cubicBezTo>
                  <a:cubicBezTo>
                    <a:pt x="151" y="315"/>
                    <a:pt x="151" y="310"/>
                    <a:pt x="151" y="305"/>
                  </a:cubicBezTo>
                  <a:cubicBezTo>
                    <a:pt x="146" y="305"/>
                    <a:pt x="141" y="305"/>
                    <a:pt x="137" y="305"/>
                  </a:cubicBezTo>
                  <a:cubicBezTo>
                    <a:pt x="96" y="305"/>
                    <a:pt x="95" y="300"/>
                    <a:pt x="95" y="282"/>
                  </a:cubicBezTo>
                  <a:cubicBezTo>
                    <a:pt x="95" y="192"/>
                    <a:pt x="95" y="102"/>
                    <a:pt x="95" y="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77" name=""/>
            <p:cNvSpPr/>
            <p:nvPr/>
          </p:nvSpPr>
          <p:spPr>
            <a:xfrm>
              <a:off x="1909800" y="1492920"/>
              <a:ext cx="31680" cy="149040"/>
            </a:xfrm>
            <a:custGeom>
              <a:avLst/>
              <a:gdLst>
                <a:gd name="textAreaLeft" fmla="*/ 0 w 31680"/>
                <a:gd name="textAreaRight" fmla="*/ 34560 w 31680"/>
                <a:gd name="textAreaTop" fmla="*/ 0 h 149040"/>
                <a:gd name="textAreaBottom" fmla="*/ 151920 h 149040"/>
              </a:gdLst>
              <a:ahLst/>
              <a:rect l="textAreaLeft" t="textAreaTop" r="textAreaRight" b="textAreaBottom"/>
              <a:pathLst>
                <a:path w="105" h="482">
                  <a:moveTo>
                    <a:pt x="105" y="241"/>
                  </a:moveTo>
                  <a:cubicBezTo>
                    <a:pt x="105" y="204"/>
                    <a:pt x="102" y="145"/>
                    <a:pt x="76" y="90"/>
                  </a:cubicBezTo>
                  <a:cubicBezTo>
                    <a:pt x="48" y="31"/>
                    <a:pt x="9" y="0"/>
                    <a:pt x="4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7"/>
                    <a:pt x="0" y="8"/>
                    <a:pt x="9" y="16"/>
                  </a:cubicBezTo>
                  <a:cubicBezTo>
                    <a:pt x="54" y="64"/>
                    <a:pt x="79" y="141"/>
                    <a:pt x="79" y="241"/>
                  </a:cubicBezTo>
                  <a:cubicBezTo>
                    <a:pt x="79" y="323"/>
                    <a:pt x="63" y="408"/>
                    <a:pt x="6" y="468"/>
                  </a:cubicBezTo>
                  <a:cubicBezTo>
                    <a:pt x="0" y="473"/>
                    <a:pt x="0" y="475"/>
                    <a:pt x="0" y="476"/>
                  </a:cubicBezTo>
                  <a:cubicBezTo>
                    <a:pt x="0" y="479"/>
                    <a:pt x="2" y="482"/>
                    <a:pt x="4" y="482"/>
                  </a:cubicBezTo>
                  <a:cubicBezTo>
                    <a:pt x="9" y="482"/>
                    <a:pt x="51" y="449"/>
                    <a:pt x="77" y="387"/>
                  </a:cubicBezTo>
                  <a:cubicBezTo>
                    <a:pt x="100" y="334"/>
                    <a:pt x="105" y="280"/>
                    <a:pt x="105" y="24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78" name=""/>
            <p:cNvSpPr/>
            <p:nvPr/>
          </p:nvSpPr>
          <p:spPr>
            <a:xfrm>
              <a:off x="1006560" y="1667520"/>
              <a:ext cx="950400" cy="3960"/>
            </a:xfrm>
            <a:custGeom>
              <a:avLst/>
              <a:gdLst>
                <a:gd name="textAreaLeft" fmla="*/ 0 w 950400"/>
                <a:gd name="textAreaRight" fmla="*/ 953280 w 950400"/>
                <a:gd name="textAreaTop" fmla="*/ 0 h 3960"/>
                <a:gd name="textAreaBottom" fmla="*/ 6840 h 3960"/>
              </a:gdLst>
              <a:ahLst/>
              <a:rect l="textAreaLeft" t="textAreaTop" r="textAreaRight" b="textAreaBottom"/>
              <a:pathLst>
                <a:path w="2888" h="21">
                  <a:moveTo>
                    <a:pt x="1443" y="21"/>
                  </a:moveTo>
                  <a:cubicBezTo>
                    <a:pt x="962" y="21"/>
                    <a:pt x="481" y="21"/>
                    <a:pt x="0" y="21"/>
                  </a:cubicBezTo>
                  <a:cubicBezTo>
                    <a:pt x="0" y="14"/>
                    <a:pt x="0" y="7"/>
                    <a:pt x="0" y="0"/>
                  </a:cubicBezTo>
                  <a:cubicBezTo>
                    <a:pt x="963" y="0"/>
                    <a:pt x="1925" y="0"/>
                    <a:pt x="2888" y="0"/>
                  </a:cubicBezTo>
                  <a:cubicBezTo>
                    <a:pt x="2888" y="7"/>
                    <a:pt x="2888" y="14"/>
                    <a:pt x="2888" y="21"/>
                  </a:cubicBezTo>
                  <a:cubicBezTo>
                    <a:pt x="2407" y="21"/>
                    <a:pt x="1925" y="21"/>
                    <a:pt x="1443" y="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440" bIns="-374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79" name=""/>
            <p:cNvSpPr/>
            <p:nvPr/>
          </p:nvSpPr>
          <p:spPr>
            <a:xfrm>
              <a:off x="1451880" y="1711800"/>
              <a:ext cx="59400" cy="101160"/>
            </a:xfrm>
            <a:custGeom>
              <a:avLst/>
              <a:gdLst>
                <a:gd name="textAreaLeft" fmla="*/ 0 w 59400"/>
                <a:gd name="textAreaRight" fmla="*/ 62280 w 59400"/>
                <a:gd name="textAreaTop" fmla="*/ 0 h 101160"/>
                <a:gd name="textAreaBottom" fmla="*/ 104040 h 101160"/>
              </a:gdLst>
              <a:ahLst/>
              <a:rect l="textAreaLeft" t="textAreaTop" r="textAreaRight" b="textAreaBottom"/>
              <a:pathLst>
                <a:path w="189" h="331">
                  <a:moveTo>
                    <a:pt x="112" y="150"/>
                  </a:moveTo>
                  <a:cubicBezTo>
                    <a:pt x="150" y="138"/>
                    <a:pt x="176" y="104"/>
                    <a:pt x="176" y="67"/>
                  </a:cubicBezTo>
                  <a:cubicBezTo>
                    <a:pt x="176" y="27"/>
                    <a:pt x="136" y="0"/>
                    <a:pt x="93" y="0"/>
                  </a:cubicBezTo>
                  <a:cubicBezTo>
                    <a:pt x="46" y="0"/>
                    <a:pt x="11" y="29"/>
                    <a:pt x="11" y="66"/>
                  </a:cubicBezTo>
                  <a:cubicBezTo>
                    <a:pt x="11" y="82"/>
                    <a:pt x="22" y="90"/>
                    <a:pt x="35" y="90"/>
                  </a:cubicBezTo>
                  <a:cubicBezTo>
                    <a:pt x="49" y="90"/>
                    <a:pt x="58" y="81"/>
                    <a:pt x="58" y="66"/>
                  </a:cubicBezTo>
                  <a:cubicBezTo>
                    <a:pt x="58" y="42"/>
                    <a:pt x="37" y="42"/>
                    <a:pt x="31" y="42"/>
                  </a:cubicBezTo>
                  <a:cubicBezTo>
                    <a:pt x="44" y="19"/>
                    <a:pt x="75" y="12"/>
                    <a:pt x="90" y="12"/>
                  </a:cubicBezTo>
                  <a:cubicBezTo>
                    <a:pt x="110" y="12"/>
                    <a:pt x="134" y="23"/>
                    <a:pt x="134" y="66"/>
                  </a:cubicBezTo>
                  <a:cubicBezTo>
                    <a:pt x="134" y="72"/>
                    <a:pt x="133" y="100"/>
                    <a:pt x="121" y="120"/>
                  </a:cubicBezTo>
                  <a:cubicBezTo>
                    <a:pt x="109" y="144"/>
                    <a:pt x="93" y="145"/>
                    <a:pt x="81" y="146"/>
                  </a:cubicBezTo>
                  <a:cubicBezTo>
                    <a:pt x="77" y="146"/>
                    <a:pt x="67" y="148"/>
                    <a:pt x="63" y="148"/>
                  </a:cubicBezTo>
                  <a:cubicBezTo>
                    <a:pt x="59" y="148"/>
                    <a:pt x="57" y="148"/>
                    <a:pt x="57" y="153"/>
                  </a:cubicBezTo>
                  <a:cubicBezTo>
                    <a:pt x="57" y="159"/>
                    <a:pt x="59" y="159"/>
                    <a:pt x="67" y="159"/>
                  </a:cubicBezTo>
                  <a:cubicBezTo>
                    <a:pt x="74" y="159"/>
                    <a:pt x="81" y="159"/>
                    <a:pt x="88" y="159"/>
                  </a:cubicBezTo>
                  <a:cubicBezTo>
                    <a:pt x="125" y="159"/>
                    <a:pt x="142" y="191"/>
                    <a:pt x="142" y="238"/>
                  </a:cubicBezTo>
                  <a:cubicBezTo>
                    <a:pt x="142" y="304"/>
                    <a:pt x="110" y="317"/>
                    <a:pt x="90" y="317"/>
                  </a:cubicBezTo>
                  <a:cubicBezTo>
                    <a:pt x="71" y="317"/>
                    <a:pt x="36" y="309"/>
                    <a:pt x="20" y="280"/>
                  </a:cubicBezTo>
                  <a:cubicBezTo>
                    <a:pt x="36" y="283"/>
                    <a:pt x="50" y="272"/>
                    <a:pt x="50" y="254"/>
                  </a:cubicBezTo>
                  <a:cubicBezTo>
                    <a:pt x="50" y="237"/>
                    <a:pt x="38" y="227"/>
                    <a:pt x="26" y="227"/>
                  </a:cubicBezTo>
                  <a:cubicBezTo>
                    <a:pt x="14" y="227"/>
                    <a:pt x="0" y="234"/>
                    <a:pt x="0" y="256"/>
                  </a:cubicBezTo>
                  <a:cubicBezTo>
                    <a:pt x="0" y="300"/>
                    <a:pt x="42" y="331"/>
                    <a:pt x="92" y="331"/>
                  </a:cubicBezTo>
                  <a:cubicBezTo>
                    <a:pt x="147" y="331"/>
                    <a:pt x="189" y="287"/>
                    <a:pt x="189" y="238"/>
                  </a:cubicBezTo>
                  <a:cubicBezTo>
                    <a:pt x="189" y="198"/>
                    <a:pt x="160" y="161"/>
                    <a:pt x="112" y="15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80" name=""/>
            <p:cNvSpPr/>
            <p:nvPr/>
          </p:nvSpPr>
          <p:spPr>
            <a:xfrm>
              <a:off x="2024640" y="1629720"/>
              <a:ext cx="137160" cy="79920"/>
            </a:xfrm>
            <a:custGeom>
              <a:avLst/>
              <a:gdLst>
                <a:gd name="textAreaLeft" fmla="*/ 0 w 137160"/>
                <a:gd name="textAreaRight" fmla="*/ 140040 w 137160"/>
                <a:gd name="textAreaTop" fmla="*/ 0 h 79920"/>
                <a:gd name="textAreaBottom" fmla="*/ 82800 h 79920"/>
              </a:gdLst>
              <a:ahLst/>
              <a:rect l="textAreaLeft" t="textAreaTop" r="textAreaRight" b="textAreaBottom"/>
              <a:pathLst>
                <a:path w="424" h="264">
                  <a:moveTo>
                    <a:pt x="101" y="75"/>
                  </a:moveTo>
                  <a:cubicBezTo>
                    <a:pt x="127" y="45"/>
                    <a:pt x="140" y="9"/>
                    <a:pt x="140" y="5"/>
                  </a:cubicBezTo>
                  <a:cubicBezTo>
                    <a:pt x="140" y="0"/>
                    <a:pt x="135" y="0"/>
                    <a:pt x="131" y="0"/>
                  </a:cubicBezTo>
                  <a:cubicBezTo>
                    <a:pt x="124" y="0"/>
                    <a:pt x="124" y="0"/>
                    <a:pt x="121" y="9"/>
                  </a:cubicBezTo>
                  <a:cubicBezTo>
                    <a:pt x="101" y="54"/>
                    <a:pt x="67" y="98"/>
                    <a:pt x="8" y="125"/>
                  </a:cubicBezTo>
                  <a:cubicBezTo>
                    <a:pt x="1" y="128"/>
                    <a:pt x="0" y="128"/>
                    <a:pt x="0" y="131"/>
                  </a:cubicBezTo>
                  <a:cubicBezTo>
                    <a:pt x="0" y="132"/>
                    <a:pt x="0" y="134"/>
                    <a:pt x="1" y="135"/>
                  </a:cubicBezTo>
                  <a:cubicBezTo>
                    <a:pt x="5" y="137"/>
                    <a:pt x="3" y="136"/>
                    <a:pt x="12" y="141"/>
                  </a:cubicBezTo>
                  <a:cubicBezTo>
                    <a:pt x="61" y="162"/>
                    <a:pt x="99" y="203"/>
                    <a:pt x="122" y="260"/>
                  </a:cubicBezTo>
                  <a:cubicBezTo>
                    <a:pt x="123" y="264"/>
                    <a:pt x="126" y="264"/>
                    <a:pt x="131" y="264"/>
                  </a:cubicBezTo>
                  <a:cubicBezTo>
                    <a:pt x="135" y="264"/>
                    <a:pt x="140" y="264"/>
                    <a:pt x="140" y="258"/>
                  </a:cubicBezTo>
                  <a:cubicBezTo>
                    <a:pt x="140" y="254"/>
                    <a:pt x="127" y="219"/>
                    <a:pt x="101" y="188"/>
                  </a:cubicBezTo>
                  <a:cubicBezTo>
                    <a:pt x="176" y="188"/>
                    <a:pt x="250" y="188"/>
                    <a:pt x="324" y="188"/>
                  </a:cubicBezTo>
                  <a:cubicBezTo>
                    <a:pt x="298" y="219"/>
                    <a:pt x="285" y="254"/>
                    <a:pt x="285" y="258"/>
                  </a:cubicBezTo>
                  <a:cubicBezTo>
                    <a:pt x="285" y="264"/>
                    <a:pt x="289" y="264"/>
                    <a:pt x="294" y="264"/>
                  </a:cubicBezTo>
                  <a:cubicBezTo>
                    <a:pt x="301" y="264"/>
                    <a:pt x="301" y="264"/>
                    <a:pt x="305" y="254"/>
                  </a:cubicBezTo>
                  <a:cubicBezTo>
                    <a:pt x="323" y="209"/>
                    <a:pt x="357" y="165"/>
                    <a:pt x="416" y="138"/>
                  </a:cubicBezTo>
                  <a:cubicBezTo>
                    <a:pt x="423" y="135"/>
                    <a:pt x="424" y="135"/>
                    <a:pt x="424" y="131"/>
                  </a:cubicBezTo>
                  <a:cubicBezTo>
                    <a:pt x="424" y="130"/>
                    <a:pt x="424" y="130"/>
                    <a:pt x="424" y="128"/>
                  </a:cubicBezTo>
                  <a:cubicBezTo>
                    <a:pt x="423" y="128"/>
                    <a:pt x="423" y="127"/>
                    <a:pt x="414" y="123"/>
                  </a:cubicBezTo>
                  <a:cubicBezTo>
                    <a:pt x="363" y="101"/>
                    <a:pt x="327" y="60"/>
                    <a:pt x="303" y="4"/>
                  </a:cubicBezTo>
                  <a:cubicBezTo>
                    <a:pt x="301" y="0"/>
                    <a:pt x="300" y="0"/>
                    <a:pt x="294" y="0"/>
                  </a:cubicBezTo>
                  <a:cubicBezTo>
                    <a:pt x="289" y="0"/>
                    <a:pt x="285" y="0"/>
                    <a:pt x="285" y="5"/>
                  </a:cubicBezTo>
                  <a:cubicBezTo>
                    <a:pt x="285" y="9"/>
                    <a:pt x="298" y="45"/>
                    <a:pt x="324" y="75"/>
                  </a:cubicBezTo>
                  <a:cubicBezTo>
                    <a:pt x="250" y="75"/>
                    <a:pt x="176" y="75"/>
                    <a:pt x="101" y="75"/>
                  </a:cubicBezTo>
                  <a:moveTo>
                    <a:pt x="83" y="169"/>
                  </a:moveTo>
                  <a:cubicBezTo>
                    <a:pt x="69" y="154"/>
                    <a:pt x="53" y="143"/>
                    <a:pt x="35" y="131"/>
                  </a:cubicBezTo>
                  <a:cubicBezTo>
                    <a:pt x="60" y="116"/>
                    <a:pt x="74" y="104"/>
                    <a:pt x="83" y="94"/>
                  </a:cubicBezTo>
                  <a:cubicBezTo>
                    <a:pt x="169" y="94"/>
                    <a:pt x="256" y="94"/>
                    <a:pt x="342" y="94"/>
                  </a:cubicBezTo>
                  <a:cubicBezTo>
                    <a:pt x="355" y="109"/>
                    <a:pt x="371" y="120"/>
                    <a:pt x="390" y="131"/>
                  </a:cubicBezTo>
                  <a:cubicBezTo>
                    <a:pt x="364" y="147"/>
                    <a:pt x="351" y="160"/>
                    <a:pt x="342" y="169"/>
                  </a:cubicBezTo>
                  <a:cubicBezTo>
                    <a:pt x="256" y="169"/>
                    <a:pt x="169" y="169"/>
                    <a:pt x="83" y="16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800" bIns="378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81" name=""/>
            <p:cNvSpPr/>
            <p:nvPr/>
          </p:nvSpPr>
          <p:spPr>
            <a:xfrm>
              <a:off x="2225520" y="1607760"/>
              <a:ext cx="46800" cy="97920"/>
            </a:xfrm>
            <a:custGeom>
              <a:avLst/>
              <a:gdLst>
                <a:gd name="textAreaLeft" fmla="*/ 0 w 46800"/>
                <a:gd name="textAreaRight" fmla="*/ 49680 w 46800"/>
                <a:gd name="textAreaTop" fmla="*/ 0 h 97920"/>
                <a:gd name="textAreaBottom" fmla="*/ 100800 h 97920"/>
              </a:gdLst>
              <a:ahLst/>
              <a:rect l="textAreaLeft" t="textAreaTop" r="textAreaRight" b="textAreaBottom"/>
              <a:pathLst>
                <a:path w="151" h="320">
                  <a:moveTo>
                    <a:pt x="94" y="14"/>
                  </a:moveTo>
                  <a:cubicBezTo>
                    <a:pt x="94" y="2"/>
                    <a:pt x="94" y="0"/>
                    <a:pt x="83" y="0"/>
                  </a:cubicBezTo>
                  <a:cubicBezTo>
                    <a:pt x="55" y="32"/>
                    <a:pt x="15" y="32"/>
                    <a:pt x="0" y="32"/>
                  </a:cubicBezTo>
                  <a:cubicBezTo>
                    <a:pt x="0" y="37"/>
                    <a:pt x="0" y="42"/>
                    <a:pt x="0" y="47"/>
                  </a:cubicBezTo>
                  <a:cubicBezTo>
                    <a:pt x="9" y="47"/>
                    <a:pt x="35" y="47"/>
                    <a:pt x="60" y="34"/>
                  </a:cubicBezTo>
                  <a:cubicBezTo>
                    <a:pt x="60" y="117"/>
                    <a:pt x="60" y="200"/>
                    <a:pt x="60" y="283"/>
                  </a:cubicBezTo>
                  <a:cubicBezTo>
                    <a:pt x="60" y="300"/>
                    <a:pt x="59" y="305"/>
                    <a:pt x="17" y="305"/>
                  </a:cubicBezTo>
                  <a:cubicBezTo>
                    <a:pt x="12" y="305"/>
                    <a:pt x="8" y="305"/>
                    <a:pt x="3" y="305"/>
                  </a:cubicBezTo>
                  <a:cubicBezTo>
                    <a:pt x="3" y="310"/>
                    <a:pt x="3" y="315"/>
                    <a:pt x="3" y="320"/>
                  </a:cubicBezTo>
                  <a:cubicBezTo>
                    <a:pt x="18" y="319"/>
                    <a:pt x="59" y="319"/>
                    <a:pt x="77" y="319"/>
                  </a:cubicBezTo>
                  <a:cubicBezTo>
                    <a:pt x="95" y="319"/>
                    <a:pt x="134" y="319"/>
                    <a:pt x="151" y="320"/>
                  </a:cubicBezTo>
                  <a:cubicBezTo>
                    <a:pt x="151" y="315"/>
                    <a:pt x="151" y="310"/>
                    <a:pt x="151" y="305"/>
                  </a:cubicBezTo>
                  <a:cubicBezTo>
                    <a:pt x="146" y="305"/>
                    <a:pt x="140" y="305"/>
                    <a:pt x="135" y="305"/>
                  </a:cubicBezTo>
                  <a:cubicBezTo>
                    <a:pt x="95" y="305"/>
                    <a:pt x="94" y="301"/>
                    <a:pt x="94" y="283"/>
                  </a:cubicBezTo>
                  <a:cubicBezTo>
                    <a:pt x="94" y="194"/>
                    <a:pt x="94" y="104"/>
                    <a:pt x="94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82" name=""/>
            <p:cNvSpPr/>
            <p:nvPr/>
          </p:nvSpPr>
          <p:spPr>
            <a:xfrm>
              <a:off x="2337480" y="1653120"/>
              <a:ext cx="97200" cy="32760"/>
            </a:xfrm>
            <a:custGeom>
              <a:avLst/>
              <a:gdLst>
                <a:gd name="textAreaLeft" fmla="*/ 0 w 97200"/>
                <a:gd name="textAreaRight" fmla="*/ 100080 w 97200"/>
                <a:gd name="textAreaTop" fmla="*/ 0 h 32760"/>
                <a:gd name="textAreaBottom" fmla="*/ 35640 h 32760"/>
              </a:gdLst>
              <a:ahLst/>
              <a:rect l="textAreaLeft" t="textAreaTop" r="textAreaRight" b="textAreaBottom"/>
              <a:pathLst>
                <a:path w="303" h="113">
                  <a:moveTo>
                    <a:pt x="288" y="19"/>
                  </a:moveTo>
                  <a:cubicBezTo>
                    <a:pt x="294" y="19"/>
                    <a:pt x="303" y="19"/>
                    <a:pt x="303" y="9"/>
                  </a:cubicBezTo>
                  <a:cubicBezTo>
                    <a:pt x="303" y="0"/>
                    <a:pt x="294" y="0"/>
                    <a:pt x="288" y="0"/>
                  </a:cubicBezTo>
                  <a:cubicBezTo>
                    <a:pt x="197" y="0"/>
                    <a:pt x="106" y="0"/>
                    <a:pt x="15" y="0"/>
                  </a:cubicBezTo>
                  <a:cubicBezTo>
                    <a:pt x="9" y="0"/>
                    <a:pt x="0" y="0"/>
                    <a:pt x="0" y="9"/>
                  </a:cubicBezTo>
                  <a:cubicBezTo>
                    <a:pt x="0" y="19"/>
                    <a:pt x="9" y="19"/>
                    <a:pt x="15" y="19"/>
                  </a:cubicBezTo>
                  <a:cubicBezTo>
                    <a:pt x="106" y="19"/>
                    <a:pt x="197" y="19"/>
                    <a:pt x="288" y="19"/>
                  </a:cubicBezTo>
                  <a:moveTo>
                    <a:pt x="288" y="113"/>
                  </a:moveTo>
                  <a:cubicBezTo>
                    <a:pt x="294" y="113"/>
                    <a:pt x="303" y="113"/>
                    <a:pt x="303" y="104"/>
                  </a:cubicBezTo>
                  <a:cubicBezTo>
                    <a:pt x="303" y="94"/>
                    <a:pt x="294" y="94"/>
                    <a:pt x="288" y="94"/>
                  </a:cubicBezTo>
                  <a:cubicBezTo>
                    <a:pt x="197" y="94"/>
                    <a:pt x="106" y="94"/>
                    <a:pt x="15" y="94"/>
                  </a:cubicBezTo>
                  <a:cubicBezTo>
                    <a:pt x="9" y="94"/>
                    <a:pt x="0" y="94"/>
                    <a:pt x="0" y="104"/>
                  </a:cubicBezTo>
                  <a:cubicBezTo>
                    <a:pt x="0" y="113"/>
                    <a:pt x="9" y="113"/>
                    <a:pt x="15" y="113"/>
                  </a:cubicBezTo>
                  <a:cubicBezTo>
                    <a:pt x="106" y="113"/>
                    <a:pt x="197" y="113"/>
                    <a:pt x="288" y="11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" bIns="-43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83" name=""/>
            <p:cNvSpPr/>
            <p:nvPr/>
          </p:nvSpPr>
          <p:spPr>
            <a:xfrm>
              <a:off x="2501280" y="1607760"/>
              <a:ext cx="46800" cy="97920"/>
            </a:xfrm>
            <a:custGeom>
              <a:avLst/>
              <a:gdLst>
                <a:gd name="textAreaLeft" fmla="*/ 0 w 46800"/>
                <a:gd name="textAreaRight" fmla="*/ 49680 w 46800"/>
                <a:gd name="textAreaTop" fmla="*/ 0 h 97920"/>
                <a:gd name="textAreaBottom" fmla="*/ 100800 h 97920"/>
              </a:gdLst>
              <a:ahLst/>
              <a:rect l="textAreaLeft" t="textAreaTop" r="textAreaRight" b="textAreaBottom"/>
              <a:pathLst>
                <a:path w="150" h="320">
                  <a:moveTo>
                    <a:pt x="93" y="14"/>
                  </a:moveTo>
                  <a:cubicBezTo>
                    <a:pt x="93" y="2"/>
                    <a:pt x="93" y="0"/>
                    <a:pt x="83" y="0"/>
                  </a:cubicBezTo>
                  <a:cubicBezTo>
                    <a:pt x="54" y="32"/>
                    <a:pt x="14" y="32"/>
                    <a:pt x="0" y="32"/>
                  </a:cubicBezTo>
                  <a:cubicBezTo>
                    <a:pt x="0" y="37"/>
                    <a:pt x="0" y="42"/>
                    <a:pt x="0" y="47"/>
                  </a:cubicBezTo>
                  <a:cubicBezTo>
                    <a:pt x="9" y="47"/>
                    <a:pt x="36" y="47"/>
                    <a:pt x="59" y="34"/>
                  </a:cubicBezTo>
                  <a:cubicBezTo>
                    <a:pt x="59" y="117"/>
                    <a:pt x="59" y="200"/>
                    <a:pt x="59" y="283"/>
                  </a:cubicBezTo>
                  <a:cubicBezTo>
                    <a:pt x="59" y="300"/>
                    <a:pt x="58" y="305"/>
                    <a:pt x="16" y="305"/>
                  </a:cubicBezTo>
                  <a:cubicBezTo>
                    <a:pt x="12" y="305"/>
                    <a:pt x="7" y="305"/>
                    <a:pt x="2" y="305"/>
                  </a:cubicBezTo>
                  <a:cubicBezTo>
                    <a:pt x="2" y="310"/>
                    <a:pt x="2" y="315"/>
                    <a:pt x="2" y="320"/>
                  </a:cubicBezTo>
                  <a:cubicBezTo>
                    <a:pt x="18" y="319"/>
                    <a:pt x="58" y="319"/>
                    <a:pt x="76" y="319"/>
                  </a:cubicBezTo>
                  <a:cubicBezTo>
                    <a:pt x="94" y="319"/>
                    <a:pt x="133" y="319"/>
                    <a:pt x="150" y="320"/>
                  </a:cubicBezTo>
                  <a:cubicBezTo>
                    <a:pt x="150" y="315"/>
                    <a:pt x="150" y="310"/>
                    <a:pt x="150" y="305"/>
                  </a:cubicBezTo>
                  <a:cubicBezTo>
                    <a:pt x="145" y="305"/>
                    <a:pt x="140" y="305"/>
                    <a:pt x="136" y="305"/>
                  </a:cubicBezTo>
                  <a:cubicBezTo>
                    <a:pt x="94" y="305"/>
                    <a:pt x="93" y="301"/>
                    <a:pt x="93" y="283"/>
                  </a:cubicBezTo>
                  <a:cubicBezTo>
                    <a:pt x="93" y="194"/>
                    <a:pt x="93" y="104"/>
                    <a:pt x="93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84" name=""/>
          <p:cNvSpPr/>
          <p:nvPr/>
        </p:nvSpPr>
        <p:spPr>
          <a:xfrm>
            <a:off x="457200" y="1828800"/>
            <a:ext cx="6169320" cy="29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Golos Text"/>
                <a:ea typeface="DejaVu Sans"/>
              </a:rPr>
              <a:t>2) Пусть утверждение верно при </a:t>
            </a:r>
            <a:r>
              <a:rPr b="0" lang="en-US" sz="1200" spc="-1" strike="noStrike">
                <a:solidFill>
                  <a:srgbClr val="000000"/>
                </a:solidFill>
                <a:latin typeface="TexMaths Symbols"/>
                <a:ea typeface="TexMaths Symbols"/>
              </a:rPr>
              <a:t>n = k</a:t>
            </a:r>
            <a:r>
              <a:rPr b="0" lang="en-US" sz="1200" spc="-1" strike="noStrike">
                <a:solidFill>
                  <a:srgbClr val="000000"/>
                </a:solidFill>
                <a:latin typeface="Golos Text"/>
                <a:ea typeface="Golos Text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TexMaths Symbols"/>
                <a:ea typeface="DejaVu Sans"/>
              </a:rPr>
              <a:t>(</a:t>
            </a:r>
            <a:r>
              <a:rPr b="0" i="1" lang="en-US" sz="1200" spc="-1" strike="noStrike">
                <a:solidFill>
                  <a:srgbClr val="000000"/>
                </a:solidFill>
                <a:latin typeface="Golos Text"/>
                <a:ea typeface="DejaVu Sans"/>
              </a:rPr>
              <a:t>индукционное предположение</a:t>
            </a:r>
            <a:r>
              <a:rPr b="0" lang="en-US" sz="1200" spc="-1" strike="noStrike">
                <a:solidFill>
                  <a:srgbClr val="000000"/>
                </a:solidFill>
                <a:latin typeface="Golos Text"/>
                <a:ea typeface="DejaVu Sans"/>
              </a:rPr>
              <a:t>).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5" name=""/>
          <p:cNvGrpSpPr/>
          <p:nvPr/>
        </p:nvGrpSpPr>
        <p:grpSpPr>
          <a:xfrm>
            <a:off x="678600" y="2219400"/>
            <a:ext cx="2378880" cy="308520"/>
            <a:chOff x="678600" y="2219400"/>
            <a:chExt cx="2378880" cy="308520"/>
          </a:xfrm>
        </p:grpSpPr>
        <p:sp>
          <p:nvSpPr>
            <p:cNvPr id="186" name=""/>
            <p:cNvSpPr/>
            <p:nvPr/>
          </p:nvSpPr>
          <p:spPr>
            <a:xfrm>
              <a:off x="678600" y="2226600"/>
              <a:ext cx="2371320" cy="294120"/>
            </a:xfrm>
            <a:custGeom>
              <a:avLst/>
              <a:gdLst>
                <a:gd name="textAreaLeft" fmla="*/ 0 w 2371320"/>
                <a:gd name="textAreaRight" fmla="*/ 2374200 w 2371320"/>
                <a:gd name="textAreaTop" fmla="*/ 0 h 294120"/>
                <a:gd name="textAreaBottom" fmla="*/ 297000 h 294120"/>
              </a:gdLst>
              <a:ahLst/>
              <a:rect l="textAreaLeft" t="textAreaTop" r="textAreaRight" b="textAreaBottom"/>
              <a:pathLst>
                <a:path w="5697" h="825">
                  <a:moveTo>
                    <a:pt x="2848" y="825"/>
                  </a:moveTo>
                  <a:cubicBezTo>
                    <a:pt x="1899" y="825"/>
                    <a:pt x="949" y="825"/>
                    <a:pt x="0" y="825"/>
                  </a:cubicBezTo>
                  <a:cubicBezTo>
                    <a:pt x="0" y="550"/>
                    <a:pt x="0" y="275"/>
                    <a:pt x="0" y="0"/>
                  </a:cubicBezTo>
                  <a:cubicBezTo>
                    <a:pt x="1899" y="0"/>
                    <a:pt x="3798" y="0"/>
                    <a:pt x="5697" y="0"/>
                  </a:cubicBezTo>
                  <a:cubicBezTo>
                    <a:pt x="5697" y="275"/>
                    <a:pt x="5697" y="550"/>
                    <a:pt x="5697" y="825"/>
                  </a:cubicBezTo>
                  <a:cubicBezTo>
                    <a:pt x="4747" y="825"/>
                    <a:pt x="3798" y="825"/>
                    <a:pt x="2848" y="82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7" name=""/>
            <p:cNvSpPr/>
            <p:nvPr/>
          </p:nvSpPr>
          <p:spPr>
            <a:xfrm>
              <a:off x="684360" y="2337120"/>
              <a:ext cx="44640" cy="91080"/>
            </a:xfrm>
            <a:custGeom>
              <a:avLst/>
              <a:gdLst>
                <a:gd name="textAreaLeft" fmla="*/ 0 w 44640"/>
                <a:gd name="textAreaRight" fmla="*/ 47520 w 44640"/>
                <a:gd name="textAreaTop" fmla="*/ 0 h 91080"/>
                <a:gd name="textAreaBottom" fmla="*/ 93960 h 91080"/>
              </a:gdLst>
              <a:ahLst/>
              <a:rect l="textAreaLeft" t="textAreaTop" r="textAreaRight" b="textAreaBottom"/>
              <a:pathLst>
                <a:path w="114" h="261">
                  <a:moveTo>
                    <a:pt x="72" y="11"/>
                  </a:moveTo>
                  <a:cubicBezTo>
                    <a:pt x="72" y="1"/>
                    <a:pt x="72" y="0"/>
                    <a:pt x="63" y="0"/>
                  </a:cubicBezTo>
                  <a:cubicBezTo>
                    <a:pt x="42" y="26"/>
                    <a:pt x="11" y="26"/>
                    <a:pt x="0" y="26"/>
                  </a:cubicBezTo>
                  <a:cubicBezTo>
                    <a:pt x="0" y="30"/>
                    <a:pt x="0" y="34"/>
                    <a:pt x="0" y="38"/>
                  </a:cubicBezTo>
                  <a:cubicBezTo>
                    <a:pt x="7" y="38"/>
                    <a:pt x="27" y="38"/>
                    <a:pt x="46" y="28"/>
                  </a:cubicBezTo>
                  <a:cubicBezTo>
                    <a:pt x="46" y="96"/>
                    <a:pt x="46" y="163"/>
                    <a:pt x="46" y="231"/>
                  </a:cubicBezTo>
                  <a:cubicBezTo>
                    <a:pt x="46" y="244"/>
                    <a:pt x="44" y="249"/>
                    <a:pt x="13" y="249"/>
                  </a:cubicBezTo>
                  <a:cubicBezTo>
                    <a:pt x="9" y="249"/>
                    <a:pt x="6" y="249"/>
                    <a:pt x="2" y="249"/>
                  </a:cubicBezTo>
                  <a:cubicBezTo>
                    <a:pt x="2" y="253"/>
                    <a:pt x="2" y="257"/>
                    <a:pt x="2" y="261"/>
                  </a:cubicBezTo>
                  <a:cubicBezTo>
                    <a:pt x="14" y="260"/>
                    <a:pt x="44" y="260"/>
                    <a:pt x="59" y="260"/>
                  </a:cubicBezTo>
                  <a:cubicBezTo>
                    <a:pt x="73" y="260"/>
                    <a:pt x="102" y="260"/>
                    <a:pt x="114" y="261"/>
                  </a:cubicBezTo>
                  <a:cubicBezTo>
                    <a:pt x="114" y="257"/>
                    <a:pt x="114" y="253"/>
                    <a:pt x="114" y="249"/>
                  </a:cubicBezTo>
                  <a:cubicBezTo>
                    <a:pt x="111" y="249"/>
                    <a:pt x="107" y="249"/>
                    <a:pt x="103" y="249"/>
                  </a:cubicBezTo>
                  <a:cubicBezTo>
                    <a:pt x="73" y="249"/>
                    <a:pt x="72" y="245"/>
                    <a:pt x="72" y="231"/>
                  </a:cubicBezTo>
                  <a:cubicBezTo>
                    <a:pt x="72" y="158"/>
                    <a:pt x="72" y="85"/>
                    <a:pt x="72" y="1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88" name=""/>
            <p:cNvSpPr/>
            <p:nvPr/>
          </p:nvSpPr>
          <p:spPr>
            <a:xfrm>
              <a:off x="750240" y="2307600"/>
              <a:ext cx="42120" cy="62280"/>
            </a:xfrm>
            <a:custGeom>
              <a:avLst/>
              <a:gdLst>
                <a:gd name="textAreaLeft" fmla="*/ 0 w 42120"/>
                <a:gd name="textAreaRight" fmla="*/ 45000 w 42120"/>
                <a:gd name="textAreaTop" fmla="*/ 0 h 62280"/>
                <a:gd name="textAreaBottom" fmla="*/ 65160 h 62280"/>
              </a:gdLst>
              <a:ahLst/>
              <a:rect l="textAreaLeft" t="textAreaTop" r="textAreaRight" b="textAreaBottom"/>
              <a:pathLst>
                <a:path w="108" h="181">
                  <a:moveTo>
                    <a:pt x="108" y="132"/>
                  </a:moveTo>
                  <a:cubicBezTo>
                    <a:pt x="106" y="132"/>
                    <a:pt x="103" y="132"/>
                    <a:pt x="100" y="132"/>
                  </a:cubicBezTo>
                  <a:cubicBezTo>
                    <a:pt x="99" y="138"/>
                    <a:pt x="97" y="154"/>
                    <a:pt x="94" y="157"/>
                  </a:cubicBezTo>
                  <a:cubicBezTo>
                    <a:pt x="92" y="158"/>
                    <a:pt x="73" y="158"/>
                    <a:pt x="70" y="158"/>
                  </a:cubicBezTo>
                  <a:cubicBezTo>
                    <a:pt x="55" y="158"/>
                    <a:pt x="40" y="158"/>
                    <a:pt x="25" y="158"/>
                  </a:cubicBezTo>
                  <a:cubicBezTo>
                    <a:pt x="51" y="134"/>
                    <a:pt x="59" y="126"/>
                    <a:pt x="74" y="112"/>
                  </a:cubicBezTo>
                  <a:cubicBezTo>
                    <a:pt x="92" y="97"/>
                    <a:pt x="108" y="79"/>
                    <a:pt x="108" y="53"/>
                  </a:cubicBezTo>
                  <a:cubicBezTo>
                    <a:pt x="108" y="20"/>
                    <a:pt x="83" y="0"/>
                    <a:pt x="52" y="0"/>
                  </a:cubicBezTo>
                  <a:cubicBezTo>
                    <a:pt x="21" y="0"/>
                    <a:pt x="0" y="24"/>
                    <a:pt x="0" y="49"/>
                  </a:cubicBezTo>
                  <a:cubicBezTo>
                    <a:pt x="0" y="63"/>
                    <a:pt x="11" y="64"/>
                    <a:pt x="13" y="64"/>
                  </a:cubicBezTo>
                  <a:cubicBezTo>
                    <a:pt x="19" y="64"/>
                    <a:pt x="27" y="60"/>
                    <a:pt x="27" y="50"/>
                  </a:cubicBezTo>
                  <a:cubicBezTo>
                    <a:pt x="27" y="44"/>
                    <a:pt x="25" y="36"/>
                    <a:pt x="12" y="36"/>
                  </a:cubicBezTo>
                  <a:cubicBezTo>
                    <a:pt x="20" y="15"/>
                    <a:pt x="36" y="10"/>
                    <a:pt x="48" y="10"/>
                  </a:cubicBezTo>
                  <a:cubicBezTo>
                    <a:pt x="73" y="10"/>
                    <a:pt x="85" y="31"/>
                    <a:pt x="85" y="53"/>
                  </a:cubicBezTo>
                  <a:cubicBezTo>
                    <a:pt x="85" y="77"/>
                    <a:pt x="70" y="96"/>
                    <a:pt x="62" y="106"/>
                  </a:cubicBezTo>
                  <a:cubicBezTo>
                    <a:pt x="42" y="128"/>
                    <a:pt x="23" y="149"/>
                    <a:pt x="3" y="171"/>
                  </a:cubicBezTo>
                  <a:cubicBezTo>
                    <a:pt x="0" y="174"/>
                    <a:pt x="0" y="174"/>
                    <a:pt x="0" y="181"/>
                  </a:cubicBezTo>
                  <a:cubicBezTo>
                    <a:pt x="34" y="181"/>
                    <a:pt x="68" y="181"/>
                    <a:pt x="101" y="181"/>
                  </a:cubicBezTo>
                  <a:cubicBezTo>
                    <a:pt x="104" y="165"/>
                    <a:pt x="106" y="149"/>
                    <a:pt x="108" y="13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160" bIns="201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89" name=""/>
            <p:cNvSpPr/>
            <p:nvPr/>
          </p:nvSpPr>
          <p:spPr>
            <a:xfrm>
              <a:off x="849960" y="2349360"/>
              <a:ext cx="93600" cy="90360"/>
            </a:xfrm>
            <a:custGeom>
              <a:avLst/>
              <a:gdLst>
                <a:gd name="textAreaLeft" fmla="*/ 0 w 93600"/>
                <a:gd name="textAreaRight" fmla="*/ 96480 w 93600"/>
                <a:gd name="textAreaTop" fmla="*/ 0 h 90360"/>
                <a:gd name="textAreaBottom" fmla="*/ 93240 h 90360"/>
              </a:gdLst>
              <a:ahLst/>
              <a:rect l="textAreaLeft" t="textAreaTop" r="textAreaRight" b="textAreaBottom"/>
              <a:pathLst>
                <a:path w="232" h="259">
                  <a:moveTo>
                    <a:pt x="123" y="138"/>
                  </a:moveTo>
                  <a:cubicBezTo>
                    <a:pt x="155" y="138"/>
                    <a:pt x="188" y="138"/>
                    <a:pt x="220" y="138"/>
                  </a:cubicBezTo>
                  <a:cubicBezTo>
                    <a:pt x="225" y="138"/>
                    <a:pt x="232" y="137"/>
                    <a:pt x="232" y="129"/>
                  </a:cubicBezTo>
                  <a:cubicBezTo>
                    <a:pt x="232" y="120"/>
                    <a:pt x="225" y="121"/>
                    <a:pt x="220" y="121"/>
                  </a:cubicBezTo>
                  <a:cubicBezTo>
                    <a:pt x="188" y="121"/>
                    <a:pt x="155" y="121"/>
                    <a:pt x="123" y="121"/>
                  </a:cubicBezTo>
                  <a:cubicBezTo>
                    <a:pt x="123" y="85"/>
                    <a:pt x="123" y="48"/>
                    <a:pt x="123" y="12"/>
                  </a:cubicBezTo>
                  <a:cubicBezTo>
                    <a:pt x="123" y="6"/>
                    <a:pt x="123" y="0"/>
                    <a:pt x="116" y="0"/>
                  </a:cubicBezTo>
                  <a:cubicBezTo>
                    <a:pt x="109" y="0"/>
                    <a:pt x="109" y="6"/>
                    <a:pt x="109" y="12"/>
                  </a:cubicBezTo>
                  <a:cubicBezTo>
                    <a:pt x="109" y="48"/>
                    <a:pt x="109" y="85"/>
                    <a:pt x="109" y="121"/>
                  </a:cubicBezTo>
                  <a:cubicBezTo>
                    <a:pt x="77" y="121"/>
                    <a:pt x="44" y="121"/>
                    <a:pt x="12" y="121"/>
                  </a:cubicBezTo>
                  <a:cubicBezTo>
                    <a:pt x="7" y="121"/>
                    <a:pt x="0" y="120"/>
                    <a:pt x="0" y="129"/>
                  </a:cubicBezTo>
                  <a:cubicBezTo>
                    <a:pt x="0" y="137"/>
                    <a:pt x="7" y="138"/>
                    <a:pt x="12" y="138"/>
                  </a:cubicBezTo>
                  <a:cubicBezTo>
                    <a:pt x="44" y="138"/>
                    <a:pt x="77" y="138"/>
                    <a:pt x="109" y="138"/>
                  </a:cubicBezTo>
                  <a:cubicBezTo>
                    <a:pt x="109" y="174"/>
                    <a:pt x="109" y="210"/>
                    <a:pt x="109" y="247"/>
                  </a:cubicBezTo>
                  <a:cubicBezTo>
                    <a:pt x="109" y="252"/>
                    <a:pt x="109" y="259"/>
                    <a:pt x="116" y="259"/>
                  </a:cubicBezTo>
                  <a:cubicBezTo>
                    <a:pt x="123" y="259"/>
                    <a:pt x="123" y="252"/>
                    <a:pt x="123" y="247"/>
                  </a:cubicBezTo>
                  <a:cubicBezTo>
                    <a:pt x="123" y="210"/>
                    <a:pt x="123" y="174"/>
                    <a:pt x="123" y="13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90" name=""/>
            <p:cNvSpPr/>
            <p:nvPr/>
          </p:nvSpPr>
          <p:spPr>
            <a:xfrm>
              <a:off x="993600" y="2337120"/>
              <a:ext cx="57600" cy="94320"/>
            </a:xfrm>
            <a:custGeom>
              <a:avLst/>
              <a:gdLst>
                <a:gd name="textAreaLeft" fmla="*/ 0 w 57600"/>
                <a:gd name="textAreaRight" fmla="*/ 60480 w 57600"/>
                <a:gd name="textAreaTop" fmla="*/ 0 h 94320"/>
                <a:gd name="textAreaBottom" fmla="*/ 97200 h 94320"/>
              </a:gdLst>
              <a:ahLst/>
              <a:rect l="textAreaLeft" t="textAreaTop" r="textAreaRight" b="textAreaBottom"/>
              <a:pathLst>
                <a:path w="145" h="270">
                  <a:moveTo>
                    <a:pt x="86" y="124"/>
                  </a:moveTo>
                  <a:cubicBezTo>
                    <a:pt x="115" y="113"/>
                    <a:pt x="135" y="86"/>
                    <a:pt x="135" y="55"/>
                  </a:cubicBezTo>
                  <a:cubicBezTo>
                    <a:pt x="135" y="23"/>
                    <a:pt x="104" y="0"/>
                    <a:pt x="71" y="0"/>
                  </a:cubicBezTo>
                  <a:cubicBezTo>
                    <a:pt x="36" y="0"/>
                    <a:pt x="9" y="25"/>
                    <a:pt x="9" y="54"/>
                  </a:cubicBezTo>
                  <a:cubicBezTo>
                    <a:pt x="9" y="67"/>
                    <a:pt x="17" y="74"/>
                    <a:pt x="27" y="74"/>
                  </a:cubicBezTo>
                  <a:cubicBezTo>
                    <a:pt x="38" y="74"/>
                    <a:pt x="45" y="66"/>
                    <a:pt x="45" y="55"/>
                  </a:cubicBezTo>
                  <a:cubicBezTo>
                    <a:pt x="45" y="35"/>
                    <a:pt x="29" y="35"/>
                    <a:pt x="23" y="35"/>
                  </a:cubicBezTo>
                  <a:cubicBezTo>
                    <a:pt x="34" y="16"/>
                    <a:pt x="56" y="10"/>
                    <a:pt x="69" y="10"/>
                  </a:cubicBezTo>
                  <a:cubicBezTo>
                    <a:pt x="84" y="10"/>
                    <a:pt x="103" y="19"/>
                    <a:pt x="103" y="55"/>
                  </a:cubicBezTo>
                  <a:cubicBezTo>
                    <a:pt x="103" y="59"/>
                    <a:pt x="102" y="82"/>
                    <a:pt x="93" y="99"/>
                  </a:cubicBezTo>
                  <a:cubicBezTo>
                    <a:pt x="82" y="117"/>
                    <a:pt x="71" y="118"/>
                    <a:pt x="62" y="119"/>
                  </a:cubicBezTo>
                  <a:cubicBezTo>
                    <a:pt x="59" y="119"/>
                    <a:pt x="50" y="121"/>
                    <a:pt x="48" y="121"/>
                  </a:cubicBezTo>
                  <a:cubicBezTo>
                    <a:pt x="46" y="121"/>
                    <a:pt x="44" y="122"/>
                    <a:pt x="44" y="125"/>
                  </a:cubicBezTo>
                  <a:cubicBezTo>
                    <a:pt x="44" y="129"/>
                    <a:pt x="46" y="129"/>
                    <a:pt x="51" y="129"/>
                  </a:cubicBezTo>
                  <a:cubicBezTo>
                    <a:pt x="57" y="129"/>
                    <a:pt x="62" y="129"/>
                    <a:pt x="67" y="129"/>
                  </a:cubicBezTo>
                  <a:cubicBezTo>
                    <a:pt x="95" y="129"/>
                    <a:pt x="108" y="156"/>
                    <a:pt x="108" y="194"/>
                  </a:cubicBezTo>
                  <a:cubicBezTo>
                    <a:pt x="108" y="247"/>
                    <a:pt x="84" y="259"/>
                    <a:pt x="69" y="259"/>
                  </a:cubicBezTo>
                  <a:cubicBezTo>
                    <a:pt x="54" y="259"/>
                    <a:pt x="28" y="252"/>
                    <a:pt x="16" y="229"/>
                  </a:cubicBezTo>
                  <a:cubicBezTo>
                    <a:pt x="28" y="231"/>
                    <a:pt x="39" y="223"/>
                    <a:pt x="39" y="207"/>
                  </a:cubicBezTo>
                  <a:cubicBezTo>
                    <a:pt x="39" y="194"/>
                    <a:pt x="30" y="186"/>
                    <a:pt x="20" y="186"/>
                  </a:cubicBezTo>
                  <a:cubicBezTo>
                    <a:pt x="11" y="186"/>
                    <a:pt x="0" y="191"/>
                    <a:pt x="0" y="208"/>
                  </a:cubicBezTo>
                  <a:cubicBezTo>
                    <a:pt x="0" y="244"/>
                    <a:pt x="33" y="270"/>
                    <a:pt x="70" y="270"/>
                  </a:cubicBezTo>
                  <a:cubicBezTo>
                    <a:pt x="113" y="270"/>
                    <a:pt x="145" y="234"/>
                    <a:pt x="145" y="194"/>
                  </a:cubicBezTo>
                  <a:cubicBezTo>
                    <a:pt x="145" y="162"/>
                    <a:pt x="123" y="132"/>
                    <a:pt x="86" y="1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91" name=""/>
            <p:cNvSpPr/>
            <p:nvPr/>
          </p:nvSpPr>
          <p:spPr>
            <a:xfrm>
              <a:off x="1066680" y="2307600"/>
              <a:ext cx="42120" cy="62280"/>
            </a:xfrm>
            <a:custGeom>
              <a:avLst/>
              <a:gdLst>
                <a:gd name="textAreaLeft" fmla="*/ 0 w 42120"/>
                <a:gd name="textAreaRight" fmla="*/ 45000 w 42120"/>
                <a:gd name="textAreaTop" fmla="*/ 0 h 62280"/>
                <a:gd name="textAreaBottom" fmla="*/ 65160 h 62280"/>
              </a:gdLst>
              <a:ahLst/>
              <a:rect l="textAreaLeft" t="textAreaTop" r="textAreaRight" b="textAreaBottom"/>
              <a:pathLst>
                <a:path w="108" h="181">
                  <a:moveTo>
                    <a:pt x="108" y="132"/>
                  </a:moveTo>
                  <a:cubicBezTo>
                    <a:pt x="106" y="132"/>
                    <a:pt x="103" y="132"/>
                    <a:pt x="100" y="132"/>
                  </a:cubicBezTo>
                  <a:cubicBezTo>
                    <a:pt x="99" y="138"/>
                    <a:pt x="96" y="154"/>
                    <a:pt x="93" y="157"/>
                  </a:cubicBezTo>
                  <a:cubicBezTo>
                    <a:pt x="91" y="158"/>
                    <a:pt x="72" y="158"/>
                    <a:pt x="69" y="158"/>
                  </a:cubicBezTo>
                  <a:cubicBezTo>
                    <a:pt x="54" y="158"/>
                    <a:pt x="40" y="158"/>
                    <a:pt x="25" y="158"/>
                  </a:cubicBezTo>
                  <a:cubicBezTo>
                    <a:pt x="50" y="134"/>
                    <a:pt x="58" y="126"/>
                    <a:pt x="73" y="112"/>
                  </a:cubicBezTo>
                  <a:cubicBezTo>
                    <a:pt x="91" y="97"/>
                    <a:pt x="108" y="79"/>
                    <a:pt x="108" y="53"/>
                  </a:cubicBezTo>
                  <a:cubicBezTo>
                    <a:pt x="108" y="20"/>
                    <a:pt x="82" y="0"/>
                    <a:pt x="51" y="0"/>
                  </a:cubicBezTo>
                  <a:cubicBezTo>
                    <a:pt x="21" y="0"/>
                    <a:pt x="0" y="24"/>
                    <a:pt x="0" y="49"/>
                  </a:cubicBezTo>
                  <a:cubicBezTo>
                    <a:pt x="0" y="63"/>
                    <a:pt x="11" y="64"/>
                    <a:pt x="13" y="64"/>
                  </a:cubicBezTo>
                  <a:cubicBezTo>
                    <a:pt x="19" y="64"/>
                    <a:pt x="26" y="60"/>
                    <a:pt x="26" y="50"/>
                  </a:cubicBezTo>
                  <a:cubicBezTo>
                    <a:pt x="26" y="44"/>
                    <a:pt x="25" y="36"/>
                    <a:pt x="12" y="36"/>
                  </a:cubicBezTo>
                  <a:cubicBezTo>
                    <a:pt x="19" y="15"/>
                    <a:pt x="36" y="10"/>
                    <a:pt x="48" y="10"/>
                  </a:cubicBezTo>
                  <a:cubicBezTo>
                    <a:pt x="71" y="10"/>
                    <a:pt x="84" y="31"/>
                    <a:pt x="84" y="53"/>
                  </a:cubicBezTo>
                  <a:cubicBezTo>
                    <a:pt x="84" y="77"/>
                    <a:pt x="69" y="96"/>
                    <a:pt x="61" y="106"/>
                  </a:cubicBezTo>
                  <a:cubicBezTo>
                    <a:pt x="42" y="128"/>
                    <a:pt x="22" y="149"/>
                    <a:pt x="3" y="171"/>
                  </a:cubicBezTo>
                  <a:cubicBezTo>
                    <a:pt x="0" y="174"/>
                    <a:pt x="0" y="174"/>
                    <a:pt x="0" y="181"/>
                  </a:cubicBezTo>
                  <a:cubicBezTo>
                    <a:pt x="34" y="181"/>
                    <a:pt x="67" y="181"/>
                    <a:pt x="101" y="181"/>
                  </a:cubicBezTo>
                  <a:cubicBezTo>
                    <a:pt x="104" y="165"/>
                    <a:pt x="106" y="149"/>
                    <a:pt x="108" y="13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160" bIns="201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92" name=""/>
            <p:cNvSpPr/>
            <p:nvPr/>
          </p:nvSpPr>
          <p:spPr>
            <a:xfrm>
              <a:off x="1165680" y="2349360"/>
              <a:ext cx="94320" cy="90360"/>
            </a:xfrm>
            <a:custGeom>
              <a:avLst/>
              <a:gdLst>
                <a:gd name="textAreaLeft" fmla="*/ 0 w 94320"/>
                <a:gd name="textAreaRight" fmla="*/ 97200 w 94320"/>
                <a:gd name="textAreaTop" fmla="*/ 0 h 90360"/>
                <a:gd name="textAreaBottom" fmla="*/ 93240 h 90360"/>
              </a:gdLst>
              <a:ahLst/>
              <a:rect l="textAreaLeft" t="textAreaTop" r="textAreaRight" b="textAreaBottom"/>
              <a:pathLst>
                <a:path w="233" h="259">
                  <a:moveTo>
                    <a:pt x="124" y="138"/>
                  </a:moveTo>
                  <a:cubicBezTo>
                    <a:pt x="156" y="138"/>
                    <a:pt x="189" y="138"/>
                    <a:pt x="221" y="138"/>
                  </a:cubicBezTo>
                  <a:cubicBezTo>
                    <a:pt x="226" y="138"/>
                    <a:pt x="233" y="137"/>
                    <a:pt x="233" y="129"/>
                  </a:cubicBezTo>
                  <a:cubicBezTo>
                    <a:pt x="233" y="120"/>
                    <a:pt x="226" y="121"/>
                    <a:pt x="221" y="121"/>
                  </a:cubicBezTo>
                  <a:cubicBezTo>
                    <a:pt x="189" y="121"/>
                    <a:pt x="156" y="121"/>
                    <a:pt x="124" y="121"/>
                  </a:cubicBezTo>
                  <a:cubicBezTo>
                    <a:pt x="124" y="85"/>
                    <a:pt x="124" y="48"/>
                    <a:pt x="124" y="12"/>
                  </a:cubicBezTo>
                  <a:cubicBezTo>
                    <a:pt x="124" y="6"/>
                    <a:pt x="124" y="0"/>
                    <a:pt x="117" y="0"/>
                  </a:cubicBezTo>
                  <a:cubicBezTo>
                    <a:pt x="110" y="0"/>
                    <a:pt x="110" y="6"/>
                    <a:pt x="110" y="12"/>
                  </a:cubicBezTo>
                  <a:cubicBezTo>
                    <a:pt x="110" y="48"/>
                    <a:pt x="110" y="85"/>
                    <a:pt x="110" y="121"/>
                  </a:cubicBezTo>
                  <a:cubicBezTo>
                    <a:pt x="77" y="121"/>
                    <a:pt x="45" y="121"/>
                    <a:pt x="12" y="121"/>
                  </a:cubicBezTo>
                  <a:cubicBezTo>
                    <a:pt x="7" y="121"/>
                    <a:pt x="0" y="120"/>
                    <a:pt x="0" y="129"/>
                  </a:cubicBezTo>
                  <a:cubicBezTo>
                    <a:pt x="0" y="137"/>
                    <a:pt x="7" y="138"/>
                    <a:pt x="12" y="138"/>
                  </a:cubicBezTo>
                  <a:cubicBezTo>
                    <a:pt x="45" y="138"/>
                    <a:pt x="77" y="138"/>
                    <a:pt x="110" y="138"/>
                  </a:cubicBezTo>
                  <a:cubicBezTo>
                    <a:pt x="110" y="174"/>
                    <a:pt x="110" y="210"/>
                    <a:pt x="110" y="247"/>
                  </a:cubicBezTo>
                  <a:cubicBezTo>
                    <a:pt x="110" y="252"/>
                    <a:pt x="110" y="259"/>
                    <a:pt x="117" y="259"/>
                  </a:cubicBezTo>
                  <a:cubicBezTo>
                    <a:pt x="124" y="259"/>
                    <a:pt x="124" y="252"/>
                    <a:pt x="124" y="247"/>
                  </a:cubicBezTo>
                  <a:cubicBezTo>
                    <a:pt x="124" y="210"/>
                    <a:pt x="124" y="174"/>
                    <a:pt x="124" y="13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93" name=""/>
            <p:cNvSpPr/>
            <p:nvPr/>
          </p:nvSpPr>
          <p:spPr>
            <a:xfrm>
              <a:off x="1315800" y="2416320"/>
              <a:ext cx="12600" cy="11880"/>
            </a:xfrm>
            <a:custGeom>
              <a:avLst/>
              <a:gdLst>
                <a:gd name="textAreaLeft" fmla="*/ 0 w 12600"/>
                <a:gd name="textAreaRight" fmla="*/ 15480 w 12600"/>
                <a:gd name="textAreaTop" fmla="*/ 0 h 11880"/>
                <a:gd name="textAreaBottom" fmla="*/ 14760 h 11880"/>
              </a:gdLst>
              <a:ahLst/>
              <a:rect l="textAreaLeft" t="textAreaTop" r="textAreaRight" b="textAreaBottom"/>
              <a:pathLst>
                <a:path w="37" h="41">
                  <a:moveTo>
                    <a:pt x="37" y="21"/>
                  </a:moveTo>
                  <a:cubicBezTo>
                    <a:pt x="37" y="9"/>
                    <a:pt x="29" y="0"/>
                    <a:pt x="19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32"/>
                    <a:pt x="9" y="41"/>
                    <a:pt x="19" y="41"/>
                  </a:cubicBezTo>
                  <a:cubicBezTo>
                    <a:pt x="29" y="41"/>
                    <a:pt x="37" y="32"/>
                    <a:pt x="37" y="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0240" bIns="-302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94" name=""/>
            <p:cNvSpPr/>
            <p:nvPr/>
          </p:nvSpPr>
          <p:spPr>
            <a:xfrm>
              <a:off x="1356480" y="2416320"/>
              <a:ext cx="12600" cy="11880"/>
            </a:xfrm>
            <a:custGeom>
              <a:avLst/>
              <a:gdLst>
                <a:gd name="textAreaLeft" fmla="*/ 0 w 12600"/>
                <a:gd name="textAreaRight" fmla="*/ 15480 w 12600"/>
                <a:gd name="textAreaTop" fmla="*/ 0 h 11880"/>
                <a:gd name="textAreaBottom" fmla="*/ 14760 h 11880"/>
              </a:gdLst>
              <a:ahLst/>
              <a:rect l="textAreaLeft" t="textAreaTop" r="textAreaRight" b="textAreaBottom"/>
              <a:pathLst>
                <a:path w="37" h="41">
                  <a:moveTo>
                    <a:pt x="37" y="21"/>
                  </a:moveTo>
                  <a:cubicBezTo>
                    <a:pt x="37" y="9"/>
                    <a:pt x="28" y="0"/>
                    <a:pt x="18" y="0"/>
                  </a:cubicBezTo>
                  <a:cubicBezTo>
                    <a:pt x="7" y="0"/>
                    <a:pt x="0" y="9"/>
                    <a:pt x="0" y="21"/>
                  </a:cubicBezTo>
                  <a:cubicBezTo>
                    <a:pt x="0" y="32"/>
                    <a:pt x="7" y="41"/>
                    <a:pt x="18" y="41"/>
                  </a:cubicBezTo>
                  <a:cubicBezTo>
                    <a:pt x="28" y="41"/>
                    <a:pt x="37" y="32"/>
                    <a:pt x="37" y="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0240" bIns="-302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95" name=""/>
            <p:cNvSpPr/>
            <p:nvPr/>
          </p:nvSpPr>
          <p:spPr>
            <a:xfrm>
              <a:off x="1396440" y="2416320"/>
              <a:ext cx="12960" cy="11880"/>
            </a:xfrm>
            <a:custGeom>
              <a:avLst/>
              <a:gdLst>
                <a:gd name="textAreaLeft" fmla="*/ 0 w 12960"/>
                <a:gd name="textAreaRight" fmla="*/ 15840 w 12960"/>
                <a:gd name="textAreaTop" fmla="*/ 0 h 11880"/>
                <a:gd name="textAreaBottom" fmla="*/ 14760 h 11880"/>
              </a:gdLst>
              <a:ahLst/>
              <a:rect l="textAreaLeft" t="textAreaTop" r="textAreaRight" b="textAreaBottom"/>
              <a:pathLst>
                <a:path w="38" h="41">
                  <a:moveTo>
                    <a:pt x="38" y="21"/>
                  </a:moveTo>
                  <a:cubicBezTo>
                    <a:pt x="38" y="9"/>
                    <a:pt x="29" y="0"/>
                    <a:pt x="19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32"/>
                    <a:pt x="9" y="41"/>
                    <a:pt x="19" y="41"/>
                  </a:cubicBezTo>
                  <a:cubicBezTo>
                    <a:pt x="29" y="41"/>
                    <a:pt x="38" y="32"/>
                    <a:pt x="38" y="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0240" bIns="-302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96" name=""/>
            <p:cNvSpPr/>
            <p:nvPr/>
          </p:nvSpPr>
          <p:spPr>
            <a:xfrm>
              <a:off x="1465200" y="2349360"/>
              <a:ext cx="93960" cy="90360"/>
            </a:xfrm>
            <a:custGeom>
              <a:avLst/>
              <a:gdLst>
                <a:gd name="textAreaLeft" fmla="*/ 0 w 93960"/>
                <a:gd name="textAreaRight" fmla="*/ 96840 w 93960"/>
                <a:gd name="textAreaTop" fmla="*/ 0 h 90360"/>
                <a:gd name="textAreaBottom" fmla="*/ 93240 h 90360"/>
              </a:gdLst>
              <a:ahLst/>
              <a:rect l="textAreaLeft" t="textAreaTop" r="textAreaRight" b="textAreaBottom"/>
              <a:pathLst>
                <a:path w="232" h="259">
                  <a:moveTo>
                    <a:pt x="124" y="138"/>
                  </a:moveTo>
                  <a:cubicBezTo>
                    <a:pt x="156" y="138"/>
                    <a:pt x="189" y="138"/>
                    <a:pt x="221" y="138"/>
                  </a:cubicBezTo>
                  <a:cubicBezTo>
                    <a:pt x="226" y="138"/>
                    <a:pt x="232" y="137"/>
                    <a:pt x="232" y="129"/>
                  </a:cubicBezTo>
                  <a:cubicBezTo>
                    <a:pt x="232" y="120"/>
                    <a:pt x="226" y="121"/>
                    <a:pt x="221" y="121"/>
                  </a:cubicBezTo>
                  <a:cubicBezTo>
                    <a:pt x="189" y="121"/>
                    <a:pt x="156" y="121"/>
                    <a:pt x="124" y="121"/>
                  </a:cubicBezTo>
                  <a:cubicBezTo>
                    <a:pt x="124" y="85"/>
                    <a:pt x="124" y="48"/>
                    <a:pt x="124" y="12"/>
                  </a:cubicBezTo>
                  <a:cubicBezTo>
                    <a:pt x="124" y="6"/>
                    <a:pt x="124" y="0"/>
                    <a:pt x="117" y="0"/>
                  </a:cubicBezTo>
                  <a:cubicBezTo>
                    <a:pt x="110" y="0"/>
                    <a:pt x="110" y="6"/>
                    <a:pt x="110" y="12"/>
                  </a:cubicBezTo>
                  <a:cubicBezTo>
                    <a:pt x="110" y="48"/>
                    <a:pt x="110" y="85"/>
                    <a:pt x="110" y="121"/>
                  </a:cubicBezTo>
                  <a:cubicBezTo>
                    <a:pt x="77" y="121"/>
                    <a:pt x="44" y="121"/>
                    <a:pt x="11" y="121"/>
                  </a:cubicBezTo>
                  <a:cubicBezTo>
                    <a:pt x="6" y="121"/>
                    <a:pt x="0" y="120"/>
                    <a:pt x="0" y="129"/>
                  </a:cubicBezTo>
                  <a:cubicBezTo>
                    <a:pt x="0" y="137"/>
                    <a:pt x="6" y="138"/>
                    <a:pt x="11" y="138"/>
                  </a:cubicBezTo>
                  <a:cubicBezTo>
                    <a:pt x="44" y="138"/>
                    <a:pt x="77" y="138"/>
                    <a:pt x="110" y="138"/>
                  </a:cubicBezTo>
                  <a:cubicBezTo>
                    <a:pt x="110" y="174"/>
                    <a:pt x="110" y="210"/>
                    <a:pt x="110" y="247"/>
                  </a:cubicBezTo>
                  <a:cubicBezTo>
                    <a:pt x="110" y="252"/>
                    <a:pt x="110" y="259"/>
                    <a:pt x="117" y="259"/>
                  </a:cubicBezTo>
                  <a:cubicBezTo>
                    <a:pt x="124" y="259"/>
                    <a:pt x="124" y="252"/>
                    <a:pt x="124" y="247"/>
                  </a:cubicBezTo>
                  <a:cubicBezTo>
                    <a:pt x="124" y="210"/>
                    <a:pt x="124" y="174"/>
                    <a:pt x="124" y="13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97" name=""/>
            <p:cNvSpPr/>
            <p:nvPr/>
          </p:nvSpPr>
          <p:spPr>
            <a:xfrm>
              <a:off x="1617120" y="2325600"/>
              <a:ext cx="30960" cy="137880"/>
            </a:xfrm>
            <a:custGeom>
              <a:avLst/>
              <a:gdLst>
                <a:gd name="textAreaLeft" fmla="*/ 0 w 30960"/>
                <a:gd name="textAreaRight" fmla="*/ 33840 w 30960"/>
                <a:gd name="textAreaTop" fmla="*/ 0 h 137880"/>
                <a:gd name="textAreaBottom" fmla="*/ 140760 h 137880"/>
              </a:gdLst>
              <a:ahLst/>
              <a:rect l="textAreaLeft" t="textAreaTop" r="textAreaRight" b="textAreaBottom"/>
              <a:pathLst>
                <a:path w="82" h="391">
                  <a:moveTo>
                    <a:pt x="82" y="387"/>
                  </a:moveTo>
                  <a:cubicBezTo>
                    <a:pt x="82" y="385"/>
                    <a:pt x="82" y="385"/>
                    <a:pt x="76" y="379"/>
                  </a:cubicBezTo>
                  <a:cubicBezTo>
                    <a:pt x="32" y="330"/>
                    <a:pt x="20" y="255"/>
                    <a:pt x="20" y="195"/>
                  </a:cubicBezTo>
                  <a:cubicBezTo>
                    <a:pt x="20" y="127"/>
                    <a:pt x="34" y="59"/>
                    <a:pt x="77" y="10"/>
                  </a:cubicBezTo>
                  <a:cubicBezTo>
                    <a:pt x="82" y="6"/>
                    <a:pt x="82" y="6"/>
                    <a:pt x="82" y="3"/>
                  </a:cubicBezTo>
                  <a:cubicBezTo>
                    <a:pt x="82" y="1"/>
                    <a:pt x="80" y="0"/>
                    <a:pt x="78" y="0"/>
                  </a:cubicBezTo>
                  <a:cubicBezTo>
                    <a:pt x="75" y="0"/>
                    <a:pt x="43" y="27"/>
                    <a:pt x="22" y="76"/>
                  </a:cubicBezTo>
                  <a:cubicBezTo>
                    <a:pt x="4" y="119"/>
                    <a:pt x="0" y="163"/>
                    <a:pt x="0" y="195"/>
                  </a:cubicBezTo>
                  <a:cubicBezTo>
                    <a:pt x="0" y="226"/>
                    <a:pt x="4" y="273"/>
                    <a:pt x="23" y="317"/>
                  </a:cubicBezTo>
                  <a:cubicBezTo>
                    <a:pt x="44" y="365"/>
                    <a:pt x="75" y="391"/>
                    <a:pt x="78" y="391"/>
                  </a:cubicBezTo>
                  <a:cubicBezTo>
                    <a:pt x="80" y="391"/>
                    <a:pt x="82" y="390"/>
                    <a:pt x="82" y="38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98" name=""/>
            <p:cNvSpPr/>
            <p:nvPr/>
          </p:nvSpPr>
          <p:spPr>
            <a:xfrm>
              <a:off x="1667160" y="2337120"/>
              <a:ext cx="54720" cy="91080"/>
            </a:xfrm>
            <a:custGeom>
              <a:avLst/>
              <a:gdLst>
                <a:gd name="textAreaLeft" fmla="*/ 0 w 54720"/>
                <a:gd name="textAreaRight" fmla="*/ 57600 w 54720"/>
                <a:gd name="textAreaTop" fmla="*/ 0 h 91080"/>
                <a:gd name="textAreaBottom" fmla="*/ 93960 h 91080"/>
              </a:gdLst>
              <a:ahLst/>
              <a:rect l="textAreaLeft" t="textAreaTop" r="textAreaRight" b="textAreaBottom"/>
              <a:pathLst>
                <a:path w="139" h="261">
                  <a:moveTo>
                    <a:pt x="27" y="231"/>
                  </a:moveTo>
                  <a:cubicBezTo>
                    <a:pt x="39" y="217"/>
                    <a:pt x="51" y="204"/>
                    <a:pt x="63" y="191"/>
                  </a:cubicBezTo>
                  <a:cubicBezTo>
                    <a:pt x="118" y="137"/>
                    <a:pt x="139" y="116"/>
                    <a:pt x="139" y="77"/>
                  </a:cubicBezTo>
                  <a:cubicBezTo>
                    <a:pt x="139" y="33"/>
                    <a:pt x="107" y="0"/>
                    <a:pt x="64" y="0"/>
                  </a:cubicBezTo>
                  <a:cubicBezTo>
                    <a:pt x="26" y="0"/>
                    <a:pt x="0" y="37"/>
                    <a:pt x="0" y="72"/>
                  </a:cubicBezTo>
                  <a:cubicBezTo>
                    <a:pt x="0" y="94"/>
                    <a:pt x="17" y="94"/>
                    <a:pt x="18" y="94"/>
                  </a:cubicBezTo>
                  <a:cubicBezTo>
                    <a:pt x="24" y="94"/>
                    <a:pt x="36" y="88"/>
                    <a:pt x="36" y="73"/>
                  </a:cubicBezTo>
                  <a:cubicBezTo>
                    <a:pt x="36" y="63"/>
                    <a:pt x="30" y="53"/>
                    <a:pt x="18" y="53"/>
                  </a:cubicBezTo>
                  <a:cubicBezTo>
                    <a:pt x="15" y="53"/>
                    <a:pt x="14" y="53"/>
                    <a:pt x="13" y="53"/>
                  </a:cubicBezTo>
                  <a:cubicBezTo>
                    <a:pt x="21" y="27"/>
                    <a:pt x="39" y="13"/>
                    <a:pt x="60" y="13"/>
                  </a:cubicBezTo>
                  <a:cubicBezTo>
                    <a:pt x="92" y="13"/>
                    <a:pt x="107" y="45"/>
                    <a:pt x="107" y="77"/>
                  </a:cubicBezTo>
                  <a:cubicBezTo>
                    <a:pt x="107" y="108"/>
                    <a:pt x="89" y="138"/>
                    <a:pt x="70" y="163"/>
                  </a:cubicBezTo>
                  <a:cubicBezTo>
                    <a:pt x="48" y="191"/>
                    <a:pt x="25" y="219"/>
                    <a:pt x="3" y="246"/>
                  </a:cubicBezTo>
                  <a:cubicBezTo>
                    <a:pt x="0" y="251"/>
                    <a:pt x="0" y="252"/>
                    <a:pt x="0" y="261"/>
                  </a:cubicBezTo>
                  <a:cubicBezTo>
                    <a:pt x="43" y="261"/>
                    <a:pt x="86" y="261"/>
                    <a:pt x="129" y="261"/>
                  </a:cubicBezTo>
                  <a:cubicBezTo>
                    <a:pt x="132" y="238"/>
                    <a:pt x="136" y="216"/>
                    <a:pt x="139" y="193"/>
                  </a:cubicBezTo>
                  <a:cubicBezTo>
                    <a:pt x="136" y="193"/>
                    <a:pt x="133" y="193"/>
                    <a:pt x="130" y="193"/>
                  </a:cubicBezTo>
                  <a:cubicBezTo>
                    <a:pt x="128" y="205"/>
                    <a:pt x="126" y="222"/>
                    <a:pt x="122" y="227"/>
                  </a:cubicBezTo>
                  <a:cubicBezTo>
                    <a:pt x="120" y="231"/>
                    <a:pt x="97" y="231"/>
                    <a:pt x="89" y="231"/>
                  </a:cubicBezTo>
                  <a:cubicBezTo>
                    <a:pt x="68" y="231"/>
                    <a:pt x="47" y="231"/>
                    <a:pt x="27" y="23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99" name=""/>
            <p:cNvSpPr/>
            <p:nvPr/>
          </p:nvSpPr>
          <p:spPr>
            <a:xfrm>
              <a:off x="1740240" y="2333520"/>
              <a:ext cx="63000" cy="96120"/>
            </a:xfrm>
            <a:custGeom>
              <a:avLst/>
              <a:gdLst>
                <a:gd name="textAreaLeft" fmla="*/ 0 w 63000"/>
                <a:gd name="textAreaRight" fmla="*/ 65880 w 63000"/>
                <a:gd name="textAreaTop" fmla="*/ 0 h 96120"/>
                <a:gd name="textAreaBottom" fmla="*/ 99000 h 96120"/>
              </a:gdLst>
              <a:ahLst/>
              <a:rect l="textAreaLeft" t="textAreaTop" r="textAreaRight" b="textAreaBottom"/>
              <a:pathLst>
                <a:path w="158" h="275">
                  <a:moveTo>
                    <a:pt x="80" y="4"/>
                  </a:moveTo>
                  <a:cubicBezTo>
                    <a:pt x="79" y="3"/>
                    <a:pt x="80" y="0"/>
                    <a:pt x="76" y="0"/>
                  </a:cubicBezTo>
                  <a:cubicBezTo>
                    <a:pt x="68" y="0"/>
                    <a:pt x="42" y="3"/>
                    <a:pt x="34" y="4"/>
                  </a:cubicBezTo>
                  <a:cubicBezTo>
                    <a:pt x="31" y="4"/>
                    <a:pt x="27" y="5"/>
                    <a:pt x="27" y="11"/>
                  </a:cubicBezTo>
                  <a:cubicBezTo>
                    <a:pt x="27" y="16"/>
                    <a:pt x="31" y="16"/>
                    <a:pt x="36" y="16"/>
                  </a:cubicBezTo>
                  <a:cubicBezTo>
                    <a:pt x="52" y="16"/>
                    <a:pt x="52" y="19"/>
                    <a:pt x="52" y="23"/>
                  </a:cubicBezTo>
                  <a:cubicBezTo>
                    <a:pt x="52" y="25"/>
                    <a:pt x="52" y="28"/>
                    <a:pt x="51" y="30"/>
                  </a:cubicBezTo>
                  <a:cubicBezTo>
                    <a:pt x="35" y="106"/>
                    <a:pt x="18" y="181"/>
                    <a:pt x="1" y="256"/>
                  </a:cubicBezTo>
                  <a:cubicBezTo>
                    <a:pt x="0" y="261"/>
                    <a:pt x="0" y="262"/>
                    <a:pt x="0" y="264"/>
                  </a:cubicBezTo>
                  <a:cubicBezTo>
                    <a:pt x="0" y="273"/>
                    <a:pt x="7" y="275"/>
                    <a:pt x="10" y="275"/>
                  </a:cubicBezTo>
                  <a:cubicBezTo>
                    <a:pt x="15" y="275"/>
                    <a:pt x="20" y="272"/>
                    <a:pt x="22" y="267"/>
                  </a:cubicBezTo>
                  <a:cubicBezTo>
                    <a:pt x="24" y="264"/>
                    <a:pt x="40" y="192"/>
                    <a:pt x="41" y="182"/>
                  </a:cubicBezTo>
                  <a:cubicBezTo>
                    <a:pt x="53" y="183"/>
                    <a:pt x="82" y="190"/>
                    <a:pt x="82" y="215"/>
                  </a:cubicBezTo>
                  <a:cubicBezTo>
                    <a:pt x="82" y="217"/>
                    <a:pt x="82" y="220"/>
                    <a:pt x="80" y="223"/>
                  </a:cubicBezTo>
                  <a:cubicBezTo>
                    <a:pt x="80" y="227"/>
                    <a:pt x="79" y="233"/>
                    <a:pt x="79" y="236"/>
                  </a:cubicBezTo>
                  <a:cubicBezTo>
                    <a:pt x="79" y="260"/>
                    <a:pt x="93" y="275"/>
                    <a:pt x="111" y="275"/>
                  </a:cubicBezTo>
                  <a:cubicBezTo>
                    <a:pt x="122" y="275"/>
                    <a:pt x="131" y="270"/>
                    <a:pt x="139" y="255"/>
                  </a:cubicBezTo>
                  <a:cubicBezTo>
                    <a:pt x="148" y="237"/>
                    <a:pt x="152" y="216"/>
                    <a:pt x="152" y="215"/>
                  </a:cubicBezTo>
                  <a:cubicBezTo>
                    <a:pt x="152" y="212"/>
                    <a:pt x="149" y="212"/>
                    <a:pt x="148" y="212"/>
                  </a:cubicBezTo>
                  <a:cubicBezTo>
                    <a:pt x="144" y="212"/>
                    <a:pt x="144" y="213"/>
                    <a:pt x="143" y="218"/>
                  </a:cubicBezTo>
                  <a:cubicBezTo>
                    <a:pt x="136" y="246"/>
                    <a:pt x="128" y="266"/>
                    <a:pt x="112" y="266"/>
                  </a:cubicBezTo>
                  <a:cubicBezTo>
                    <a:pt x="105" y="266"/>
                    <a:pt x="101" y="263"/>
                    <a:pt x="101" y="249"/>
                  </a:cubicBezTo>
                  <a:cubicBezTo>
                    <a:pt x="101" y="242"/>
                    <a:pt x="102" y="233"/>
                    <a:pt x="104" y="226"/>
                  </a:cubicBezTo>
                  <a:cubicBezTo>
                    <a:pt x="105" y="220"/>
                    <a:pt x="105" y="218"/>
                    <a:pt x="105" y="214"/>
                  </a:cubicBezTo>
                  <a:cubicBezTo>
                    <a:pt x="105" y="190"/>
                    <a:pt x="83" y="177"/>
                    <a:pt x="53" y="173"/>
                  </a:cubicBezTo>
                  <a:cubicBezTo>
                    <a:pt x="64" y="166"/>
                    <a:pt x="75" y="154"/>
                    <a:pt x="83" y="145"/>
                  </a:cubicBezTo>
                  <a:cubicBezTo>
                    <a:pt x="100" y="124"/>
                    <a:pt x="116" y="107"/>
                    <a:pt x="134" y="107"/>
                  </a:cubicBezTo>
                  <a:cubicBezTo>
                    <a:pt x="136" y="107"/>
                    <a:pt x="136" y="107"/>
                    <a:pt x="137" y="107"/>
                  </a:cubicBezTo>
                  <a:cubicBezTo>
                    <a:pt x="141" y="108"/>
                    <a:pt x="141" y="108"/>
                    <a:pt x="144" y="110"/>
                  </a:cubicBezTo>
                  <a:cubicBezTo>
                    <a:pt x="145" y="110"/>
                    <a:pt x="145" y="112"/>
                    <a:pt x="146" y="112"/>
                  </a:cubicBezTo>
                  <a:cubicBezTo>
                    <a:pt x="129" y="113"/>
                    <a:pt x="125" y="128"/>
                    <a:pt x="125" y="133"/>
                  </a:cubicBezTo>
                  <a:cubicBezTo>
                    <a:pt x="125" y="139"/>
                    <a:pt x="129" y="147"/>
                    <a:pt x="139" y="147"/>
                  </a:cubicBezTo>
                  <a:cubicBezTo>
                    <a:pt x="148" y="147"/>
                    <a:pt x="158" y="138"/>
                    <a:pt x="158" y="123"/>
                  </a:cubicBezTo>
                  <a:cubicBezTo>
                    <a:pt x="158" y="112"/>
                    <a:pt x="150" y="98"/>
                    <a:pt x="134" y="98"/>
                  </a:cubicBezTo>
                  <a:cubicBezTo>
                    <a:pt x="124" y="98"/>
                    <a:pt x="108" y="102"/>
                    <a:pt x="83" y="133"/>
                  </a:cubicBezTo>
                  <a:cubicBezTo>
                    <a:pt x="71" y="147"/>
                    <a:pt x="57" y="163"/>
                    <a:pt x="44" y="169"/>
                  </a:cubicBezTo>
                  <a:cubicBezTo>
                    <a:pt x="56" y="114"/>
                    <a:pt x="68" y="59"/>
                    <a:pt x="80" y="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00" name=""/>
            <p:cNvSpPr/>
            <p:nvPr/>
          </p:nvSpPr>
          <p:spPr>
            <a:xfrm>
              <a:off x="1856880" y="2392920"/>
              <a:ext cx="86760" cy="3240"/>
            </a:xfrm>
            <a:custGeom>
              <a:avLst/>
              <a:gdLst>
                <a:gd name="textAreaLeft" fmla="*/ 0 w 86760"/>
                <a:gd name="textAreaRight" fmla="*/ 89640 w 86760"/>
                <a:gd name="textAreaTop" fmla="*/ 0 h 3240"/>
                <a:gd name="textAreaBottom" fmla="*/ 6120 h 3240"/>
              </a:gdLst>
              <a:ahLst/>
              <a:rect l="textAreaLeft" t="textAreaTop" r="textAreaRight" b="textAreaBottom"/>
              <a:pathLst>
                <a:path w="214" h="17">
                  <a:moveTo>
                    <a:pt x="201" y="17"/>
                  </a:moveTo>
                  <a:cubicBezTo>
                    <a:pt x="207" y="17"/>
                    <a:pt x="214" y="16"/>
                    <a:pt x="214" y="8"/>
                  </a:cubicBezTo>
                  <a:cubicBezTo>
                    <a:pt x="214" y="-1"/>
                    <a:pt x="207" y="0"/>
                    <a:pt x="201" y="0"/>
                  </a:cubicBezTo>
                  <a:cubicBezTo>
                    <a:pt x="138" y="0"/>
                    <a:pt x="75" y="0"/>
                    <a:pt x="12" y="0"/>
                  </a:cubicBezTo>
                  <a:cubicBezTo>
                    <a:pt x="6" y="0"/>
                    <a:pt x="0" y="-1"/>
                    <a:pt x="0" y="8"/>
                  </a:cubicBezTo>
                  <a:cubicBezTo>
                    <a:pt x="0" y="16"/>
                    <a:pt x="6" y="17"/>
                    <a:pt x="12" y="17"/>
                  </a:cubicBezTo>
                  <a:cubicBezTo>
                    <a:pt x="75" y="17"/>
                    <a:pt x="138" y="17"/>
                    <a:pt x="201" y="1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01" name=""/>
            <p:cNvSpPr/>
            <p:nvPr/>
          </p:nvSpPr>
          <p:spPr>
            <a:xfrm>
              <a:off x="2003760" y="2337120"/>
              <a:ext cx="45360" cy="91080"/>
            </a:xfrm>
            <a:custGeom>
              <a:avLst/>
              <a:gdLst>
                <a:gd name="textAreaLeft" fmla="*/ 0 w 45360"/>
                <a:gd name="textAreaRight" fmla="*/ 48240 w 45360"/>
                <a:gd name="textAreaTop" fmla="*/ 0 h 91080"/>
                <a:gd name="textAreaBottom" fmla="*/ 93960 h 91080"/>
              </a:gdLst>
              <a:ahLst/>
              <a:rect l="textAreaLeft" t="textAreaTop" r="textAreaRight" b="textAreaBottom"/>
              <a:pathLst>
                <a:path w="116" h="261">
                  <a:moveTo>
                    <a:pt x="72" y="11"/>
                  </a:moveTo>
                  <a:cubicBezTo>
                    <a:pt x="72" y="1"/>
                    <a:pt x="72" y="0"/>
                    <a:pt x="64" y="0"/>
                  </a:cubicBezTo>
                  <a:cubicBezTo>
                    <a:pt x="43" y="26"/>
                    <a:pt x="12" y="26"/>
                    <a:pt x="0" y="26"/>
                  </a:cubicBezTo>
                  <a:cubicBezTo>
                    <a:pt x="0" y="30"/>
                    <a:pt x="0" y="34"/>
                    <a:pt x="0" y="38"/>
                  </a:cubicBezTo>
                  <a:cubicBezTo>
                    <a:pt x="7" y="38"/>
                    <a:pt x="28" y="38"/>
                    <a:pt x="46" y="28"/>
                  </a:cubicBezTo>
                  <a:cubicBezTo>
                    <a:pt x="46" y="96"/>
                    <a:pt x="46" y="163"/>
                    <a:pt x="46" y="231"/>
                  </a:cubicBezTo>
                  <a:cubicBezTo>
                    <a:pt x="46" y="244"/>
                    <a:pt x="45" y="249"/>
                    <a:pt x="14" y="249"/>
                  </a:cubicBezTo>
                  <a:cubicBezTo>
                    <a:pt x="10" y="249"/>
                    <a:pt x="7" y="249"/>
                    <a:pt x="3" y="249"/>
                  </a:cubicBezTo>
                  <a:cubicBezTo>
                    <a:pt x="3" y="253"/>
                    <a:pt x="3" y="257"/>
                    <a:pt x="3" y="261"/>
                  </a:cubicBezTo>
                  <a:cubicBezTo>
                    <a:pt x="15" y="260"/>
                    <a:pt x="44" y="260"/>
                    <a:pt x="59" y="260"/>
                  </a:cubicBezTo>
                  <a:cubicBezTo>
                    <a:pt x="73" y="260"/>
                    <a:pt x="104" y="260"/>
                    <a:pt x="116" y="261"/>
                  </a:cubicBezTo>
                  <a:cubicBezTo>
                    <a:pt x="116" y="257"/>
                    <a:pt x="116" y="253"/>
                    <a:pt x="116" y="249"/>
                  </a:cubicBezTo>
                  <a:cubicBezTo>
                    <a:pt x="112" y="249"/>
                    <a:pt x="108" y="249"/>
                    <a:pt x="105" y="249"/>
                  </a:cubicBezTo>
                  <a:cubicBezTo>
                    <a:pt x="74" y="249"/>
                    <a:pt x="72" y="245"/>
                    <a:pt x="72" y="231"/>
                  </a:cubicBezTo>
                  <a:cubicBezTo>
                    <a:pt x="72" y="158"/>
                    <a:pt x="72" y="85"/>
                    <a:pt x="72" y="1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02" name=""/>
            <p:cNvSpPr/>
            <p:nvPr/>
          </p:nvSpPr>
          <p:spPr>
            <a:xfrm>
              <a:off x="2072160" y="2325600"/>
              <a:ext cx="30600" cy="137880"/>
            </a:xfrm>
            <a:custGeom>
              <a:avLst/>
              <a:gdLst>
                <a:gd name="textAreaLeft" fmla="*/ 0 w 30600"/>
                <a:gd name="textAreaRight" fmla="*/ 33480 w 30600"/>
                <a:gd name="textAreaTop" fmla="*/ 0 h 137880"/>
                <a:gd name="textAreaBottom" fmla="*/ 140760 h 137880"/>
              </a:gdLst>
              <a:ahLst/>
              <a:rect l="textAreaLeft" t="textAreaTop" r="textAreaRight" b="textAreaBottom"/>
              <a:pathLst>
                <a:path w="81" h="391">
                  <a:moveTo>
                    <a:pt x="81" y="195"/>
                  </a:moveTo>
                  <a:cubicBezTo>
                    <a:pt x="81" y="165"/>
                    <a:pt x="78" y="118"/>
                    <a:pt x="58" y="73"/>
                  </a:cubicBezTo>
                  <a:cubicBezTo>
                    <a:pt x="37" y="26"/>
                    <a:pt x="7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6"/>
                    <a:pt x="7" y="13"/>
                  </a:cubicBezTo>
                  <a:cubicBezTo>
                    <a:pt x="41" y="51"/>
                    <a:pt x="61" y="114"/>
                    <a:pt x="61" y="195"/>
                  </a:cubicBezTo>
                  <a:cubicBezTo>
                    <a:pt x="61" y="263"/>
                    <a:pt x="48" y="331"/>
                    <a:pt x="4" y="381"/>
                  </a:cubicBezTo>
                  <a:cubicBezTo>
                    <a:pt x="0" y="385"/>
                    <a:pt x="0" y="385"/>
                    <a:pt x="0" y="387"/>
                  </a:cubicBezTo>
                  <a:cubicBezTo>
                    <a:pt x="0" y="390"/>
                    <a:pt x="1" y="391"/>
                    <a:pt x="3" y="391"/>
                  </a:cubicBezTo>
                  <a:cubicBezTo>
                    <a:pt x="7" y="391"/>
                    <a:pt x="39" y="364"/>
                    <a:pt x="59" y="315"/>
                  </a:cubicBezTo>
                  <a:cubicBezTo>
                    <a:pt x="77" y="272"/>
                    <a:pt x="81" y="228"/>
                    <a:pt x="81" y="19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03" name=""/>
            <p:cNvSpPr/>
            <p:nvPr/>
          </p:nvSpPr>
          <p:spPr>
            <a:xfrm>
              <a:off x="2126880" y="2307600"/>
              <a:ext cx="42120" cy="62280"/>
            </a:xfrm>
            <a:custGeom>
              <a:avLst/>
              <a:gdLst>
                <a:gd name="textAreaLeft" fmla="*/ 0 w 42120"/>
                <a:gd name="textAreaRight" fmla="*/ 45000 w 42120"/>
                <a:gd name="textAreaTop" fmla="*/ 0 h 62280"/>
                <a:gd name="textAreaBottom" fmla="*/ 65160 h 62280"/>
              </a:gdLst>
              <a:ahLst/>
              <a:rect l="textAreaLeft" t="textAreaTop" r="textAreaRight" b="textAreaBottom"/>
              <a:pathLst>
                <a:path w="108" h="181">
                  <a:moveTo>
                    <a:pt x="108" y="132"/>
                  </a:moveTo>
                  <a:cubicBezTo>
                    <a:pt x="105" y="132"/>
                    <a:pt x="102" y="132"/>
                    <a:pt x="99" y="132"/>
                  </a:cubicBezTo>
                  <a:cubicBezTo>
                    <a:pt x="99" y="138"/>
                    <a:pt x="96" y="154"/>
                    <a:pt x="93" y="157"/>
                  </a:cubicBezTo>
                  <a:cubicBezTo>
                    <a:pt x="91" y="158"/>
                    <a:pt x="72" y="158"/>
                    <a:pt x="69" y="158"/>
                  </a:cubicBezTo>
                  <a:cubicBezTo>
                    <a:pt x="54" y="158"/>
                    <a:pt x="39" y="158"/>
                    <a:pt x="23" y="158"/>
                  </a:cubicBezTo>
                  <a:cubicBezTo>
                    <a:pt x="49" y="134"/>
                    <a:pt x="58" y="126"/>
                    <a:pt x="73" y="112"/>
                  </a:cubicBezTo>
                  <a:cubicBezTo>
                    <a:pt x="91" y="97"/>
                    <a:pt x="108" y="79"/>
                    <a:pt x="108" y="53"/>
                  </a:cubicBezTo>
                  <a:cubicBezTo>
                    <a:pt x="108" y="20"/>
                    <a:pt x="82" y="0"/>
                    <a:pt x="50" y="0"/>
                  </a:cubicBezTo>
                  <a:cubicBezTo>
                    <a:pt x="20" y="0"/>
                    <a:pt x="0" y="24"/>
                    <a:pt x="0" y="49"/>
                  </a:cubicBezTo>
                  <a:cubicBezTo>
                    <a:pt x="0" y="63"/>
                    <a:pt x="10" y="64"/>
                    <a:pt x="12" y="64"/>
                  </a:cubicBezTo>
                  <a:cubicBezTo>
                    <a:pt x="18" y="64"/>
                    <a:pt x="25" y="60"/>
                    <a:pt x="25" y="50"/>
                  </a:cubicBezTo>
                  <a:cubicBezTo>
                    <a:pt x="25" y="44"/>
                    <a:pt x="23" y="36"/>
                    <a:pt x="11" y="36"/>
                  </a:cubicBezTo>
                  <a:cubicBezTo>
                    <a:pt x="18" y="15"/>
                    <a:pt x="35" y="10"/>
                    <a:pt x="46" y="10"/>
                  </a:cubicBezTo>
                  <a:cubicBezTo>
                    <a:pt x="71" y="10"/>
                    <a:pt x="84" y="31"/>
                    <a:pt x="84" y="53"/>
                  </a:cubicBezTo>
                  <a:cubicBezTo>
                    <a:pt x="84" y="77"/>
                    <a:pt x="69" y="96"/>
                    <a:pt x="61" y="106"/>
                  </a:cubicBezTo>
                  <a:cubicBezTo>
                    <a:pt x="41" y="128"/>
                    <a:pt x="21" y="149"/>
                    <a:pt x="2" y="171"/>
                  </a:cubicBezTo>
                  <a:cubicBezTo>
                    <a:pt x="0" y="174"/>
                    <a:pt x="0" y="174"/>
                    <a:pt x="0" y="181"/>
                  </a:cubicBezTo>
                  <a:cubicBezTo>
                    <a:pt x="33" y="181"/>
                    <a:pt x="67" y="181"/>
                    <a:pt x="100" y="181"/>
                  </a:cubicBezTo>
                  <a:cubicBezTo>
                    <a:pt x="103" y="165"/>
                    <a:pt x="105" y="149"/>
                    <a:pt x="108" y="13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160" bIns="201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04" name=""/>
            <p:cNvSpPr/>
            <p:nvPr/>
          </p:nvSpPr>
          <p:spPr>
            <a:xfrm>
              <a:off x="2234160" y="2379240"/>
              <a:ext cx="93960" cy="30600"/>
            </a:xfrm>
            <a:custGeom>
              <a:avLst/>
              <a:gdLst>
                <a:gd name="textAreaLeft" fmla="*/ 0 w 93960"/>
                <a:gd name="textAreaRight" fmla="*/ 96840 w 93960"/>
                <a:gd name="textAreaTop" fmla="*/ 0 h 30600"/>
                <a:gd name="textAreaBottom" fmla="*/ 33480 h 30600"/>
              </a:gdLst>
              <a:ahLst/>
              <a:rect l="textAreaLeft" t="textAreaTop" r="textAreaRight" b="textAreaBottom"/>
              <a:pathLst>
                <a:path w="233" h="93">
                  <a:moveTo>
                    <a:pt x="221" y="16"/>
                  </a:moveTo>
                  <a:cubicBezTo>
                    <a:pt x="226" y="16"/>
                    <a:pt x="233" y="16"/>
                    <a:pt x="233" y="8"/>
                  </a:cubicBezTo>
                  <a:cubicBezTo>
                    <a:pt x="233" y="0"/>
                    <a:pt x="226" y="0"/>
                    <a:pt x="222" y="0"/>
                  </a:cubicBezTo>
                  <a:cubicBezTo>
                    <a:pt x="152" y="0"/>
                    <a:pt x="82" y="0"/>
                    <a:pt x="12" y="0"/>
                  </a:cubicBezTo>
                  <a:cubicBezTo>
                    <a:pt x="7" y="0"/>
                    <a:pt x="0" y="0"/>
                    <a:pt x="0" y="8"/>
                  </a:cubicBezTo>
                  <a:cubicBezTo>
                    <a:pt x="0" y="16"/>
                    <a:pt x="7" y="16"/>
                    <a:pt x="12" y="16"/>
                  </a:cubicBezTo>
                  <a:cubicBezTo>
                    <a:pt x="82" y="16"/>
                    <a:pt x="151" y="16"/>
                    <a:pt x="221" y="16"/>
                  </a:cubicBezTo>
                  <a:moveTo>
                    <a:pt x="222" y="93"/>
                  </a:moveTo>
                  <a:cubicBezTo>
                    <a:pt x="226" y="93"/>
                    <a:pt x="233" y="93"/>
                    <a:pt x="233" y="85"/>
                  </a:cubicBezTo>
                  <a:cubicBezTo>
                    <a:pt x="233" y="77"/>
                    <a:pt x="226" y="77"/>
                    <a:pt x="221" y="77"/>
                  </a:cubicBezTo>
                  <a:cubicBezTo>
                    <a:pt x="151" y="77"/>
                    <a:pt x="82" y="77"/>
                    <a:pt x="12" y="77"/>
                  </a:cubicBezTo>
                  <a:cubicBezTo>
                    <a:pt x="7" y="77"/>
                    <a:pt x="0" y="77"/>
                    <a:pt x="0" y="85"/>
                  </a:cubicBezTo>
                  <a:cubicBezTo>
                    <a:pt x="0" y="93"/>
                    <a:pt x="7" y="93"/>
                    <a:pt x="12" y="93"/>
                  </a:cubicBezTo>
                  <a:cubicBezTo>
                    <a:pt x="82" y="93"/>
                    <a:pt x="152" y="93"/>
                    <a:pt x="222" y="9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1520" bIns="-115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05" name=""/>
            <p:cNvSpPr/>
            <p:nvPr/>
          </p:nvSpPr>
          <p:spPr>
            <a:xfrm>
              <a:off x="2405520" y="2238120"/>
              <a:ext cx="62640" cy="96480"/>
            </a:xfrm>
            <a:custGeom>
              <a:avLst/>
              <a:gdLst>
                <a:gd name="textAreaLeft" fmla="*/ 0 w 62640"/>
                <a:gd name="textAreaRight" fmla="*/ 65520 w 62640"/>
                <a:gd name="textAreaTop" fmla="*/ 0 h 96480"/>
                <a:gd name="textAreaBottom" fmla="*/ 99360 h 96480"/>
              </a:gdLst>
              <a:ahLst/>
              <a:rect l="textAreaLeft" t="textAreaTop" r="textAreaRight" b="textAreaBottom"/>
              <a:pathLst>
                <a:path w="158" h="276">
                  <a:moveTo>
                    <a:pt x="81" y="5"/>
                  </a:moveTo>
                  <a:cubicBezTo>
                    <a:pt x="80" y="3"/>
                    <a:pt x="81" y="0"/>
                    <a:pt x="76" y="0"/>
                  </a:cubicBezTo>
                  <a:cubicBezTo>
                    <a:pt x="68" y="0"/>
                    <a:pt x="43" y="4"/>
                    <a:pt x="34" y="5"/>
                  </a:cubicBezTo>
                  <a:cubicBezTo>
                    <a:pt x="31" y="5"/>
                    <a:pt x="28" y="5"/>
                    <a:pt x="28" y="13"/>
                  </a:cubicBezTo>
                  <a:cubicBezTo>
                    <a:pt x="28" y="17"/>
                    <a:pt x="31" y="17"/>
                    <a:pt x="36" y="17"/>
                  </a:cubicBezTo>
                  <a:cubicBezTo>
                    <a:pt x="53" y="17"/>
                    <a:pt x="54" y="19"/>
                    <a:pt x="54" y="24"/>
                  </a:cubicBezTo>
                  <a:cubicBezTo>
                    <a:pt x="53" y="26"/>
                    <a:pt x="53" y="29"/>
                    <a:pt x="53" y="31"/>
                  </a:cubicBezTo>
                  <a:cubicBezTo>
                    <a:pt x="36" y="106"/>
                    <a:pt x="19" y="181"/>
                    <a:pt x="2" y="256"/>
                  </a:cubicBezTo>
                  <a:cubicBezTo>
                    <a:pt x="0" y="262"/>
                    <a:pt x="0" y="263"/>
                    <a:pt x="0" y="265"/>
                  </a:cubicBezTo>
                  <a:cubicBezTo>
                    <a:pt x="0" y="274"/>
                    <a:pt x="7" y="276"/>
                    <a:pt x="10" y="276"/>
                  </a:cubicBezTo>
                  <a:cubicBezTo>
                    <a:pt x="15" y="276"/>
                    <a:pt x="20" y="272"/>
                    <a:pt x="22" y="268"/>
                  </a:cubicBezTo>
                  <a:cubicBezTo>
                    <a:pt x="24" y="264"/>
                    <a:pt x="40" y="192"/>
                    <a:pt x="42" y="182"/>
                  </a:cubicBezTo>
                  <a:cubicBezTo>
                    <a:pt x="54" y="183"/>
                    <a:pt x="82" y="190"/>
                    <a:pt x="82" y="215"/>
                  </a:cubicBezTo>
                  <a:cubicBezTo>
                    <a:pt x="82" y="219"/>
                    <a:pt x="82" y="220"/>
                    <a:pt x="81" y="224"/>
                  </a:cubicBezTo>
                  <a:cubicBezTo>
                    <a:pt x="80" y="229"/>
                    <a:pt x="79" y="233"/>
                    <a:pt x="79" y="237"/>
                  </a:cubicBezTo>
                  <a:cubicBezTo>
                    <a:pt x="79" y="261"/>
                    <a:pt x="93" y="276"/>
                    <a:pt x="112" y="276"/>
                  </a:cubicBezTo>
                  <a:cubicBezTo>
                    <a:pt x="122" y="276"/>
                    <a:pt x="132" y="270"/>
                    <a:pt x="139" y="255"/>
                  </a:cubicBezTo>
                  <a:cubicBezTo>
                    <a:pt x="148" y="239"/>
                    <a:pt x="148" y="229"/>
                    <a:pt x="152" y="216"/>
                  </a:cubicBezTo>
                  <a:cubicBezTo>
                    <a:pt x="152" y="212"/>
                    <a:pt x="149" y="212"/>
                    <a:pt x="148" y="212"/>
                  </a:cubicBezTo>
                  <a:cubicBezTo>
                    <a:pt x="144" y="212"/>
                    <a:pt x="144" y="213"/>
                    <a:pt x="143" y="219"/>
                  </a:cubicBezTo>
                  <a:cubicBezTo>
                    <a:pt x="136" y="247"/>
                    <a:pt x="128" y="268"/>
                    <a:pt x="112" y="268"/>
                  </a:cubicBezTo>
                  <a:cubicBezTo>
                    <a:pt x="106" y="268"/>
                    <a:pt x="101" y="263"/>
                    <a:pt x="101" y="249"/>
                  </a:cubicBezTo>
                  <a:cubicBezTo>
                    <a:pt x="101" y="242"/>
                    <a:pt x="103" y="233"/>
                    <a:pt x="104" y="227"/>
                  </a:cubicBezTo>
                  <a:cubicBezTo>
                    <a:pt x="105" y="221"/>
                    <a:pt x="105" y="219"/>
                    <a:pt x="105" y="215"/>
                  </a:cubicBezTo>
                  <a:cubicBezTo>
                    <a:pt x="105" y="190"/>
                    <a:pt x="83" y="178"/>
                    <a:pt x="54" y="174"/>
                  </a:cubicBezTo>
                  <a:cubicBezTo>
                    <a:pt x="64" y="167"/>
                    <a:pt x="75" y="154"/>
                    <a:pt x="84" y="145"/>
                  </a:cubicBezTo>
                  <a:cubicBezTo>
                    <a:pt x="100" y="124"/>
                    <a:pt x="117" y="107"/>
                    <a:pt x="134" y="107"/>
                  </a:cubicBezTo>
                  <a:cubicBezTo>
                    <a:pt x="136" y="107"/>
                    <a:pt x="136" y="107"/>
                    <a:pt x="137" y="108"/>
                  </a:cubicBezTo>
                  <a:cubicBezTo>
                    <a:pt x="141" y="108"/>
                    <a:pt x="142" y="108"/>
                    <a:pt x="144" y="111"/>
                  </a:cubicBezTo>
                  <a:cubicBezTo>
                    <a:pt x="145" y="112"/>
                    <a:pt x="145" y="112"/>
                    <a:pt x="146" y="113"/>
                  </a:cubicBezTo>
                  <a:cubicBezTo>
                    <a:pt x="129" y="114"/>
                    <a:pt x="126" y="129"/>
                    <a:pt x="126" y="134"/>
                  </a:cubicBezTo>
                  <a:cubicBezTo>
                    <a:pt x="126" y="139"/>
                    <a:pt x="130" y="147"/>
                    <a:pt x="139" y="147"/>
                  </a:cubicBezTo>
                  <a:cubicBezTo>
                    <a:pt x="148" y="147"/>
                    <a:pt x="158" y="138"/>
                    <a:pt x="158" y="124"/>
                  </a:cubicBezTo>
                  <a:cubicBezTo>
                    <a:pt x="158" y="112"/>
                    <a:pt x="150" y="99"/>
                    <a:pt x="134" y="99"/>
                  </a:cubicBezTo>
                  <a:cubicBezTo>
                    <a:pt x="125" y="99"/>
                    <a:pt x="108" y="102"/>
                    <a:pt x="83" y="134"/>
                  </a:cubicBezTo>
                  <a:cubicBezTo>
                    <a:pt x="71" y="148"/>
                    <a:pt x="58" y="164"/>
                    <a:pt x="45" y="170"/>
                  </a:cubicBezTo>
                  <a:cubicBezTo>
                    <a:pt x="57" y="115"/>
                    <a:pt x="69" y="60"/>
                    <a:pt x="81" y="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06" name=""/>
            <p:cNvSpPr/>
            <p:nvPr/>
          </p:nvSpPr>
          <p:spPr>
            <a:xfrm>
              <a:off x="2492640" y="2230200"/>
              <a:ext cx="30240" cy="138240"/>
            </a:xfrm>
            <a:custGeom>
              <a:avLst/>
              <a:gdLst>
                <a:gd name="textAreaLeft" fmla="*/ 0 w 30240"/>
                <a:gd name="textAreaRight" fmla="*/ 33120 w 30240"/>
                <a:gd name="textAreaTop" fmla="*/ 0 h 138240"/>
                <a:gd name="textAreaBottom" fmla="*/ 141120 h 138240"/>
              </a:gdLst>
              <a:ahLst/>
              <a:rect l="textAreaLeft" t="textAreaTop" r="textAreaRight" b="textAreaBottom"/>
              <a:pathLst>
                <a:path w="80" h="392">
                  <a:moveTo>
                    <a:pt x="80" y="387"/>
                  </a:moveTo>
                  <a:cubicBezTo>
                    <a:pt x="80" y="386"/>
                    <a:pt x="80" y="385"/>
                    <a:pt x="74" y="379"/>
                  </a:cubicBezTo>
                  <a:cubicBezTo>
                    <a:pt x="30" y="330"/>
                    <a:pt x="20" y="256"/>
                    <a:pt x="20" y="196"/>
                  </a:cubicBezTo>
                  <a:cubicBezTo>
                    <a:pt x="20" y="128"/>
                    <a:pt x="32" y="60"/>
                    <a:pt x="76" y="11"/>
                  </a:cubicBezTo>
                  <a:cubicBezTo>
                    <a:pt x="80" y="7"/>
                    <a:pt x="80" y="6"/>
                    <a:pt x="80" y="4"/>
                  </a:cubicBezTo>
                  <a:cubicBezTo>
                    <a:pt x="80" y="2"/>
                    <a:pt x="79" y="0"/>
                    <a:pt x="77" y="0"/>
                  </a:cubicBezTo>
                  <a:cubicBezTo>
                    <a:pt x="73" y="0"/>
                    <a:pt x="42" y="27"/>
                    <a:pt x="22" y="77"/>
                  </a:cubicBezTo>
                  <a:cubicBezTo>
                    <a:pt x="4" y="120"/>
                    <a:pt x="0" y="164"/>
                    <a:pt x="0" y="196"/>
                  </a:cubicBezTo>
                  <a:cubicBezTo>
                    <a:pt x="0" y="226"/>
                    <a:pt x="4" y="274"/>
                    <a:pt x="23" y="318"/>
                  </a:cubicBezTo>
                  <a:cubicBezTo>
                    <a:pt x="43" y="366"/>
                    <a:pt x="73" y="392"/>
                    <a:pt x="77" y="392"/>
                  </a:cubicBezTo>
                  <a:cubicBezTo>
                    <a:pt x="79" y="392"/>
                    <a:pt x="80" y="390"/>
                    <a:pt x="80" y="38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07" name=""/>
            <p:cNvSpPr/>
            <p:nvPr/>
          </p:nvSpPr>
          <p:spPr>
            <a:xfrm>
              <a:off x="2538360" y="2240640"/>
              <a:ext cx="61560" cy="92520"/>
            </a:xfrm>
            <a:custGeom>
              <a:avLst/>
              <a:gdLst>
                <a:gd name="textAreaLeft" fmla="*/ 0 w 61560"/>
                <a:gd name="textAreaRight" fmla="*/ 64440 w 61560"/>
                <a:gd name="textAreaTop" fmla="*/ 0 h 92520"/>
                <a:gd name="textAreaBottom" fmla="*/ 95400 h 92520"/>
              </a:gdLst>
              <a:ahLst/>
              <a:rect l="textAreaLeft" t="textAreaTop" r="textAreaRight" b="textAreaBottom"/>
              <a:pathLst>
                <a:path w="155" h="265">
                  <a:moveTo>
                    <a:pt x="93" y="200"/>
                  </a:moveTo>
                  <a:cubicBezTo>
                    <a:pt x="93" y="212"/>
                    <a:pt x="93" y="223"/>
                    <a:pt x="93" y="234"/>
                  </a:cubicBezTo>
                  <a:cubicBezTo>
                    <a:pt x="93" y="248"/>
                    <a:pt x="92" y="253"/>
                    <a:pt x="67" y="253"/>
                  </a:cubicBezTo>
                  <a:cubicBezTo>
                    <a:pt x="64" y="253"/>
                    <a:pt x="62" y="253"/>
                    <a:pt x="60" y="253"/>
                  </a:cubicBezTo>
                  <a:cubicBezTo>
                    <a:pt x="60" y="257"/>
                    <a:pt x="60" y="261"/>
                    <a:pt x="60" y="265"/>
                  </a:cubicBezTo>
                  <a:cubicBezTo>
                    <a:pt x="74" y="264"/>
                    <a:pt x="92" y="264"/>
                    <a:pt x="106" y="264"/>
                  </a:cubicBezTo>
                  <a:cubicBezTo>
                    <a:pt x="121" y="264"/>
                    <a:pt x="140" y="264"/>
                    <a:pt x="154" y="265"/>
                  </a:cubicBezTo>
                  <a:cubicBezTo>
                    <a:pt x="154" y="261"/>
                    <a:pt x="154" y="257"/>
                    <a:pt x="154" y="253"/>
                  </a:cubicBezTo>
                  <a:cubicBezTo>
                    <a:pt x="152" y="253"/>
                    <a:pt x="150" y="253"/>
                    <a:pt x="147" y="253"/>
                  </a:cubicBezTo>
                  <a:cubicBezTo>
                    <a:pt x="121" y="253"/>
                    <a:pt x="120" y="248"/>
                    <a:pt x="120" y="234"/>
                  </a:cubicBezTo>
                  <a:cubicBezTo>
                    <a:pt x="120" y="223"/>
                    <a:pt x="120" y="212"/>
                    <a:pt x="120" y="200"/>
                  </a:cubicBezTo>
                  <a:cubicBezTo>
                    <a:pt x="132" y="200"/>
                    <a:pt x="144" y="200"/>
                    <a:pt x="155" y="200"/>
                  </a:cubicBezTo>
                  <a:cubicBezTo>
                    <a:pt x="155" y="196"/>
                    <a:pt x="155" y="192"/>
                    <a:pt x="155" y="188"/>
                  </a:cubicBezTo>
                  <a:cubicBezTo>
                    <a:pt x="144" y="188"/>
                    <a:pt x="132" y="188"/>
                    <a:pt x="120" y="188"/>
                  </a:cubicBezTo>
                  <a:cubicBezTo>
                    <a:pt x="120" y="129"/>
                    <a:pt x="120" y="69"/>
                    <a:pt x="120" y="10"/>
                  </a:cubicBezTo>
                  <a:cubicBezTo>
                    <a:pt x="120" y="2"/>
                    <a:pt x="120" y="0"/>
                    <a:pt x="114" y="0"/>
                  </a:cubicBezTo>
                  <a:cubicBezTo>
                    <a:pt x="111" y="0"/>
                    <a:pt x="110" y="0"/>
                    <a:pt x="107" y="4"/>
                  </a:cubicBezTo>
                  <a:cubicBezTo>
                    <a:pt x="72" y="66"/>
                    <a:pt x="36" y="127"/>
                    <a:pt x="0" y="188"/>
                  </a:cubicBezTo>
                  <a:cubicBezTo>
                    <a:pt x="0" y="192"/>
                    <a:pt x="0" y="196"/>
                    <a:pt x="0" y="200"/>
                  </a:cubicBezTo>
                  <a:cubicBezTo>
                    <a:pt x="31" y="200"/>
                    <a:pt x="62" y="200"/>
                    <a:pt x="93" y="200"/>
                  </a:cubicBezTo>
                  <a:moveTo>
                    <a:pt x="95" y="188"/>
                  </a:moveTo>
                  <a:cubicBezTo>
                    <a:pt x="67" y="188"/>
                    <a:pt x="38" y="188"/>
                    <a:pt x="10" y="188"/>
                  </a:cubicBezTo>
                  <a:cubicBezTo>
                    <a:pt x="38" y="140"/>
                    <a:pt x="67" y="91"/>
                    <a:pt x="95" y="42"/>
                  </a:cubicBezTo>
                  <a:cubicBezTo>
                    <a:pt x="95" y="91"/>
                    <a:pt x="95" y="140"/>
                    <a:pt x="95" y="18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08" name=""/>
            <p:cNvSpPr/>
            <p:nvPr/>
          </p:nvSpPr>
          <p:spPr>
            <a:xfrm>
              <a:off x="2615400" y="2238120"/>
              <a:ext cx="63000" cy="96480"/>
            </a:xfrm>
            <a:custGeom>
              <a:avLst/>
              <a:gdLst>
                <a:gd name="textAreaLeft" fmla="*/ 0 w 63000"/>
                <a:gd name="textAreaRight" fmla="*/ 65880 w 63000"/>
                <a:gd name="textAreaTop" fmla="*/ 0 h 96480"/>
                <a:gd name="textAreaBottom" fmla="*/ 99360 h 96480"/>
              </a:gdLst>
              <a:ahLst/>
              <a:rect l="textAreaLeft" t="textAreaTop" r="textAreaRight" b="textAreaBottom"/>
              <a:pathLst>
                <a:path w="158" h="276">
                  <a:moveTo>
                    <a:pt x="81" y="5"/>
                  </a:moveTo>
                  <a:cubicBezTo>
                    <a:pt x="79" y="3"/>
                    <a:pt x="81" y="0"/>
                    <a:pt x="77" y="0"/>
                  </a:cubicBezTo>
                  <a:cubicBezTo>
                    <a:pt x="68" y="0"/>
                    <a:pt x="43" y="4"/>
                    <a:pt x="34" y="5"/>
                  </a:cubicBezTo>
                  <a:cubicBezTo>
                    <a:pt x="31" y="5"/>
                    <a:pt x="27" y="5"/>
                    <a:pt x="27" y="13"/>
                  </a:cubicBezTo>
                  <a:cubicBezTo>
                    <a:pt x="27" y="17"/>
                    <a:pt x="30" y="17"/>
                    <a:pt x="35" y="17"/>
                  </a:cubicBezTo>
                  <a:cubicBezTo>
                    <a:pt x="52" y="17"/>
                    <a:pt x="53" y="19"/>
                    <a:pt x="53" y="24"/>
                  </a:cubicBezTo>
                  <a:cubicBezTo>
                    <a:pt x="52" y="26"/>
                    <a:pt x="52" y="29"/>
                    <a:pt x="52" y="31"/>
                  </a:cubicBezTo>
                  <a:cubicBezTo>
                    <a:pt x="35" y="106"/>
                    <a:pt x="18" y="181"/>
                    <a:pt x="1" y="256"/>
                  </a:cubicBezTo>
                  <a:cubicBezTo>
                    <a:pt x="0" y="262"/>
                    <a:pt x="0" y="263"/>
                    <a:pt x="0" y="265"/>
                  </a:cubicBezTo>
                  <a:cubicBezTo>
                    <a:pt x="0" y="274"/>
                    <a:pt x="7" y="276"/>
                    <a:pt x="10" y="276"/>
                  </a:cubicBezTo>
                  <a:cubicBezTo>
                    <a:pt x="14" y="276"/>
                    <a:pt x="20" y="272"/>
                    <a:pt x="22" y="268"/>
                  </a:cubicBezTo>
                  <a:cubicBezTo>
                    <a:pt x="23" y="264"/>
                    <a:pt x="39" y="192"/>
                    <a:pt x="41" y="182"/>
                  </a:cubicBezTo>
                  <a:cubicBezTo>
                    <a:pt x="53" y="183"/>
                    <a:pt x="82" y="190"/>
                    <a:pt x="82" y="215"/>
                  </a:cubicBezTo>
                  <a:cubicBezTo>
                    <a:pt x="82" y="219"/>
                    <a:pt x="82" y="220"/>
                    <a:pt x="81" y="224"/>
                  </a:cubicBezTo>
                  <a:cubicBezTo>
                    <a:pt x="80" y="229"/>
                    <a:pt x="80" y="233"/>
                    <a:pt x="80" y="237"/>
                  </a:cubicBezTo>
                  <a:cubicBezTo>
                    <a:pt x="80" y="261"/>
                    <a:pt x="93" y="276"/>
                    <a:pt x="111" y="276"/>
                  </a:cubicBezTo>
                  <a:cubicBezTo>
                    <a:pt x="122" y="276"/>
                    <a:pt x="131" y="270"/>
                    <a:pt x="139" y="255"/>
                  </a:cubicBezTo>
                  <a:cubicBezTo>
                    <a:pt x="148" y="239"/>
                    <a:pt x="147" y="229"/>
                    <a:pt x="151" y="216"/>
                  </a:cubicBezTo>
                  <a:cubicBezTo>
                    <a:pt x="151" y="212"/>
                    <a:pt x="148" y="212"/>
                    <a:pt x="147" y="212"/>
                  </a:cubicBezTo>
                  <a:cubicBezTo>
                    <a:pt x="144" y="212"/>
                    <a:pt x="143" y="213"/>
                    <a:pt x="142" y="219"/>
                  </a:cubicBezTo>
                  <a:cubicBezTo>
                    <a:pt x="135" y="247"/>
                    <a:pt x="127" y="268"/>
                    <a:pt x="112" y="268"/>
                  </a:cubicBezTo>
                  <a:cubicBezTo>
                    <a:pt x="105" y="268"/>
                    <a:pt x="100" y="263"/>
                    <a:pt x="100" y="249"/>
                  </a:cubicBezTo>
                  <a:cubicBezTo>
                    <a:pt x="100" y="242"/>
                    <a:pt x="102" y="233"/>
                    <a:pt x="103" y="227"/>
                  </a:cubicBezTo>
                  <a:cubicBezTo>
                    <a:pt x="105" y="221"/>
                    <a:pt x="105" y="219"/>
                    <a:pt x="105" y="215"/>
                  </a:cubicBezTo>
                  <a:cubicBezTo>
                    <a:pt x="105" y="190"/>
                    <a:pt x="84" y="178"/>
                    <a:pt x="54" y="174"/>
                  </a:cubicBezTo>
                  <a:cubicBezTo>
                    <a:pt x="65" y="167"/>
                    <a:pt x="76" y="154"/>
                    <a:pt x="84" y="145"/>
                  </a:cubicBezTo>
                  <a:cubicBezTo>
                    <a:pt x="100" y="124"/>
                    <a:pt x="116" y="107"/>
                    <a:pt x="133" y="107"/>
                  </a:cubicBezTo>
                  <a:cubicBezTo>
                    <a:pt x="135" y="107"/>
                    <a:pt x="136" y="107"/>
                    <a:pt x="136" y="108"/>
                  </a:cubicBezTo>
                  <a:cubicBezTo>
                    <a:pt x="141" y="108"/>
                    <a:pt x="141" y="108"/>
                    <a:pt x="144" y="111"/>
                  </a:cubicBezTo>
                  <a:cubicBezTo>
                    <a:pt x="144" y="112"/>
                    <a:pt x="144" y="112"/>
                    <a:pt x="145" y="113"/>
                  </a:cubicBezTo>
                  <a:cubicBezTo>
                    <a:pt x="128" y="114"/>
                    <a:pt x="125" y="129"/>
                    <a:pt x="125" y="134"/>
                  </a:cubicBezTo>
                  <a:cubicBezTo>
                    <a:pt x="125" y="139"/>
                    <a:pt x="129" y="147"/>
                    <a:pt x="138" y="147"/>
                  </a:cubicBezTo>
                  <a:cubicBezTo>
                    <a:pt x="148" y="147"/>
                    <a:pt x="158" y="138"/>
                    <a:pt x="158" y="124"/>
                  </a:cubicBezTo>
                  <a:cubicBezTo>
                    <a:pt x="158" y="112"/>
                    <a:pt x="150" y="99"/>
                    <a:pt x="134" y="99"/>
                  </a:cubicBezTo>
                  <a:cubicBezTo>
                    <a:pt x="124" y="99"/>
                    <a:pt x="108" y="102"/>
                    <a:pt x="84" y="134"/>
                  </a:cubicBezTo>
                  <a:cubicBezTo>
                    <a:pt x="72" y="148"/>
                    <a:pt x="58" y="164"/>
                    <a:pt x="45" y="170"/>
                  </a:cubicBezTo>
                  <a:cubicBezTo>
                    <a:pt x="57" y="115"/>
                    <a:pt x="69" y="60"/>
                    <a:pt x="81" y="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09" name=""/>
            <p:cNvSpPr/>
            <p:nvPr/>
          </p:nvSpPr>
          <p:spPr>
            <a:xfrm>
              <a:off x="2694240" y="2219400"/>
              <a:ext cx="41400" cy="62280"/>
            </a:xfrm>
            <a:custGeom>
              <a:avLst/>
              <a:gdLst>
                <a:gd name="textAreaLeft" fmla="*/ 0 w 41400"/>
                <a:gd name="textAreaRight" fmla="*/ 44280 w 41400"/>
                <a:gd name="textAreaTop" fmla="*/ 0 h 62280"/>
                <a:gd name="textAreaBottom" fmla="*/ 65160 h 62280"/>
              </a:gdLst>
              <a:ahLst/>
              <a:rect l="textAreaLeft" t="textAreaTop" r="textAreaRight" b="textAreaBottom"/>
              <a:pathLst>
                <a:path w="107" h="181">
                  <a:moveTo>
                    <a:pt x="107" y="132"/>
                  </a:moveTo>
                  <a:cubicBezTo>
                    <a:pt x="105" y="132"/>
                    <a:pt x="102" y="132"/>
                    <a:pt x="99" y="132"/>
                  </a:cubicBezTo>
                  <a:cubicBezTo>
                    <a:pt x="98" y="138"/>
                    <a:pt x="96" y="155"/>
                    <a:pt x="93" y="157"/>
                  </a:cubicBezTo>
                  <a:cubicBezTo>
                    <a:pt x="91" y="158"/>
                    <a:pt x="73" y="158"/>
                    <a:pt x="69" y="158"/>
                  </a:cubicBezTo>
                  <a:cubicBezTo>
                    <a:pt x="54" y="158"/>
                    <a:pt x="39" y="158"/>
                    <a:pt x="24" y="158"/>
                  </a:cubicBezTo>
                  <a:cubicBezTo>
                    <a:pt x="50" y="134"/>
                    <a:pt x="59" y="126"/>
                    <a:pt x="73" y="112"/>
                  </a:cubicBezTo>
                  <a:cubicBezTo>
                    <a:pt x="91" y="97"/>
                    <a:pt x="107" y="79"/>
                    <a:pt x="107" y="53"/>
                  </a:cubicBezTo>
                  <a:cubicBezTo>
                    <a:pt x="107" y="20"/>
                    <a:pt x="81" y="0"/>
                    <a:pt x="51" y="0"/>
                  </a:cubicBezTo>
                  <a:cubicBezTo>
                    <a:pt x="20" y="0"/>
                    <a:pt x="0" y="24"/>
                    <a:pt x="0" y="49"/>
                  </a:cubicBezTo>
                  <a:cubicBezTo>
                    <a:pt x="0" y="63"/>
                    <a:pt x="10" y="65"/>
                    <a:pt x="13" y="65"/>
                  </a:cubicBezTo>
                  <a:cubicBezTo>
                    <a:pt x="19" y="65"/>
                    <a:pt x="26" y="60"/>
                    <a:pt x="26" y="50"/>
                  </a:cubicBezTo>
                  <a:cubicBezTo>
                    <a:pt x="26" y="46"/>
                    <a:pt x="24" y="36"/>
                    <a:pt x="11" y="36"/>
                  </a:cubicBezTo>
                  <a:cubicBezTo>
                    <a:pt x="19" y="16"/>
                    <a:pt x="36" y="10"/>
                    <a:pt x="47" y="10"/>
                  </a:cubicBezTo>
                  <a:cubicBezTo>
                    <a:pt x="72" y="10"/>
                    <a:pt x="84" y="31"/>
                    <a:pt x="84" y="53"/>
                  </a:cubicBezTo>
                  <a:cubicBezTo>
                    <a:pt x="84" y="78"/>
                    <a:pt x="69" y="96"/>
                    <a:pt x="62" y="106"/>
                  </a:cubicBezTo>
                  <a:cubicBezTo>
                    <a:pt x="42" y="128"/>
                    <a:pt x="22" y="150"/>
                    <a:pt x="2" y="171"/>
                  </a:cubicBezTo>
                  <a:cubicBezTo>
                    <a:pt x="0" y="174"/>
                    <a:pt x="0" y="175"/>
                    <a:pt x="0" y="181"/>
                  </a:cubicBezTo>
                  <a:cubicBezTo>
                    <a:pt x="33" y="181"/>
                    <a:pt x="67" y="181"/>
                    <a:pt x="100" y="181"/>
                  </a:cubicBezTo>
                  <a:cubicBezTo>
                    <a:pt x="103" y="165"/>
                    <a:pt x="105" y="149"/>
                    <a:pt x="107" y="13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160" bIns="201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10" name=""/>
            <p:cNvSpPr/>
            <p:nvPr/>
          </p:nvSpPr>
          <p:spPr>
            <a:xfrm>
              <a:off x="2797560" y="2297880"/>
              <a:ext cx="85680" cy="2880"/>
            </a:xfrm>
            <a:custGeom>
              <a:avLst/>
              <a:gdLst>
                <a:gd name="textAreaLeft" fmla="*/ 0 w 85680"/>
                <a:gd name="textAreaRight" fmla="*/ 88560 w 85680"/>
                <a:gd name="textAreaTop" fmla="*/ 0 h 2880"/>
                <a:gd name="textAreaBottom" fmla="*/ 5760 h 2880"/>
              </a:gdLst>
              <a:ahLst/>
              <a:rect l="textAreaLeft" t="textAreaTop" r="textAreaRight" b="textAreaBottom"/>
              <a:pathLst>
                <a:path w="213" h="16">
                  <a:moveTo>
                    <a:pt x="201" y="16"/>
                  </a:moveTo>
                  <a:cubicBezTo>
                    <a:pt x="207" y="16"/>
                    <a:pt x="213" y="16"/>
                    <a:pt x="213" y="8"/>
                  </a:cubicBezTo>
                  <a:cubicBezTo>
                    <a:pt x="213" y="0"/>
                    <a:pt x="207" y="0"/>
                    <a:pt x="201" y="0"/>
                  </a:cubicBezTo>
                  <a:cubicBezTo>
                    <a:pt x="138" y="0"/>
                    <a:pt x="75" y="0"/>
                    <a:pt x="11" y="0"/>
                  </a:cubicBezTo>
                  <a:cubicBezTo>
                    <a:pt x="6" y="0"/>
                    <a:pt x="0" y="0"/>
                    <a:pt x="0" y="8"/>
                  </a:cubicBezTo>
                  <a:cubicBezTo>
                    <a:pt x="0" y="16"/>
                    <a:pt x="6" y="16"/>
                    <a:pt x="11" y="16"/>
                  </a:cubicBezTo>
                  <a:cubicBezTo>
                    <a:pt x="75" y="16"/>
                    <a:pt x="138" y="16"/>
                    <a:pt x="201" y="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9240" bIns="-392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11" name=""/>
            <p:cNvSpPr/>
            <p:nvPr/>
          </p:nvSpPr>
          <p:spPr>
            <a:xfrm>
              <a:off x="2944080" y="2242080"/>
              <a:ext cx="45000" cy="91080"/>
            </a:xfrm>
            <a:custGeom>
              <a:avLst/>
              <a:gdLst>
                <a:gd name="textAreaLeft" fmla="*/ 0 w 45000"/>
                <a:gd name="textAreaRight" fmla="*/ 47880 w 45000"/>
                <a:gd name="textAreaTop" fmla="*/ 0 h 91080"/>
                <a:gd name="textAreaBottom" fmla="*/ 93960 h 91080"/>
              </a:gdLst>
              <a:ahLst/>
              <a:rect l="textAreaLeft" t="textAreaTop" r="textAreaRight" b="textAreaBottom"/>
              <a:pathLst>
                <a:path w="115" h="261">
                  <a:moveTo>
                    <a:pt x="71" y="10"/>
                  </a:moveTo>
                  <a:cubicBezTo>
                    <a:pt x="71" y="2"/>
                    <a:pt x="71" y="0"/>
                    <a:pt x="63" y="0"/>
                  </a:cubicBezTo>
                  <a:cubicBezTo>
                    <a:pt x="41" y="25"/>
                    <a:pt x="11" y="25"/>
                    <a:pt x="0" y="25"/>
                  </a:cubicBezTo>
                  <a:cubicBezTo>
                    <a:pt x="0" y="29"/>
                    <a:pt x="0" y="33"/>
                    <a:pt x="0" y="37"/>
                  </a:cubicBezTo>
                  <a:cubicBezTo>
                    <a:pt x="7" y="37"/>
                    <a:pt x="26" y="37"/>
                    <a:pt x="45" y="27"/>
                  </a:cubicBezTo>
                  <a:cubicBezTo>
                    <a:pt x="45" y="95"/>
                    <a:pt x="45" y="162"/>
                    <a:pt x="45" y="230"/>
                  </a:cubicBezTo>
                  <a:cubicBezTo>
                    <a:pt x="45" y="244"/>
                    <a:pt x="44" y="249"/>
                    <a:pt x="12" y="249"/>
                  </a:cubicBezTo>
                  <a:cubicBezTo>
                    <a:pt x="9" y="249"/>
                    <a:pt x="5" y="249"/>
                    <a:pt x="2" y="249"/>
                  </a:cubicBezTo>
                  <a:cubicBezTo>
                    <a:pt x="2" y="253"/>
                    <a:pt x="2" y="257"/>
                    <a:pt x="2" y="261"/>
                  </a:cubicBezTo>
                  <a:cubicBezTo>
                    <a:pt x="13" y="260"/>
                    <a:pt x="44" y="260"/>
                    <a:pt x="58" y="260"/>
                  </a:cubicBezTo>
                  <a:cubicBezTo>
                    <a:pt x="72" y="260"/>
                    <a:pt x="102" y="260"/>
                    <a:pt x="115" y="261"/>
                  </a:cubicBezTo>
                  <a:cubicBezTo>
                    <a:pt x="115" y="257"/>
                    <a:pt x="115" y="253"/>
                    <a:pt x="115" y="249"/>
                  </a:cubicBezTo>
                  <a:cubicBezTo>
                    <a:pt x="111" y="249"/>
                    <a:pt x="107" y="249"/>
                    <a:pt x="103" y="249"/>
                  </a:cubicBezTo>
                  <a:cubicBezTo>
                    <a:pt x="72" y="249"/>
                    <a:pt x="71" y="244"/>
                    <a:pt x="71" y="230"/>
                  </a:cubicBezTo>
                  <a:cubicBezTo>
                    <a:pt x="71" y="157"/>
                    <a:pt x="71" y="84"/>
                    <a:pt x="71" y="1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12" name=""/>
            <p:cNvSpPr/>
            <p:nvPr/>
          </p:nvSpPr>
          <p:spPr>
            <a:xfrm>
              <a:off x="3012120" y="2230200"/>
              <a:ext cx="30600" cy="138240"/>
            </a:xfrm>
            <a:custGeom>
              <a:avLst/>
              <a:gdLst>
                <a:gd name="textAreaLeft" fmla="*/ 0 w 30600"/>
                <a:gd name="textAreaRight" fmla="*/ 33480 w 30600"/>
                <a:gd name="textAreaTop" fmla="*/ 0 h 138240"/>
                <a:gd name="textAreaBottom" fmla="*/ 141120 h 138240"/>
              </a:gdLst>
              <a:ahLst/>
              <a:rect l="textAreaLeft" t="textAreaTop" r="textAreaRight" b="textAreaBottom"/>
              <a:pathLst>
                <a:path w="81" h="392">
                  <a:moveTo>
                    <a:pt x="81" y="196"/>
                  </a:moveTo>
                  <a:cubicBezTo>
                    <a:pt x="81" y="166"/>
                    <a:pt x="77" y="118"/>
                    <a:pt x="57" y="74"/>
                  </a:cubicBezTo>
                  <a:cubicBezTo>
                    <a:pt x="36" y="26"/>
                    <a:pt x="7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7"/>
                    <a:pt x="7" y="13"/>
                  </a:cubicBezTo>
                  <a:cubicBezTo>
                    <a:pt x="40" y="52"/>
                    <a:pt x="60" y="115"/>
                    <a:pt x="60" y="196"/>
                  </a:cubicBezTo>
                  <a:cubicBezTo>
                    <a:pt x="60" y="263"/>
                    <a:pt x="47" y="332"/>
                    <a:pt x="5" y="381"/>
                  </a:cubicBezTo>
                  <a:cubicBezTo>
                    <a:pt x="0" y="385"/>
                    <a:pt x="0" y="386"/>
                    <a:pt x="0" y="387"/>
                  </a:cubicBezTo>
                  <a:cubicBezTo>
                    <a:pt x="0" y="390"/>
                    <a:pt x="2" y="392"/>
                    <a:pt x="4" y="392"/>
                  </a:cubicBezTo>
                  <a:cubicBezTo>
                    <a:pt x="7" y="392"/>
                    <a:pt x="38" y="365"/>
                    <a:pt x="59" y="315"/>
                  </a:cubicBezTo>
                  <a:cubicBezTo>
                    <a:pt x="76" y="272"/>
                    <a:pt x="81" y="228"/>
                    <a:pt x="81" y="19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13" name=""/>
            <p:cNvSpPr/>
            <p:nvPr/>
          </p:nvSpPr>
          <p:spPr>
            <a:xfrm>
              <a:off x="2397600" y="2392920"/>
              <a:ext cx="659880" cy="3240"/>
            </a:xfrm>
            <a:custGeom>
              <a:avLst/>
              <a:gdLst>
                <a:gd name="textAreaLeft" fmla="*/ 0 w 659880"/>
                <a:gd name="textAreaRight" fmla="*/ 662760 w 659880"/>
                <a:gd name="textAreaTop" fmla="*/ 0 h 3240"/>
                <a:gd name="textAreaBottom" fmla="*/ 6120 h 3240"/>
              </a:gdLst>
              <a:ahLst/>
              <a:rect l="textAreaLeft" t="textAreaTop" r="textAreaRight" b="textAreaBottom"/>
              <a:pathLst>
                <a:path w="1591" h="17">
                  <a:moveTo>
                    <a:pt x="795" y="17"/>
                  </a:moveTo>
                  <a:cubicBezTo>
                    <a:pt x="530" y="17"/>
                    <a:pt x="265" y="17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530" y="0"/>
                    <a:pt x="1061" y="0"/>
                    <a:pt x="1591" y="0"/>
                  </a:cubicBezTo>
                  <a:cubicBezTo>
                    <a:pt x="1591" y="6"/>
                    <a:pt x="1591" y="11"/>
                    <a:pt x="1591" y="17"/>
                  </a:cubicBezTo>
                  <a:cubicBezTo>
                    <a:pt x="1326" y="17"/>
                    <a:pt x="1061" y="17"/>
                    <a:pt x="795" y="1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14" name=""/>
            <p:cNvSpPr/>
            <p:nvPr/>
          </p:nvSpPr>
          <p:spPr>
            <a:xfrm>
              <a:off x="2698560" y="2433960"/>
              <a:ext cx="57600" cy="93960"/>
            </a:xfrm>
            <a:custGeom>
              <a:avLst/>
              <a:gdLst>
                <a:gd name="textAreaLeft" fmla="*/ 0 w 57600"/>
                <a:gd name="textAreaRight" fmla="*/ 60480 w 57600"/>
                <a:gd name="textAreaTop" fmla="*/ 0 h 93960"/>
                <a:gd name="textAreaBottom" fmla="*/ 96840 h 93960"/>
              </a:gdLst>
              <a:ahLst/>
              <a:rect l="textAreaLeft" t="textAreaTop" r="textAreaRight" b="textAreaBottom"/>
              <a:pathLst>
                <a:path w="145" h="269">
                  <a:moveTo>
                    <a:pt x="86" y="122"/>
                  </a:moveTo>
                  <a:cubicBezTo>
                    <a:pt x="115" y="112"/>
                    <a:pt x="135" y="84"/>
                    <a:pt x="135" y="54"/>
                  </a:cubicBezTo>
                  <a:cubicBezTo>
                    <a:pt x="135" y="22"/>
                    <a:pt x="104" y="0"/>
                    <a:pt x="70" y="0"/>
                  </a:cubicBezTo>
                  <a:cubicBezTo>
                    <a:pt x="36" y="0"/>
                    <a:pt x="9" y="23"/>
                    <a:pt x="9" y="53"/>
                  </a:cubicBezTo>
                  <a:cubicBezTo>
                    <a:pt x="9" y="66"/>
                    <a:pt x="17" y="73"/>
                    <a:pt x="27" y="73"/>
                  </a:cubicBezTo>
                  <a:cubicBezTo>
                    <a:pt x="38" y="73"/>
                    <a:pt x="45" y="65"/>
                    <a:pt x="45" y="53"/>
                  </a:cubicBezTo>
                  <a:cubicBezTo>
                    <a:pt x="45" y="34"/>
                    <a:pt x="29" y="34"/>
                    <a:pt x="23" y="34"/>
                  </a:cubicBezTo>
                  <a:cubicBezTo>
                    <a:pt x="34" y="15"/>
                    <a:pt x="57" y="10"/>
                    <a:pt x="69" y="10"/>
                  </a:cubicBezTo>
                  <a:cubicBezTo>
                    <a:pt x="83" y="10"/>
                    <a:pt x="103" y="19"/>
                    <a:pt x="103" y="53"/>
                  </a:cubicBezTo>
                  <a:cubicBezTo>
                    <a:pt x="103" y="59"/>
                    <a:pt x="102" y="81"/>
                    <a:pt x="93" y="98"/>
                  </a:cubicBezTo>
                  <a:cubicBezTo>
                    <a:pt x="82" y="116"/>
                    <a:pt x="70" y="118"/>
                    <a:pt x="63" y="119"/>
                  </a:cubicBezTo>
                  <a:cubicBezTo>
                    <a:pt x="60" y="119"/>
                    <a:pt x="51" y="120"/>
                    <a:pt x="49" y="120"/>
                  </a:cubicBezTo>
                  <a:cubicBezTo>
                    <a:pt x="46" y="120"/>
                    <a:pt x="44" y="120"/>
                    <a:pt x="44" y="124"/>
                  </a:cubicBezTo>
                  <a:cubicBezTo>
                    <a:pt x="44" y="129"/>
                    <a:pt x="46" y="129"/>
                    <a:pt x="52" y="129"/>
                  </a:cubicBezTo>
                  <a:cubicBezTo>
                    <a:pt x="57" y="129"/>
                    <a:pt x="62" y="129"/>
                    <a:pt x="67" y="129"/>
                  </a:cubicBezTo>
                  <a:cubicBezTo>
                    <a:pt x="95" y="129"/>
                    <a:pt x="108" y="155"/>
                    <a:pt x="108" y="193"/>
                  </a:cubicBezTo>
                  <a:cubicBezTo>
                    <a:pt x="108" y="247"/>
                    <a:pt x="84" y="258"/>
                    <a:pt x="69" y="258"/>
                  </a:cubicBezTo>
                  <a:cubicBezTo>
                    <a:pt x="55" y="258"/>
                    <a:pt x="28" y="251"/>
                    <a:pt x="16" y="228"/>
                  </a:cubicBezTo>
                  <a:cubicBezTo>
                    <a:pt x="28" y="230"/>
                    <a:pt x="39" y="221"/>
                    <a:pt x="39" y="207"/>
                  </a:cubicBezTo>
                  <a:cubicBezTo>
                    <a:pt x="39" y="192"/>
                    <a:pt x="30" y="184"/>
                    <a:pt x="19" y="184"/>
                  </a:cubicBezTo>
                  <a:cubicBezTo>
                    <a:pt x="11" y="184"/>
                    <a:pt x="0" y="190"/>
                    <a:pt x="0" y="208"/>
                  </a:cubicBezTo>
                  <a:cubicBezTo>
                    <a:pt x="0" y="243"/>
                    <a:pt x="32" y="269"/>
                    <a:pt x="70" y="269"/>
                  </a:cubicBezTo>
                  <a:cubicBezTo>
                    <a:pt x="113" y="269"/>
                    <a:pt x="145" y="233"/>
                    <a:pt x="145" y="193"/>
                  </a:cubicBezTo>
                  <a:cubicBezTo>
                    <a:pt x="145" y="161"/>
                    <a:pt x="122" y="131"/>
                    <a:pt x="86" y="12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15" name=""/>
          <p:cNvSpPr/>
          <p:nvPr/>
        </p:nvSpPr>
        <p:spPr>
          <a:xfrm>
            <a:off x="457200" y="2743200"/>
            <a:ext cx="8226720" cy="52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Golos Text"/>
                <a:ea typeface="DejaVu Sans"/>
              </a:rPr>
              <a:t>3) Покажем, что из справедливости индукционного предположения для номера </a:t>
            </a:r>
            <a:r>
              <a:rPr b="0" lang="en-US" sz="1200" spc="-1" strike="noStrike">
                <a:solidFill>
                  <a:srgbClr val="000000"/>
                </a:solidFill>
                <a:latin typeface="TexMaths Symbols"/>
                <a:ea typeface="TexMaths Symbols"/>
              </a:rPr>
              <a:t>n = k</a:t>
            </a:r>
            <a:r>
              <a:rPr b="0" lang="en-US" sz="1200" spc="-1" strike="noStrike">
                <a:solidFill>
                  <a:srgbClr val="000000"/>
                </a:solidFill>
                <a:latin typeface="Golos Text"/>
                <a:ea typeface="Golos Text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Golos Text"/>
                <a:ea typeface="DejaVu Sans"/>
              </a:rPr>
              <a:t>следует справедливость этого утверждения для номера </a:t>
            </a:r>
            <a:r>
              <a:rPr b="0" lang="en-US" sz="1200" spc="-1" strike="noStrike">
                <a:solidFill>
                  <a:srgbClr val="000000"/>
                </a:solidFill>
                <a:latin typeface="TexMaths Symbols"/>
                <a:ea typeface="TexMaths Symbols"/>
              </a:rPr>
              <a:t>n = k + 1</a:t>
            </a:r>
            <a:r>
              <a:rPr b="0" lang="en-US" sz="1200" spc="-1" strike="noStrike">
                <a:solidFill>
                  <a:srgbClr val="000000"/>
                </a:solidFill>
                <a:latin typeface="Golos Text"/>
                <a:ea typeface="Golos Text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Golos Text"/>
                <a:ea typeface="DejaVu Sans"/>
              </a:rPr>
              <a:t>(</a:t>
            </a:r>
            <a:r>
              <a:rPr b="0" i="1" lang="en-US" sz="1200" spc="-1" strike="noStrike">
                <a:solidFill>
                  <a:srgbClr val="000000"/>
                </a:solidFill>
                <a:latin typeface="Golos Text"/>
                <a:ea typeface="DejaVu Sans"/>
              </a:rPr>
              <a:t>шаг индукции</a:t>
            </a:r>
            <a:r>
              <a:rPr b="0" lang="en-US" sz="1200" spc="-1" strike="noStrike">
                <a:solidFill>
                  <a:srgbClr val="000000"/>
                </a:solidFill>
                <a:latin typeface="Golos Text"/>
                <a:ea typeface="DejaVu Sans"/>
              </a:rPr>
              <a:t>).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6" name=""/>
          <p:cNvGrpSpPr/>
          <p:nvPr/>
        </p:nvGrpSpPr>
        <p:grpSpPr>
          <a:xfrm>
            <a:off x="646200" y="3531960"/>
            <a:ext cx="3223800" cy="189720"/>
            <a:chOff x="646200" y="3531960"/>
            <a:chExt cx="3223800" cy="189720"/>
          </a:xfrm>
        </p:grpSpPr>
        <p:sp>
          <p:nvSpPr>
            <p:cNvPr id="217" name=""/>
            <p:cNvSpPr/>
            <p:nvPr/>
          </p:nvSpPr>
          <p:spPr>
            <a:xfrm>
              <a:off x="646200" y="3560760"/>
              <a:ext cx="52920" cy="116280"/>
            </a:xfrm>
            <a:custGeom>
              <a:avLst/>
              <a:gdLst>
                <a:gd name="textAreaLeft" fmla="*/ 0 w 52920"/>
                <a:gd name="textAreaRight" fmla="*/ 55800 w 52920"/>
                <a:gd name="textAreaTop" fmla="*/ 0 h 116280"/>
                <a:gd name="textAreaBottom" fmla="*/ 119160 h 116280"/>
              </a:gdLst>
              <a:ahLst/>
              <a:rect l="textAreaLeft" t="textAreaTop" r="textAreaRight" b="textAreaBottom"/>
              <a:pathLst>
                <a:path w="139" h="279">
                  <a:moveTo>
                    <a:pt x="86" y="11"/>
                  </a:moveTo>
                  <a:cubicBezTo>
                    <a:pt x="86" y="0"/>
                    <a:pt x="86" y="0"/>
                    <a:pt x="77" y="0"/>
                  </a:cubicBezTo>
                  <a:cubicBezTo>
                    <a:pt x="50" y="26"/>
                    <a:pt x="14" y="26"/>
                    <a:pt x="0" y="26"/>
                  </a:cubicBezTo>
                  <a:cubicBezTo>
                    <a:pt x="0" y="31"/>
                    <a:pt x="0" y="35"/>
                    <a:pt x="0" y="40"/>
                  </a:cubicBezTo>
                  <a:cubicBezTo>
                    <a:pt x="8" y="40"/>
                    <a:pt x="34" y="40"/>
                    <a:pt x="55" y="29"/>
                  </a:cubicBezTo>
                  <a:cubicBezTo>
                    <a:pt x="55" y="101"/>
                    <a:pt x="55" y="174"/>
                    <a:pt x="55" y="246"/>
                  </a:cubicBezTo>
                  <a:cubicBezTo>
                    <a:pt x="55" y="261"/>
                    <a:pt x="54" y="266"/>
                    <a:pt x="17" y="266"/>
                  </a:cubicBezTo>
                  <a:cubicBezTo>
                    <a:pt x="12" y="266"/>
                    <a:pt x="7" y="266"/>
                    <a:pt x="2" y="266"/>
                  </a:cubicBezTo>
                  <a:cubicBezTo>
                    <a:pt x="2" y="270"/>
                    <a:pt x="2" y="274"/>
                    <a:pt x="2" y="279"/>
                  </a:cubicBezTo>
                  <a:cubicBezTo>
                    <a:pt x="18" y="278"/>
                    <a:pt x="54" y="278"/>
                    <a:pt x="71" y="278"/>
                  </a:cubicBezTo>
                  <a:cubicBezTo>
                    <a:pt x="88" y="278"/>
                    <a:pt x="125" y="278"/>
                    <a:pt x="139" y="279"/>
                  </a:cubicBezTo>
                  <a:cubicBezTo>
                    <a:pt x="139" y="274"/>
                    <a:pt x="139" y="270"/>
                    <a:pt x="139" y="266"/>
                  </a:cubicBezTo>
                  <a:cubicBezTo>
                    <a:pt x="135" y="266"/>
                    <a:pt x="130" y="266"/>
                    <a:pt x="126" y="266"/>
                  </a:cubicBezTo>
                  <a:cubicBezTo>
                    <a:pt x="88" y="266"/>
                    <a:pt x="86" y="262"/>
                    <a:pt x="86" y="246"/>
                  </a:cubicBezTo>
                  <a:cubicBezTo>
                    <a:pt x="86" y="168"/>
                    <a:pt x="86" y="89"/>
                    <a:pt x="86" y="1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18" name=""/>
            <p:cNvSpPr/>
            <p:nvPr/>
          </p:nvSpPr>
          <p:spPr>
            <a:xfrm>
              <a:off x="723240" y="3531960"/>
              <a:ext cx="50040" cy="79920"/>
            </a:xfrm>
            <a:custGeom>
              <a:avLst/>
              <a:gdLst>
                <a:gd name="textAreaLeft" fmla="*/ 0 w 50040"/>
                <a:gd name="textAreaRight" fmla="*/ 52920 w 50040"/>
                <a:gd name="textAreaTop" fmla="*/ 0 h 79920"/>
                <a:gd name="textAreaBottom" fmla="*/ 82800 h 79920"/>
              </a:gdLst>
              <a:ahLst/>
              <a:rect l="textAreaLeft" t="textAreaTop" r="textAreaRight" b="textAreaBottom"/>
              <a:pathLst>
                <a:path w="131" h="195">
                  <a:moveTo>
                    <a:pt x="131" y="141"/>
                  </a:moveTo>
                  <a:cubicBezTo>
                    <a:pt x="128" y="141"/>
                    <a:pt x="124" y="141"/>
                    <a:pt x="121" y="141"/>
                  </a:cubicBezTo>
                  <a:cubicBezTo>
                    <a:pt x="120" y="148"/>
                    <a:pt x="116" y="165"/>
                    <a:pt x="113" y="169"/>
                  </a:cubicBezTo>
                  <a:cubicBezTo>
                    <a:pt x="110" y="170"/>
                    <a:pt x="88" y="170"/>
                    <a:pt x="84" y="170"/>
                  </a:cubicBezTo>
                  <a:cubicBezTo>
                    <a:pt x="66" y="170"/>
                    <a:pt x="48" y="170"/>
                    <a:pt x="30" y="170"/>
                  </a:cubicBezTo>
                  <a:cubicBezTo>
                    <a:pt x="60" y="142"/>
                    <a:pt x="71" y="134"/>
                    <a:pt x="89" y="121"/>
                  </a:cubicBezTo>
                  <a:cubicBezTo>
                    <a:pt x="110" y="103"/>
                    <a:pt x="131" y="85"/>
                    <a:pt x="131" y="57"/>
                  </a:cubicBezTo>
                  <a:cubicBezTo>
                    <a:pt x="131" y="22"/>
                    <a:pt x="100" y="0"/>
                    <a:pt x="61" y="0"/>
                  </a:cubicBezTo>
                  <a:cubicBezTo>
                    <a:pt x="25" y="0"/>
                    <a:pt x="0" y="25"/>
                    <a:pt x="0" y="53"/>
                  </a:cubicBezTo>
                  <a:cubicBezTo>
                    <a:pt x="0" y="67"/>
                    <a:pt x="13" y="69"/>
                    <a:pt x="16" y="69"/>
                  </a:cubicBezTo>
                  <a:cubicBezTo>
                    <a:pt x="23" y="69"/>
                    <a:pt x="31" y="65"/>
                    <a:pt x="31" y="54"/>
                  </a:cubicBezTo>
                  <a:cubicBezTo>
                    <a:pt x="31" y="48"/>
                    <a:pt x="30" y="38"/>
                    <a:pt x="14" y="38"/>
                  </a:cubicBezTo>
                  <a:cubicBezTo>
                    <a:pt x="23" y="17"/>
                    <a:pt x="43" y="11"/>
                    <a:pt x="58" y="11"/>
                  </a:cubicBezTo>
                  <a:cubicBezTo>
                    <a:pt x="86" y="11"/>
                    <a:pt x="102" y="33"/>
                    <a:pt x="102" y="57"/>
                  </a:cubicBezTo>
                  <a:cubicBezTo>
                    <a:pt x="102" y="83"/>
                    <a:pt x="84" y="103"/>
                    <a:pt x="74" y="114"/>
                  </a:cubicBezTo>
                  <a:cubicBezTo>
                    <a:pt x="51" y="137"/>
                    <a:pt x="27" y="160"/>
                    <a:pt x="4" y="183"/>
                  </a:cubicBezTo>
                  <a:cubicBezTo>
                    <a:pt x="0" y="187"/>
                    <a:pt x="0" y="187"/>
                    <a:pt x="0" y="195"/>
                  </a:cubicBezTo>
                  <a:cubicBezTo>
                    <a:pt x="41" y="195"/>
                    <a:pt x="82" y="195"/>
                    <a:pt x="122" y="195"/>
                  </a:cubicBezTo>
                  <a:cubicBezTo>
                    <a:pt x="125" y="177"/>
                    <a:pt x="128" y="159"/>
                    <a:pt x="131" y="14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19" name=""/>
            <p:cNvSpPr/>
            <p:nvPr/>
          </p:nvSpPr>
          <p:spPr>
            <a:xfrm>
              <a:off x="839160" y="3575880"/>
              <a:ext cx="110160" cy="115560"/>
            </a:xfrm>
            <a:custGeom>
              <a:avLst/>
              <a:gdLst>
                <a:gd name="textAreaLeft" fmla="*/ 0 w 110160"/>
                <a:gd name="textAreaRight" fmla="*/ 113040 w 110160"/>
                <a:gd name="textAreaTop" fmla="*/ 0 h 115560"/>
                <a:gd name="textAreaBottom" fmla="*/ 118440 h 115560"/>
              </a:gdLst>
              <a:ahLst/>
              <a:rect l="textAreaLeft" t="textAreaTop" r="textAreaRight" b="textAreaBottom"/>
              <a:pathLst>
                <a:path w="281" h="278">
                  <a:moveTo>
                    <a:pt x="149" y="148"/>
                  </a:moveTo>
                  <a:cubicBezTo>
                    <a:pt x="188" y="148"/>
                    <a:pt x="227" y="148"/>
                    <a:pt x="266" y="148"/>
                  </a:cubicBezTo>
                  <a:cubicBezTo>
                    <a:pt x="272" y="148"/>
                    <a:pt x="281" y="148"/>
                    <a:pt x="281" y="140"/>
                  </a:cubicBezTo>
                  <a:cubicBezTo>
                    <a:pt x="281" y="131"/>
                    <a:pt x="272" y="131"/>
                    <a:pt x="266" y="131"/>
                  </a:cubicBezTo>
                  <a:cubicBezTo>
                    <a:pt x="227" y="131"/>
                    <a:pt x="188" y="131"/>
                    <a:pt x="149" y="131"/>
                  </a:cubicBezTo>
                  <a:cubicBezTo>
                    <a:pt x="149" y="92"/>
                    <a:pt x="149" y="52"/>
                    <a:pt x="149" y="13"/>
                  </a:cubicBezTo>
                  <a:cubicBezTo>
                    <a:pt x="149" y="7"/>
                    <a:pt x="149" y="0"/>
                    <a:pt x="140" y="0"/>
                  </a:cubicBezTo>
                  <a:cubicBezTo>
                    <a:pt x="132" y="0"/>
                    <a:pt x="132" y="7"/>
                    <a:pt x="132" y="13"/>
                  </a:cubicBezTo>
                  <a:cubicBezTo>
                    <a:pt x="132" y="52"/>
                    <a:pt x="132" y="92"/>
                    <a:pt x="132" y="131"/>
                  </a:cubicBezTo>
                  <a:cubicBezTo>
                    <a:pt x="93" y="131"/>
                    <a:pt x="53" y="131"/>
                    <a:pt x="14" y="131"/>
                  </a:cubicBezTo>
                  <a:cubicBezTo>
                    <a:pt x="8" y="131"/>
                    <a:pt x="0" y="131"/>
                    <a:pt x="0" y="140"/>
                  </a:cubicBezTo>
                  <a:cubicBezTo>
                    <a:pt x="0" y="148"/>
                    <a:pt x="8" y="148"/>
                    <a:pt x="14" y="148"/>
                  </a:cubicBezTo>
                  <a:cubicBezTo>
                    <a:pt x="53" y="148"/>
                    <a:pt x="93" y="148"/>
                    <a:pt x="132" y="148"/>
                  </a:cubicBezTo>
                  <a:cubicBezTo>
                    <a:pt x="132" y="187"/>
                    <a:pt x="132" y="226"/>
                    <a:pt x="132" y="265"/>
                  </a:cubicBezTo>
                  <a:cubicBezTo>
                    <a:pt x="132" y="271"/>
                    <a:pt x="132" y="278"/>
                    <a:pt x="140" y="278"/>
                  </a:cubicBezTo>
                  <a:cubicBezTo>
                    <a:pt x="149" y="278"/>
                    <a:pt x="149" y="271"/>
                    <a:pt x="149" y="265"/>
                  </a:cubicBezTo>
                  <a:cubicBezTo>
                    <a:pt x="149" y="226"/>
                    <a:pt x="149" y="187"/>
                    <a:pt x="149" y="14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20" name=""/>
            <p:cNvSpPr/>
            <p:nvPr/>
          </p:nvSpPr>
          <p:spPr>
            <a:xfrm>
              <a:off x="1006560" y="3560760"/>
              <a:ext cx="66960" cy="119880"/>
            </a:xfrm>
            <a:custGeom>
              <a:avLst/>
              <a:gdLst>
                <a:gd name="textAreaLeft" fmla="*/ 0 w 66960"/>
                <a:gd name="textAreaRight" fmla="*/ 69840 w 66960"/>
                <a:gd name="textAreaTop" fmla="*/ 0 h 119880"/>
                <a:gd name="textAreaBottom" fmla="*/ 122760 h 119880"/>
              </a:gdLst>
              <a:ahLst/>
              <a:rect l="textAreaLeft" t="textAreaTop" r="textAreaRight" b="textAreaBottom"/>
              <a:pathLst>
                <a:path w="174" h="288">
                  <a:moveTo>
                    <a:pt x="105" y="132"/>
                  </a:moveTo>
                  <a:cubicBezTo>
                    <a:pt x="139" y="120"/>
                    <a:pt x="163" y="91"/>
                    <a:pt x="163" y="58"/>
                  </a:cubicBezTo>
                  <a:cubicBezTo>
                    <a:pt x="163" y="23"/>
                    <a:pt x="126" y="0"/>
                    <a:pt x="85" y="0"/>
                  </a:cubicBezTo>
                  <a:cubicBezTo>
                    <a:pt x="43" y="0"/>
                    <a:pt x="11" y="25"/>
                    <a:pt x="11" y="56"/>
                  </a:cubicBezTo>
                  <a:cubicBezTo>
                    <a:pt x="11" y="71"/>
                    <a:pt x="21" y="79"/>
                    <a:pt x="33" y="79"/>
                  </a:cubicBezTo>
                  <a:cubicBezTo>
                    <a:pt x="46" y="79"/>
                    <a:pt x="54" y="70"/>
                    <a:pt x="54" y="58"/>
                  </a:cubicBezTo>
                  <a:cubicBezTo>
                    <a:pt x="54" y="36"/>
                    <a:pt x="34" y="36"/>
                    <a:pt x="28" y="36"/>
                  </a:cubicBezTo>
                  <a:cubicBezTo>
                    <a:pt x="41" y="16"/>
                    <a:pt x="69" y="10"/>
                    <a:pt x="84" y="10"/>
                  </a:cubicBezTo>
                  <a:cubicBezTo>
                    <a:pt x="101" y="10"/>
                    <a:pt x="125" y="19"/>
                    <a:pt x="125" y="58"/>
                  </a:cubicBezTo>
                  <a:cubicBezTo>
                    <a:pt x="125" y="62"/>
                    <a:pt x="124" y="86"/>
                    <a:pt x="113" y="105"/>
                  </a:cubicBezTo>
                  <a:cubicBezTo>
                    <a:pt x="100" y="126"/>
                    <a:pt x="85" y="127"/>
                    <a:pt x="76" y="127"/>
                  </a:cubicBezTo>
                  <a:cubicBezTo>
                    <a:pt x="72" y="127"/>
                    <a:pt x="61" y="128"/>
                    <a:pt x="59" y="128"/>
                  </a:cubicBezTo>
                  <a:cubicBezTo>
                    <a:pt x="55" y="128"/>
                    <a:pt x="53" y="129"/>
                    <a:pt x="53" y="133"/>
                  </a:cubicBezTo>
                  <a:cubicBezTo>
                    <a:pt x="53" y="138"/>
                    <a:pt x="55" y="138"/>
                    <a:pt x="63" y="138"/>
                  </a:cubicBezTo>
                  <a:cubicBezTo>
                    <a:pt x="69" y="138"/>
                    <a:pt x="75" y="138"/>
                    <a:pt x="81" y="138"/>
                  </a:cubicBezTo>
                  <a:cubicBezTo>
                    <a:pt x="115" y="138"/>
                    <a:pt x="131" y="166"/>
                    <a:pt x="131" y="207"/>
                  </a:cubicBezTo>
                  <a:cubicBezTo>
                    <a:pt x="131" y="264"/>
                    <a:pt x="102" y="276"/>
                    <a:pt x="84" y="276"/>
                  </a:cubicBezTo>
                  <a:cubicBezTo>
                    <a:pt x="65" y="276"/>
                    <a:pt x="34" y="269"/>
                    <a:pt x="19" y="245"/>
                  </a:cubicBezTo>
                  <a:cubicBezTo>
                    <a:pt x="34" y="246"/>
                    <a:pt x="47" y="238"/>
                    <a:pt x="47" y="221"/>
                  </a:cubicBezTo>
                  <a:cubicBezTo>
                    <a:pt x="47" y="207"/>
                    <a:pt x="36" y="199"/>
                    <a:pt x="23" y="199"/>
                  </a:cubicBezTo>
                  <a:cubicBezTo>
                    <a:pt x="13" y="199"/>
                    <a:pt x="0" y="205"/>
                    <a:pt x="0" y="223"/>
                  </a:cubicBezTo>
                  <a:cubicBezTo>
                    <a:pt x="0" y="261"/>
                    <a:pt x="39" y="288"/>
                    <a:pt x="85" y="288"/>
                  </a:cubicBezTo>
                  <a:cubicBezTo>
                    <a:pt x="136" y="288"/>
                    <a:pt x="174" y="250"/>
                    <a:pt x="174" y="207"/>
                  </a:cubicBezTo>
                  <a:cubicBezTo>
                    <a:pt x="174" y="174"/>
                    <a:pt x="148" y="140"/>
                    <a:pt x="105" y="13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21" name=""/>
            <p:cNvSpPr/>
            <p:nvPr/>
          </p:nvSpPr>
          <p:spPr>
            <a:xfrm>
              <a:off x="1091520" y="3531960"/>
              <a:ext cx="49680" cy="79920"/>
            </a:xfrm>
            <a:custGeom>
              <a:avLst/>
              <a:gdLst>
                <a:gd name="textAreaLeft" fmla="*/ 0 w 49680"/>
                <a:gd name="textAreaRight" fmla="*/ 52560 w 49680"/>
                <a:gd name="textAreaTop" fmla="*/ 0 h 79920"/>
                <a:gd name="textAreaBottom" fmla="*/ 82800 h 79920"/>
              </a:gdLst>
              <a:ahLst/>
              <a:rect l="textAreaLeft" t="textAreaTop" r="textAreaRight" b="textAreaBottom"/>
              <a:pathLst>
                <a:path w="131" h="195">
                  <a:moveTo>
                    <a:pt x="131" y="141"/>
                  </a:moveTo>
                  <a:cubicBezTo>
                    <a:pt x="128" y="141"/>
                    <a:pt x="124" y="141"/>
                    <a:pt x="120" y="141"/>
                  </a:cubicBezTo>
                  <a:cubicBezTo>
                    <a:pt x="120" y="148"/>
                    <a:pt x="117" y="165"/>
                    <a:pt x="113" y="169"/>
                  </a:cubicBezTo>
                  <a:cubicBezTo>
                    <a:pt x="111" y="170"/>
                    <a:pt x="88" y="170"/>
                    <a:pt x="84" y="170"/>
                  </a:cubicBezTo>
                  <a:cubicBezTo>
                    <a:pt x="66" y="170"/>
                    <a:pt x="48" y="170"/>
                    <a:pt x="29" y="170"/>
                  </a:cubicBezTo>
                  <a:cubicBezTo>
                    <a:pt x="60" y="142"/>
                    <a:pt x="71" y="134"/>
                    <a:pt x="89" y="121"/>
                  </a:cubicBezTo>
                  <a:cubicBezTo>
                    <a:pt x="111" y="103"/>
                    <a:pt x="131" y="85"/>
                    <a:pt x="131" y="57"/>
                  </a:cubicBezTo>
                  <a:cubicBezTo>
                    <a:pt x="131" y="22"/>
                    <a:pt x="100" y="0"/>
                    <a:pt x="62" y="0"/>
                  </a:cubicBezTo>
                  <a:cubicBezTo>
                    <a:pt x="26" y="0"/>
                    <a:pt x="0" y="25"/>
                    <a:pt x="0" y="53"/>
                  </a:cubicBezTo>
                  <a:cubicBezTo>
                    <a:pt x="0" y="67"/>
                    <a:pt x="14" y="69"/>
                    <a:pt x="16" y="69"/>
                  </a:cubicBezTo>
                  <a:cubicBezTo>
                    <a:pt x="23" y="69"/>
                    <a:pt x="32" y="65"/>
                    <a:pt x="32" y="54"/>
                  </a:cubicBezTo>
                  <a:cubicBezTo>
                    <a:pt x="32" y="48"/>
                    <a:pt x="29" y="38"/>
                    <a:pt x="15" y="38"/>
                  </a:cubicBezTo>
                  <a:cubicBezTo>
                    <a:pt x="23" y="17"/>
                    <a:pt x="44" y="11"/>
                    <a:pt x="58" y="11"/>
                  </a:cubicBezTo>
                  <a:cubicBezTo>
                    <a:pt x="87" y="11"/>
                    <a:pt x="102" y="33"/>
                    <a:pt x="102" y="57"/>
                  </a:cubicBezTo>
                  <a:cubicBezTo>
                    <a:pt x="102" y="83"/>
                    <a:pt x="84" y="103"/>
                    <a:pt x="75" y="114"/>
                  </a:cubicBezTo>
                  <a:cubicBezTo>
                    <a:pt x="51" y="137"/>
                    <a:pt x="28" y="160"/>
                    <a:pt x="4" y="183"/>
                  </a:cubicBezTo>
                  <a:cubicBezTo>
                    <a:pt x="0" y="187"/>
                    <a:pt x="0" y="187"/>
                    <a:pt x="0" y="195"/>
                  </a:cubicBezTo>
                  <a:cubicBezTo>
                    <a:pt x="41" y="195"/>
                    <a:pt x="81" y="195"/>
                    <a:pt x="122" y="195"/>
                  </a:cubicBezTo>
                  <a:cubicBezTo>
                    <a:pt x="125" y="177"/>
                    <a:pt x="128" y="159"/>
                    <a:pt x="131" y="14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22" name=""/>
            <p:cNvSpPr/>
            <p:nvPr/>
          </p:nvSpPr>
          <p:spPr>
            <a:xfrm>
              <a:off x="1207080" y="3575880"/>
              <a:ext cx="110160" cy="115560"/>
            </a:xfrm>
            <a:custGeom>
              <a:avLst/>
              <a:gdLst>
                <a:gd name="textAreaLeft" fmla="*/ 0 w 110160"/>
                <a:gd name="textAreaRight" fmla="*/ 113040 w 110160"/>
                <a:gd name="textAreaTop" fmla="*/ 0 h 115560"/>
                <a:gd name="textAreaBottom" fmla="*/ 118440 h 115560"/>
              </a:gdLst>
              <a:ahLst/>
              <a:rect l="textAreaLeft" t="textAreaTop" r="textAreaRight" b="textAreaBottom"/>
              <a:pathLst>
                <a:path w="281" h="278">
                  <a:moveTo>
                    <a:pt x="149" y="148"/>
                  </a:moveTo>
                  <a:cubicBezTo>
                    <a:pt x="188" y="148"/>
                    <a:pt x="227" y="148"/>
                    <a:pt x="267" y="148"/>
                  </a:cubicBezTo>
                  <a:cubicBezTo>
                    <a:pt x="273" y="148"/>
                    <a:pt x="281" y="148"/>
                    <a:pt x="281" y="140"/>
                  </a:cubicBezTo>
                  <a:cubicBezTo>
                    <a:pt x="281" y="131"/>
                    <a:pt x="273" y="131"/>
                    <a:pt x="267" y="131"/>
                  </a:cubicBezTo>
                  <a:cubicBezTo>
                    <a:pt x="227" y="131"/>
                    <a:pt x="188" y="131"/>
                    <a:pt x="149" y="131"/>
                  </a:cubicBezTo>
                  <a:cubicBezTo>
                    <a:pt x="149" y="92"/>
                    <a:pt x="149" y="52"/>
                    <a:pt x="149" y="13"/>
                  </a:cubicBezTo>
                  <a:cubicBezTo>
                    <a:pt x="149" y="7"/>
                    <a:pt x="149" y="0"/>
                    <a:pt x="141" y="0"/>
                  </a:cubicBezTo>
                  <a:cubicBezTo>
                    <a:pt x="132" y="0"/>
                    <a:pt x="132" y="7"/>
                    <a:pt x="132" y="13"/>
                  </a:cubicBezTo>
                  <a:cubicBezTo>
                    <a:pt x="132" y="52"/>
                    <a:pt x="132" y="92"/>
                    <a:pt x="132" y="131"/>
                  </a:cubicBezTo>
                  <a:cubicBezTo>
                    <a:pt x="93" y="131"/>
                    <a:pt x="54" y="131"/>
                    <a:pt x="15" y="131"/>
                  </a:cubicBezTo>
                  <a:cubicBezTo>
                    <a:pt x="9" y="131"/>
                    <a:pt x="0" y="131"/>
                    <a:pt x="0" y="140"/>
                  </a:cubicBezTo>
                  <a:cubicBezTo>
                    <a:pt x="0" y="148"/>
                    <a:pt x="9" y="148"/>
                    <a:pt x="15" y="148"/>
                  </a:cubicBezTo>
                  <a:cubicBezTo>
                    <a:pt x="54" y="148"/>
                    <a:pt x="93" y="148"/>
                    <a:pt x="132" y="148"/>
                  </a:cubicBezTo>
                  <a:cubicBezTo>
                    <a:pt x="132" y="187"/>
                    <a:pt x="132" y="226"/>
                    <a:pt x="132" y="265"/>
                  </a:cubicBezTo>
                  <a:cubicBezTo>
                    <a:pt x="132" y="271"/>
                    <a:pt x="132" y="278"/>
                    <a:pt x="141" y="278"/>
                  </a:cubicBezTo>
                  <a:cubicBezTo>
                    <a:pt x="149" y="278"/>
                    <a:pt x="149" y="271"/>
                    <a:pt x="149" y="265"/>
                  </a:cubicBezTo>
                  <a:cubicBezTo>
                    <a:pt x="149" y="226"/>
                    <a:pt x="149" y="187"/>
                    <a:pt x="149" y="14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23" name=""/>
            <p:cNvSpPr/>
            <p:nvPr/>
          </p:nvSpPr>
          <p:spPr>
            <a:xfrm>
              <a:off x="1382040" y="3661200"/>
              <a:ext cx="14760" cy="15840"/>
            </a:xfrm>
            <a:custGeom>
              <a:avLst/>
              <a:gdLst>
                <a:gd name="textAreaLeft" fmla="*/ 0 w 14760"/>
                <a:gd name="textAreaRight" fmla="*/ 17640 w 14760"/>
                <a:gd name="textAreaTop" fmla="*/ 0 h 15840"/>
                <a:gd name="textAreaBottom" fmla="*/ 18720 h 15840"/>
              </a:gdLst>
              <a:ahLst/>
              <a:rect l="textAreaLeft" t="textAreaTop" r="textAreaRight" b="textAreaBottom"/>
              <a:pathLst>
                <a:path w="44" h="44">
                  <a:moveTo>
                    <a:pt x="44" y="22"/>
                  </a:moveTo>
                  <a:cubicBezTo>
                    <a:pt x="44" y="10"/>
                    <a:pt x="35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5" y="44"/>
                    <a:pt x="44" y="34"/>
                    <a:pt x="44" y="2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9160" bIns="-291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24" name=""/>
            <p:cNvSpPr/>
            <p:nvPr/>
          </p:nvSpPr>
          <p:spPr>
            <a:xfrm>
              <a:off x="1429200" y="3661200"/>
              <a:ext cx="15120" cy="15840"/>
            </a:xfrm>
            <a:custGeom>
              <a:avLst/>
              <a:gdLst>
                <a:gd name="textAreaLeft" fmla="*/ 0 w 15120"/>
                <a:gd name="textAreaRight" fmla="*/ 18000 w 15120"/>
                <a:gd name="textAreaTop" fmla="*/ 0 h 15840"/>
                <a:gd name="textAreaBottom" fmla="*/ 18720 h 15840"/>
              </a:gdLst>
              <a:ahLst/>
              <a:rect l="textAreaLeft" t="textAreaTop" r="textAreaRight" b="textAreaBottom"/>
              <a:pathLst>
                <a:path w="45" h="44">
                  <a:moveTo>
                    <a:pt x="45" y="22"/>
                  </a:moveTo>
                  <a:cubicBezTo>
                    <a:pt x="45" y="10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5" y="34"/>
                    <a:pt x="45" y="2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9160" bIns="-291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25" name=""/>
            <p:cNvSpPr/>
            <p:nvPr/>
          </p:nvSpPr>
          <p:spPr>
            <a:xfrm>
              <a:off x="1476360" y="3661200"/>
              <a:ext cx="14760" cy="15840"/>
            </a:xfrm>
            <a:custGeom>
              <a:avLst/>
              <a:gdLst>
                <a:gd name="textAreaLeft" fmla="*/ 0 w 14760"/>
                <a:gd name="textAreaRight" fmla="*/ 17640 w 14760"/>
                <a:gd name="textAreaTop" fmla="*/ 0 h 15840"/>
                <a:gd name="textAreaBottom" fmla="*/ 18720 h 15840"/>
              </a:gdLst>
              <a:ahLst/>
              <a:rect l="textAreaLeft" t="textAreaTop" r="textAreaRight" b="textAreaBottom"/>
              <a:pathLst>
                <a:path w="44" h="44">
                  <a:moveTo>
                    <a:pt x="44" y="22"/>
                  </a:moveTo>
                  <a:cubicBezTo>
                    <a:pt x="44" y="10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9160" bIns="-291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26" name=""/>
            <p:cNvSpPr/>
            <p:nvPr/>
          </p:nvSpPr>
          <p:spPr>
            <a:xfrm>
              <a:off x="1555920" y="3575880"/>
              <a:ext cx="109440" cy="115560"/>
            </a:xfrm>
            <a:custGeom>
              <a:avLst/>
              <a:gdLst>
                <a:gd name="textAreaLeft" fmla="*/ 0 w 109440"/>
                <a:gd name="textAreaRight" fmla="*/ 112320 w 109440"/>
                <a:gd name="textAreaTop" fmla="*/ 0 h 115560"/>
                <a:gd name="textAreaBottom" fmla="*/ 118440 h 115560"/>
              </a:gdLst>
              <a:ahLst/>
              <a:rect l="textAreaLeft" t="textAreaTop" r="textAreaRight" b="textAreaBottom"/>
              <a:pathLst>
                <a:path w="280" h="278">
                  <a:moveTo>
                    <a:pt x="148" y="148"/>
                  </a:moveTo>
                  <a:cubicBezTo>
                    <a:pt x="188" y="148"/>
                    <a:pt x="227" y="148"/>
                    <a:pt x="266" y="148"/>
                  </a:cubicBezTo>
                  <a:cubicBezTo>
                    <a:pt x="272" y="148"/>
                    <a:pt x="280" y="148"/>
                    <a:pt x="280" y="140"/>
                  </a:cubicBezTo>
                  <a:cubicBezTo>
                    <a:pt x="280" y="131"/>
                    <a:pt x="272" y="131"/>
                    <a:pt x="266" y="131"/>
                  </a:cubicBezTo>
                  <a:cubicBezTo>
                    <a:pt x="227" y="131"/>
                    <a:pt x="188" y="131"/>
                    <a:pt x="148" y="131"/>
                  </a:cubicBezTo>
                  <a:cubicBezTo>
                    <a:pt x="148" y="92"/>
                    <a:pt x="148" y="52"/>
                    <a:pt x="148" y="13"/>
                  </a:cubicBezTo>
                  <a:cubicBezTo>
                    <a:pt x="148" y="7"/>
                    <a:pt x="148" y="0"/>
                    <a:pt x="140" y="0"/>
                  </a:cubicBezTo>
                  <a:cubicBezTo>
                    <a:pt x="132" y="0"/>
                    <a:pt x="132" y="7"/>
                    <a:pt x="132" y="13"/>
                  </a:cubicBezTo>
                  <a:cubicBezTo>
                    <a:pt x="132" y="52"/>
                    <a:pt x="132" y="92"/>
                    <a:pt x="132" y="131"/>
                  </a:cubicBezTo>
                  <a:cubicBezTo>
                    <a:pt x="92" y="131"/>
                    <a:pt x="53" y="131"/>
                    <a:pt x="14" y="131"/>
                  </a:cubicBezTo>
                  <a:cubicBezTo>
                    <a:pt x="8" y="131"/>
                    <a:pt x="0" y="131"/>
                    <a:pt x="0" y="140"/>
                  </a:cubicBezTo>
                  <a:cubicBezTo>
                    <a:pt x="0" y="148"/>
                    <a:pt x="8" y="148"/>
                    <a:pt x="14" y="148"/>
                  </a:cubicBezTo>
                  <a:cubicBezTo>
                    <a:pt x="53" y="148"/>
                    <a:pt x="92" y="148"/>
                    <a:pt x="132" y="148"/>
                  </a:cubicBezTo>
                  <a:cubicBezTo>
                    <a:pt x="132" y="187"/>
                    <a:pt x="132" y="226"/>
                    <a:pt x="132" y="265"/>
                  </a:cubicBezTo>
                  <a:cubicBezTo>
                    <a:pt x="132" y="271"/>
                    <a:pt x="132" y="278"/>
                    <a:pt x="140" y="278"/>
                  </a:cubicBezTo>
                  <a:cubicBezTo>
                    <a:pt x="148" y="278"/>
                    <a:pt x="148" y="271"/>
                    <a:pt x="148" y="265"/>
                  </a:cubicBezTo>
                  <a:cubicBezTo>
                    <a:pt x="148" y="226"/>
                    <a:pt x="148" y="187"/>
                    <a:pt x="148" y="14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27" name=""/>
            <p:cNvSpPr/>
            <p:nvPr/>
          </p:nvSpPr>
          <p:spPr>
            <a:xfrm>
              <a:off x="1732680" y="3545280"/>
              <a:ext cx="36000" cy="176400"/>
            </a:xfrm>
            <a:custGeom>
              <a:avLst/>
              <a:gdLst>
                <a:gd name="textAreaLeft" fmla="*/ 0 w 36000"/>
                <a:gd name="textAreaRight" fmla="*/ 38880 w 36000"/>
                <a:gd name="textAreaTop" fmla="*/ 0 h 176400"/>
                <a:gd name="textAreaBottom" fmla="*/ 179280 h 176400"/>
              </a:gdLst>
              <a:ahLst/>
              <a:rect l="textAreaLeft" t="textAreaTop" r="textAreaRight" b="textAreaBottom"/>
              <a:pathLst>
                <a:path w="97" h="420">
                  <a:moveTo>
                    <a:pt x="97" y="415"/>
                  </a:moveTo>
                  <a:cubicBezTo>
                    <a:pt x="97" y="414"/>
                    <a:pt x="97" y="414"/>
                    <a:pt x="90" y="407"/>
                  </a:cubicBezTo>
                  <a:cubicBezTo>
                    <a:pt x="38" y="354"/>
                    <a:pt x="24" y="274"/>
                    <a:pt x="24" y="211"/>
                  </a:cubicBezTo>
                  <a:cubicBezTo>
                    <a:pt x="24" y="138"/>
                    <a:pt x="41" y="65"/>
                    <a:pt x="92" y="12"/>
                  </a:cubicBezTo>
                  <a:cubicBezTo>
                    <a:pt x="97" y="7"/>
                    <a:pt x="97" y="6"/>
                    <a:pt x="97" y="5"/>
                  </a:cubicBezTo>
                  <a:cubicBezTo>
                    <a:pt x="97" y="1"/>
                    <a:pt x="96" y="0"/>
                    <a:pt x="93" y="0"/>
                  </a:cubicBezTo>
                  <a:cubicBezTo>
                    <a:pt x="89" y="0"/>
                    <a:pt x="51" y="29"/>
                    <a:pt x="26" y="83"/>
                  </a:cubicBezTo>
                  <a:cubicBezTo>
                    <a:pt x="5" y="128"/>
                    <a:pt x="0" y="175"/>
                    <a:pt x="0" y="211"/>
                  </a:cubicBezTo>
                  <a:cubicBezTo>
                    <a:pt x="0" y="243"/>
                    <a:pt x="5" y="293"/>
                    <a:pt x="27" y="341"/>
                  </a:cubicBezTo>
                  <a:cubicBezTo>
                    <a:pt x="53" y="393"/>
                    <a:pt x="89" y="420"/>
                    <a:pt x="93" y="420"/>
                  </a:cubicBezTo>
                  <a:cubicBezTo>
                    <a:pt x="96" y="420"/>
                    <a:pt x="97" y="419"/>
                    <a:pt x="97" y="41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28" name=""/>
            <p:cNvSpPr/>
            <p:nvPr/>
          </p:nvSpPr>
          <p:spPr>
            <a:xfrm>
              <a:off x="1790280" y="3560760"/>
              <a:ext cx="65160" cy="116280"/>
            </a:xfrm>
            <a:custGeom>
              <a:avLst/>
              <a:gdLst>
                <a:gd name="textAreaLeft" fmla="*/ 0 w 65160"/>
                <a:gd name="textAreaRight" fmla="*/ 68040 w 65160"/>
                <a:gd name="textAreaTop" fmla="*/ 0 h 116280"/>
                <a:gd name="textAreaBottom" fmla="*/ 119160 h 116280"/>
              </a:gdLst>
              <a:ahLst/>
              <a:rect l="textAreaLeft" t="textAreaTop" r="textAreaRight" b="textAreaBottom"/>
              <a:pathLst>
                <a:path w="169" h="279">
                  <a:moveTo>
                    <a:pt x="32" y="246"/>
                  </a:moveTo>
                  <a:cubicBezTo>
                    <a:pt x="47" y="232"/>
                    <a:pt x="62" y="218"/>
                    <a:pt x="78" y="203"/>
                  </a:cubicBezTo>
                  <a:cubicBezTo>
                    <a:pt x="142" y="146"/>
                    <a:pt x="169" y="123"/>
                    <a:pt x="169" y="81"/>
                  </a:cubicBezTo>
                  <a:cubicBezTo>
                    <a:pt x="169" y="34"/>
                    <a:pt x="130" y="0"/>
                    <a:pt x="79" y="0"/>
                  </a:cubicBezTo>
                  <a:cubicBezTo>
                    <a:pt x="31" y="0"/>
                    <a:pt x="0" y="38"/>
                    <a:pt x="0" y="75"/>
                  </a:cubicBezTo>
                  <a:cubicBezTo>
                    <a:pt x="0" y="99"/>
                    <a:pt x="21" y="99"/>
                    <a:pt x="22" y="99"/>
                  </a:cubicBezTo>
                  <a:cubicBezTo>
                    <a:pt x="30" y="99"/>
                    <a:pt x="44" y="95"/>
                    <a:pt x="44" y="77"/>
                  </a:cubicBezTo>
                  <a:cubicBezTo>
                    <a:pt x="44" y="66"/>
                    <a:pt x="37" y="55"/>
                    <a:pt x="22" y="55"/>
                  </a:cubicBezTo>
                  <a:cubicBezTo>
                    <a:pt x="19" y="55"/>
                    <a:pt x="18" y="55"/>
                    <a:pt x="16" y="55"/>
                  </a:cubicBezTo>
                  <a:cubicBezTo>
                    <a:pt x="26" y="29"/>
                    <a:pt x="49" y="13"/>
                    <a:pt x="73" y="13"/>
                  </a:cubicBezTo>
                  <a:cubicBezTo>
                    <a:pt x="111" y="13"/>
                    <a:pt x="130" y="47"/>
                    <a:pt x="130" y="81"/>
                  </a:cubicBezTo>
                  <a:cubicBezTo>
                    <a:pt x="130" y="115"/>
                    <a:pt x="109" y="148"/>
                    <a:pt x="86" y="174"/>
                  </a:cubicBezTo>
                  <a:cubicBezTo>
                    <a:pt x="59" y="203"/>
                    <a:pt x="32" y="233"/>
                    <a:pt x="4" y="263"/>
                  </a:cubicBezTo>
                  <a:cubicBezTo>
                    <a:pt x="0" y="268"/>
                    <a:pt x="0" y="269"/>
                    <a:pt x="0" y="279"/>
                  </a:cubicBezTo>
                  <a:cubicBezTo>
                    <a:pt x="52" y="279"/>
                    <a:pt x="104" y="279"/>
                    <a:pt x="157" y="279"/>
                  </a:cubicBezTo>
                  <a:cubicBezTo>
                    <a:pt x="161" y="254"/>
                    <a:pt x="165" y="230"/>
                    <a:pt x="169" y="206"/>
                  </a:cubicBezTo>
                  <a:cubicBezTo>
                    <a:pt x="165" y="206"/>
                    <a:pt x="162" y="206"/>
                    <a:pt x="158" y="206"/>
                  </a:cubicBezTo>
                  <a:cubicBezTo>
                    <a:pt x="156" y="219"/>
                    <a:pt x="153" y="237"/>
                    <a:pt x="148" y="243"/>
                  </a:cubicBezTo>
                  <a:cubicBezTo>
                    <a:pt x="146" y="246"/>
                    <a:pt x="117" y="246"/>
                    <a:pt x="109" y="246"/>
                  </a:cubicBezTo>
                  <a:cubicBezTo>
                    <a:pt x="83" y="246"/>
                    <a:pt x="58" y="246"/>
                    <a:pt x="32" y="2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29" name=""/>
            <p:cNvSpPr/>
            <p:nvPr/>
          </p:nvSpPr>
          <p:spPr>
            <a:xfrm>
              <a:off x="1875960" y="3555720"/>
              <a:ext cx="73800" cy="123480"/>
            </a:xfrm>
            <a:custGeom>
              <a:avLst/>
              <a:gdLst>
                <a:gd name="textAreaLeft" fmla="*/ 0 w 73800"/>
                <a:gd name="textAreaRight" fmla="*/ 76680 w 73800"/>
                <a:gd name="textAreaTop" fmla="*/ 0 h 123480"/>
                <a:gd name="textAreaBottom" fmla="*/ 126360 h 123480"/>
              </a:gdLst>
              <a:ahLst/>
              <a:rect l="textAreaLeft" t="textAreaTop" r="textAreaRight" b="textAreaBottom"/>
              <a:pathLst>
                <a:path w="191" h="296">
                  <a:moveTo>
                    <a:pt x="97" y="5"/>
                  </a:moveTo>
                  <a:cubicBezTo>
                    <a:pt x="97" y="4"/>
                    <a:pt x="97" y="0"/>
                    <a:pt x="93" y="0"/>
                  </a:cubicBezTo>
                  <a:cubicBezTo>
                    <a:pt x="83" y="0"/>
                    <a:pt x="52" y="4"/>
                    <a:pt x="41" y="4"/>
                  </a:cubicBezTo>
                  <a:cubicBezTo>
                    <a:pt x="37" y="5"/>
                    <a:pt x="33" y="5"/>
                    <a:pt x="33" y="12"/>
                  </a:cubicBezTo>
                  <a:cubicBezTo>
                    <a:pt x="33" y="18"/>
                    <a:pt x="36" y="18"/>
                    <a:pt x="43" y="18"/>
                  </a:cubicBezTo>
                  <a:cubicBezTo>
                    <a:pt x="64" y="18"/>
                    <a:pt x="64" y="21"/>
                    <a:pt x="64" y="25"/>
                  </a:cubicBezTo>
                  <a:cubicBezTo>
                    <a:pt x="63" y="28"/>
                    <a:pt x="63" y="31"/>
                    <a:pt x="63" y="34"/>
                  </a:cubicBezTo>
                  <a:cubicBezTo>
                    <a:pt x="42" y="114"/>
                    <a:pt x="22" y="195"/>
                    <a:pt x="1" y="275"/>
                  </a:cubicBezTo>
                  <a:cubicBezTo>
                    <a:pt x="0" y="281"/>
                    <a:pt x="0" y="281"/>
                    <a:pt x="0" y="284"/>
                  </a:cubicBezTo>
                  <a:cubicBezTo>
                    <a:pt x="0" y="293"/>
                    <a:pt x="9" y="296"/>
                    <a:pt x="12" y="296"/>
                  </a:cubicBezTo>
                  <a:cubicBezTo>
                    <a:pt x="18" y="296"/>
                    <a:pt x="24" y="292"/>
                    <a:pt x="27" y="287"/>
                  </a:cubicBezTo>
                  <a:cubicBezTo>
                    <a:pt x="29" y="284"/>
                    <a:pt x="48" y="206"/>
                    <a:pt x="51" y="195"/>
                  </a:cubicBezTo>
                  <a:cubicBezTo>
                    <a:pt x="65" y="196"/>
                    <a:pt x="99" y="203"/>
                    <a:pt x="99" y="231"/>
                  </a:cubicBezTo>
                  <a:cubicBezTo>
                    <a:pt x="99" y="233"/>
                    <a:pt x="99" y="236"/>
                    <a:pt x="97" y="239"/>
                  </a:cubicBezTo>
                  <a:cubicBezTo>
                    <a:pt x="97" y="244"/>
                    <a:pt x="96" y="250"/>
                    <a:pt x="96" y="254"/>
                  </a:cubicBezTo>
                  <a:cubicBezTo>
                    <a:pt x="96" y="279"/>
                    <a:pt x="113" y="296"/>
                    <a:pt x="135" y="296"/>
                  </a:cubicBezTo>
                  <a:cubicBezTo>
                    <a:pt x="148" y="296"/>
                    <a:pt x="159" y="290"/>
                    <a:pt x="168" y="274"/>
                  </a:cubicBezTo>
                  <a:cubicBezTo>
                    <a:pt x="179" y="255"/>
                    <a:pt x="184" y="232"/>
                    <a:pt x="184" y="231"/>
                  </a:cubicBezTo>
                  <a:cubicBezTo>
                    <a:pt x="184" y="227"/>
                    <a:pt x="180" y="227"/>
                    <a:pt x="178" y="227"/>
                  </a:cubicBezTo>
                  <a:cubicBezTo>
                    <a:pt x="174" y="227"/>
                    <a:pt x="174" y="229"/>
                    <a:pt x="173" y="235"/>
                  </a:cubicBezTo>
                  <a:cubicBezTo>
                    <a:pt x="165" y="266"/>
                    <a:pt x="154" y="286"/>
                    <a:pt x="136" y="286"/>
                  </a:cubicBezTo>
                  <a:cubicBezTo>
                    <a:pt x="127" y="286"/>
                    <a:pt x="123" y="282"/>
                    <a:pt x="123" y="267"/>
                  </a:cubicBezTo>
                  <a:cubicBezTo>
                    <a:pt x="123" y="260"/>
                    <a:pt x="124" y="250"/>
                    <a:pt x="126" y="243"/>
                  </a:cubicBezTo>
                  <a:cubicBezTo>
                    <a:pt x="127" y="236"/>
                    <a:pt x="127" y="235"/>
                    <a:pt x="127" y="230"/>
                  </a:cubicBezTo>
                  <a:cubicBezTo>
                    <a:pt x="127" y="203"/>
                    <a:pt x="101" y="190"/>
                    <a:pt x="65" y="187"/>
                  </a:cubicBezTo>
                  <a:cubicBezTo>
                    <a:pt x="78" y="178"/>
                    <a:pt x="91" y="165"/>
                    <a:pt x="101" y="156"/>
                  </a:cubicBezTo>
                  <a:cubicBezTo>
                    <a:pt x="121" y="133"/>
                    <a:pt x="141" y="115"/>
                    <a:pt x="161" y="115"/>
                  </a:cubicBezTo>
                  <a:cubicBezTo>
                    <a:pt x="165" y="115"/>
                    <a:pt x="165" y="115"/>
                    <a:pt x="166" y="115"/>
                  </a:cubicBezTo>
                  <a:cubicBezTo>
                    <a:pt x="171" y="116"/>
                    <a:pt x="171" y="116"/>
                    <a:pt x="174" y="119"/>
                  </a:cubicBezTo>
                  <a:cubicBezTo>
                    <a:pt x="175" y="120"/>
                    <a:pt x="175" y="120"/>
                    <a:pt x="175" y="121"/>
                  </a:cubicBezTo>
                  <a:cubicBezTo>
                    <a:pt x="155" y="122"/>
                    <a:pt x="151" y="138"/>
                    <a:pt x="151" y="142"/>
                  </a:cubicBezTo>
                  <a:cubicBezTo>
                    <a:pt x="151" y="150"/>
                    <a:pt x="156" y="158"/>
                    <a:pt x="168" y="158"/>
                  </a:cubicBezTo>
                  <a:cubicBezTo>
                    <a:pt x="179" y="158"/>
                    <a:pt x="191" y="148"/>
                    <a:pt x="191" y="132"/>
                  </a:cubicBezTo>
                  <a:cubicBezTo>
                    <a:pt x="191" y="120"/>
                    <a:pt x="181" y="105"/>
                    <a:pt x="162" y="105"/>
                  </a:cubicBezTo>
                  <a:cubicBezTo>
                    <a:pt x="150" y="105"/>
                    <a:pt x="131" y="109"/>
                    <a:pt x="101" y="142"/>
                  </a:cubicBezTo>
                  <a:cubicBezTo>
                    <a:pt x="87" y="158"/>
                    <a:pt x="70" y="176"/>
                    <a:pt x="54" y="182"/>
                  </a:cubicBezTo>
                  <a:cubicBezTo>
                    <a:pt x="69" y="123"/>
                    <a:pt x="83" y="64"/>
                    <a:pt x="97" y="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30" name=""/>
            <p:cNvSpPr/>
            <p:nvPr/>
          </p:nvSpPr>
          <p:spPr>
            <a:xfrm>
              <a:off x="2012400" y="3631680"/>
              <a:ext cx="99720" cy="4320"/>
            </a:xfrm>
            <a:custGeom>
              <a:avLst/>
              <a:gdLst>
                <a:gd name="textAreaLeft" fmla="*/ 0 w 99720"/>
                <a:gd name="textAreaRight" fmla="*/ 102600 w 99720"/>
                <a:gd name="textAreaTop" fmla="*/ 0 h 4320"/>
                <a:gd name="textAreaBottom" fmla="*/ 7200 h 4320"/>
              </a:gdLst>
              <a:ahLst/>
              <a:rect l="textAreaLeft" t="textAreaTop" r="textAreaRight" b="textAreaBottom"/>
              <a:pathLst>
                <a:path w="256" h="17">
                  <a:moveTo>
                    <a:pt x="242" y="17"/>
                  </a:moveTo>
                  <a:cubicBezTo>
                    <a:pt x="249" y="17"/>
                    <a:pt x="256" y="17"/>
                    <a:pt x="256" y="9"/>
                  </a:cubicBezTo>
                  <a:cubicBezTo>
                    <a:pt x="256" y="0"/>
                    <a:pt x="249" y="0"/>
                    <a:pt x="242" y="0"/>
                  </a:cubicBezTo>
                  <a:cubicBezTo>
                    <a:pt x="166" y="0"/>
                    <a:pt x="90" y="0"/>
                    <a:pt x="14" y="0"/>
                  </a:cubicBezTo>
                  <a:cubicBezTo>
                    <a:pt x="7" y="0"/>
                    <a:pt x="0" y="0"/>
                    <a:pt x="0" y="9"/>
                  </a:cubicBezTo>
                  <a:cubicBezTo>
                    <a:pt x="0" y="17"/>
                    <a:pt x="7" y="17"/>
                    <a:pt x="14" y="17"/>
                  </a:cubicBezTo>
                  <a:cubicBezTo>
                    <a:pt x="90" y="17"/>
                    <a:pt x="166" y="17"/>
                    <a:pt x="242" y="1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31" name=""/>
            <p:cNvSpPr/>
            <p:nvPr/>
          </p:nvSpPr>
          <p:spPr>
            <a:xfrm>
              <a:off x="2182320" y="3560760"/>
              <a:ext cx="52920" cy="116280"/>
            </a:xfrm>
            <a:custGeom>
              <a:avLst/>
              <a:gdLst>
                <a:gd name="textAreaLeft" fmla="*/ 0 w 52920"/>
                <a:gd name="textAreaRight" fmla="*/ 55800 w 52920"/>
                <a:gd name="textAreaTop" fmla="*/ 0 h 116280"/>
                <a:gd name="textAreaBottom" fmla="*/ 119160 h 116280"/>
              </a:gdLst>
              <a:ahLst/>
              <a:rect l="textAreaLeft" t="textAreaTop" r="textAreaRight" b="textAreaBottom"/>
              <a:pathLst>
                <a:path w="139" h="279">
                  <a:moveTo>
                    <a:pt x="86" y="11"/>
                  </a:moveTo>
                  <a:cubicBezTo>
                    <a:pt x="86" y="0"/>
                    <a:pt x="86" y="0"/>
                    <a:pt x="77" y="0"/>
                  </a:cubicBezTo>
                  <a:cubicBezTo>
                    <a:pt x="50" y="26"/>
                    <a:pt x="14" y="26"/>
                    <a:pt x="0" y="26"/>
                  </a:cubicBezTo>
                  <a:cubicBezTo>
                    <a:pt x="0" y="31"/>
                    <a:pt x="0" y="35"/>
                    <a:pt x="0" y="40"/>
                  </a:cubicBezTo>
                  <a:cubicBezTo>
                    <a:pt x="8" y="40"/>
                    <a:pt x="34" y="40"/>
                    <a:pt x="55" y="29"/>
                  </a:cubicBezTo>
                  <a:cubicBezTo>
                    <a:pt x="55" y="101"/>
                    <a:pt x="55" y="174"/>
                    <a:pt x="55" y="246"/>
                  </a:cubicBezTo>
                  <a:cubicBezTo>
                    <a:pt x="55" y="261"/>
                    <a:pt x="54" y="266"/>
                    <a:pt x="17" y="266"/>
                  </a:cubicBezTo>
                  <a:cubicBezTo>
                    <a:pt x="12" y="266"/>
                    <a:pt x="7" y="266"/>
                    <a:pt x="2" y="266"/>
                  </a:cubicBezTo>
                  <a:cubicBezTo>
                    <a:pt x="2" y="270"/>
                    <a:pt x="2" y="274"/>
                    <a:pt x="2" y="279"/>
                  </a:cubicBezTo>
                  <a:cubicBezTo>
                    <a:pt x="18" y="278"/>
                    <a:pt x="54" y="278"/>
                    <a:pt x="71" y="278"/>
                  </a:cubicBezTo>
                  <a:cubicBezTo>
                    <a:pt x="88" y="278"/>
                    <a:pt x="125" y="278"/>
                    <a:pt x="139" y="279"/>
                  </a:cubicBezTo>
                  <a:cubicBezTo>
                    <a:pt x="139" y="274"/>
                    <a:pt x="139" y="270"/>
                    <a:pt x="139" y="266"/>
                  </a:cubicBezTo>
                  <a:cubicBezTo>
                    <a:pt x="135" y="266"/>
                    <a:pt x="130" y="266"/>
                    <a:pt x="126" y="266"/>
                  </a:cubicBezTo>
                  <a:cubicBezTo>
                    <a:pt x="88" y="266"/>
                    <a:pt x="86" y="262"/>
                    <a:pt x="86" y="246"/>
                  </a:cubicBezTo>
                  <a:cubicBezTo>
                    <a:pt x="86" y="168"/>
                    <a:pt x="86" y="89"/>
                    <a:pt x="86" y="1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32" name=""/>
            <p:cNvSpPr/>
            <p:nvPr/>
          </p:nvSpPr>
          <p:spPr>
            <a:xfrm>
              <a:off x="2261880" y="3545280"/>
              <a:ext cx="36000" cy="176400"/>
            </a:xfrm>
            <a:custGeom>
              <a:avLst/>
              <a:gdLst>
                <a:gd name="textAreaLeft" fmla="*/ 0 w 36000"/>
                <a:gd name="textAreaRight" fmla="*/ 38880 w 36000"/>
                <a:gd name="textAreaTop" fmla="*/ 0 h 176400"/>
                <a:gd name="textAreaBottom" fmla="*/ 179280 h 176400"/>
              </a:gdLst>
              <a:ahLst/>
              <a:rect l="textAreaLeft" t="textAreaTop" r="textAreaRight" b="textAreaBottom"/>
              <a:pathLst>
                <a:path w="97" h="420">
                  <a:moveTo>
                    <a:pt x="97" y="211"/>
                  </a:moveTo>
                  <a:cubicBezTo>
                    <a:pt x="97" y="177"/>
                    <a:pt x="92" y="127"/>
                    <a:pt x="70" y="79"/>
                  </a:cubicBezTo>
                  <a:cubicBezTo>
                    <a:pt x="44" y="28"/>
                    <a:pt x="8" y="0"/>
                    <a:pt x="4" y="0"/>
                  </a:cubicBezTo>
                  <a:cubicBezTo>
                    <a:pt x="1" y="0"/>
                    <a:pt x="0" y="3"/>
                    <a:pt x="0" y="5"/>
                  </a:cubicBezTo>
                  <a:cubicBezTo>
                    <a:pt x="0" y="6"/>
                    <a:pt x="0" y="7"/>
                    <a:pt x="7" y="15"/>
                  </a:cubicBezTo>
                  <a:cubicBezTo>
                    <a:pt x="49" y="56"/>
                    <a:pt x="73" y="122"/>
                    <a:pt x="73" y="211"/>
                  </a:cubicBezTo>
                  <a:cubicBezTo>
                    <a:pt x="73" y="282"/>
                    <a:pt x="58" y="355"/>
                    <a:pt x="5" y="409"/>
                  </a:cubicBezTo>
                  <a:cubicBezTo>
                    <a:pt x="0" y="414"/>
                    <a:pt x="0" y="414"/>
                    <a:pt x="0" y="415"/>
                  </a:cubicBezTo>
                  <a:cubicBezTo>
                    <a:pt x="0" y="419"/>
                    <a:pt x="1" y="420"/>
                    <a:pt x="4" y="420"/>
                  </a:cubicBezTo>
                  <a:cubicBezTo>
                    <a:pt x="8" y="420"/>
                    <a:pt x="46" y="391"/>
                    <a:pt x="71" y="339"/>
                  </a:cubicBezTo>
                  <a:cubicBezTo>
                    <a:pt x="92" y="292"/>
                    <a:pt x="97" y="245"/>
                    <a:pt x="97" y="21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33" name=""/>
            <p:cNvSpPr/>
            <p:nvPr/>
          </p:nvSpPr>
          <p:spPr>
            <a:xfrm>
              <a:off x="2325600" y="3531960"/>
              <a:ext cx="49680" cy="79920"/>
            </a:xfrm>
            <a:custGeom>
              <a:avLst/>
              <a:gdLst>
                <a:gd name="textAreaLeft" fmla="*/ 0 w 49680"/>
                <a:gd name="textAreaRight" fmla="*/ 52560 w 49680"/>
                <a:gd name="textAreaTop" fmla="*/ 0 h 79920"/>
                <a:gd name="textAreaBottom" fmla="*/ 82800 h 79920"/>
              </a:gdLst>
              <a:ahLst/>
              <a:rect l="textAreaLeft" t="textAreaTop" r="textAreaRight" b="textAreaBottom"/>
              <a:pathLst>
                <a:path w="131" h="195">
                  <a:moveTo>
                    <a:pt x="131" y="141"/>
                  </a:moveTo>
                  <a:cubicBezTo>
                    <a:pt x="128" y="141"/>
                    <a:pt x="124" y="141"/>
                    <a:pt x="120" y="141"/>
                  </a:cubicBezTo>
                  <a:cubicBezTo>
                    <a:pt x="120" y="148"/>
                    <a:pt x="117" y="165"/>
                    <a:pt x="113" y="169"/>
                  </a:cubicBezTo>
                  <a:cubicBezTo>
                    <a:pt x="111" y="170"/>
                    <a:pt x="88" y="170"/>
                    <a:pt x="83" y="170"/>
                  </a:cubicBezTo>
                  <a:cubicBezTo>
                    <a:pt x="65" y="170"/>
                    <a:pt x="47" y="170"/>
                    <a:pt x="29" y="170"/>
                  </a:cubicBezTo>
                  <a:cubicBezTo>
                    <a:pt x="60" y="142"/>
                    <a:pt x="71" y="134"/>
                    <a:pt x="88" y="121"/>
                  </a:cubicBezTo>
                  <a:cubicBezTo>
                    <a:pt x="111" y="103"/>
                    <a:pt x="131" y="85"/>
                    <a:pt x="131" y="57"/>
                  </a:cubicBezTo>
                  <a:cubicBezTo>
                    <a:pt x="131" y="22"/>
                    <a:pt x="100" y="0"/>
                    <a:pt x="62" y="0"/>
                  </a:cubicBezTo>
                  <a:cubicBezTo>
                    <a:pt x="26" y="0"/>
                    <a:pt x="0" y="25"/>
                    <a:pt x="0" y="53"/>
                  </a:cubicBezTo>
                  <a:cubicBezTo>
                    <a:pt x="0" y="67"/>
                    <a:pt x="12" y="69"/>
                    <a:pt x="16" y="69"/>
                  </a:cubicBezTo>
                  <a:cubicBezTo>
                    <a:pt x="23" y="69"/>
                    <a:pt x="32" y="65"/>
                    <a:pt x="32" y="54"/>
                  </a:cubicBezTo>
                  <a:cubicBezTo>
                    <a:pt x="32" y="48"/>
                    <a:pt x="29" y="38"/>
                    <a:pt x="14" y="38"/>
                  </a:cubicBezTo>
                  <a:cubicBezTo>
                    <a:pt x="23" y="17"/>
                    <a:pt x="44" y="11"/>
                    <a:pt x="57" y="11"/>
                  </a:cubicBezTo>
                  <a:cubicBezTo>
                    <a:pt x="87" y="11"/>
                    <a:pt x="102" y="33"/>
                    <a:pt x="102" y="57"/>
                  </a:cubicBezTo>
                  <a:cubicBezTo>
                    <a:pt x="102" y="83"/>
                    <a:pt x="83" y="103"/>
                    <a:pt x="75" y="114"/>
                  </a:cubicBezTo>
                  <a:cubicBezTo>
                    <a:pt x="51" y="137"/>
                    <a:pt x="27" y="160"/>
                    <a:pt x="3" y="183"/>
                  </a:cubicBezTo>
                  <a:cubicBezTo>
                    <a:pt x="0" y="187"/>
                    <a:pt x="0" y="187"/>
                    <a:pt x="0" y="195"/>
                  </a:cubicBezTo>
                  <a:cubicBezTo>
                    <a:pt x="41" y="195"/>
                    <a:pt x="81" y="195"/>
                    <a:pt x="122" y="195"/>
                  </a:cubicBezTo>
                  <a:cubicBezTo>
                    <a:pt x="125" y="177"/>
                    <a:pt x="128" y="159"/>
                    <a:pt x="131" y="14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34" name=""/>
            <p:cNvSpPr/>
            <p:nvPr/>
          </p:nvSpPr>
          <p:spPr>
            <a:xfrm>
              <a:off x="2441160" y="3575880"/>
              <a:ext cx="109800" cy="115560"/>
            </a:xfrm>
            <a:custGeom>
              <a:avLst/>
              <a:gdLst>
                <a:gd name="textAreaLeft" fmla="*/ 0 w 109800"/>
                <a:gd name="textAreaRight" fmla="*/ 112680 w 109800"/>
                <a:gd name="textAreaTop" fmla="*/ 0 h 115560"/>
                <a:gd name="textAreaBottom" fmla="*/ 118440 h 115560"/>
              </a:gdLst>
              <a:ahLst/>
              <a:rect l="textAreaLeft" t="textAreaTop" r="textAreaRight" b="textAreaBottom"/>
              <a:pathLst>
                <a:path w="280" h="278">
                  <a:moveTo>
                    <a:pt x="149" y="148"/>
                  </a:moveTo>
                  <a:cubicBezTo>
                    <a:pt x="188" y="148"/>
                    <a:pt x="227" y="148"/>
                    <a:pt x="267" y="148"/>
                  </a:cubicBezTo>
                  <a:cubicBezTo>
                    <a:pt x="273" y="148"/>
                    <a:pt x="280" y="148"/>
                    <a:pt x="280" y="140"/>
                  </a:cubicBezTo>
                  <a:cubicBezTo>
                    <a:pt x="280" y="131"/>
                    <a:pt x="273" y="131"/>
                    <a:pt x="267" y="131"/>
                  </a:cubicBezTo>
                  <a:cubicBezTo>
                    <a:pt x="227" y="131"/>
                    <a:pt x="188" y="131"/>
                    <a:pt x="149" y="131"/>
                  </a:cubicBezTo>
                  <a:cubicBezTo>
                    <a:pt x="149" y="92"/>
                    <a:pt x="149" y="52"/>
                    <a:pt x="149" y="13"/>
                  </a:cubicBezTo>
                  <a:cubicBezTo>
                    <a:pt x="149" y="7"/>
                    <a:pt x="149" y="0"/>
                    <a:pt x="141" y="0"/>
                  </a:cubicBezTo>
                  <a:cubicBezTo>
                    <a:pt x="132" y="0"/>
                    <a:pt x="132" y="7"/>
                    <a:pt x="132" y="13"/>
                  </a:cubicBezTo>
                  <a:cubicBezTo>
                    <a:pt x="132" y="52"/>
                    <a:pt x="132" y="92"/>
                    <a:pt x="132" y="131"/>
                  </a:cubicBezTo>
                  <a:cubicBezTo>
                    <a:pt x="93" y="131"/>
                    <a:pt x="53" y="131"/>
                    <a:pt x="14" y="131"/>
                  </a:cubicBezTo>
                  <a:cubicBezTo>
                    <a:pt x="8" y="131"/>
                    <a:pt x="0" y="131"/>
                    <a:pt x="0" y="140"/>
                  </a:cubicBezTo>
                  <a:cubicBezTo>
                    <a:pt x="0" y="148"/>
                    <a:pt x="8" y="148"/>
                    <a:pt x="14" y="148"/>
                  </a:cubicBezTo>
                  <a:cubicBezTo>
                    <a:pt x="53" y="148"/>
                    <a:pt x="93" y="148"/>
                    <a:pt x="132" y="148"/>
                  </a:cubicBezTo>
                  <a:cubicBezTo>
                    <a:pt x="132" y="187"/>
                    <a:pt x="132" y="226"/>
                    <a:pt x="132" y="265"/>
                  </a:cubicBezTo>
                  <a:cubicBezTo>
                    <a:pt x="132" y="271"/>
                    <a:pt x="132" y="278"/>
                    <a:pt x="141" y="278"/>
                  </a:cubicBezTo>
                  <a:cubicBezTo>
                    <a:pt x="149" y="278"/>
                    <a:pt x="149" y="271"/>
                    <a:pt x="149" y="265"/>
                  </a:cubicBezTo>
                  <a:cubicBezTo>
                    <a:pt x="149" y="226"/>
                    <a:pt x="149" y="187"/>
                    <a:pt x="149" y="14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35" name=""/>
            <p:cNvSpPr/>
            <p:nvPr/>
          </p:nvSpPr>
          <p:spPr>
            <a:xfrm>
              <a:off x="2617920" y="3545280"/>
              <a:ext cx="36720" cy="176400"/>
            </a:xfrm>
            <a:custGeom>
              <a:avLst/>
              <a:gdLst>
                <a:gd name="textAreaLeft" fmla="*/ 0 w 36720"/>
                <a:gd name="textAreaRight" fmla="*/ 39600 w 36720"/>
                <a:gd name="textAreaTop" fmla="*/ 0 h 176400"/>
                <a:gd name="textAreaBottom" fmla="*/ 179280 h 176400"/>
              </a:gdLst>
              <a:ahLst/>
              <a:rect l="textAreaLeft" t="textAreaTop" r="textAreaRight" b="textAreaBottom"/>
              <a:pathLst>
                <a:path w="99" h="420">
                  <a:moveTo>
                    <a:pt x="99" y="415"/>
                  </a:moveTo>
                  <a:cubicBezTo>
                    <a:pt x="99" y="414"/>
                    <a:pt x="99" y="414"/>
                    <a:pt x="92" y="407"/>
                  </a:cubicBezTo>
                  <a:cubicBezTo>
                    <a:pt x="39" y="354"/>
                    <a:pt x="26" y="274"/>
                    <a:pt x="26" y="211"/>
                  </a:cubicBezTo>
                  <a:cubicBezTo>
                    <a:pt x="26" y="138"/>
                    <a:pt x="41" y="65"/>
                    <a:pt x="93" y="12"/>
                  </a:cubicBezTo>
                  <a:cubicBezTo>
                    <a:pt x="99" y="7"/>
                    <a:pt x="99" y="6"/>
                    <a:pt x="99" y="5"/>
                  </a:cubicBezTo>
                  <a:cubicBezTo>
                    <a:pt x="99" y="1"/>
                    <a:pt x="96" y="0"/>
                    <a:pt x="94" y="0"/>
                  </a:cubicBezTo>
                  <a:cubicBezTo>
                    <a:pt x="90" y="0"/>
                    <a:pt x="52" y="29"/>
                    <a:pt x="27" y="83"/>
                  </a:cubicBezTo>
                  <a:cubicBezTo>
                    <a:pt x="6" y="128"/>
                    <a:pt x="0" y="175"/>
                    <a:pt x="0" y="211"/>
                  </a:cubicBezTo>
                  <a:cubicBezTo>
                    <a:pt x="0" y="243"/>
                    <a:pt x="5" y="293"/>
                    <a:pt x="29" y="341"/>
                  </a:cubicBezTo>
                  <a:cubicBezTo>
                    <a:pt x="54" y="393"/>
                    <a:pt x="90" y="420"/>
                    <a:pt x="94" y="420"/>
                  </a:cubicBezTo>
                  <a:cubicBezTo>
                    <a:pt x="96" y="420"/>
                    <a:pt x="99" y="419"/>
                    <a:pt x="99" y="41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36" name=""/>
            <p:cNvSpPr/>
            <p:nvPr/>
          </p:nvSpPr>
          <p:spPr>
            <a:xfrm>
              <a:off x="2675880" y="3560760"/>
              <a:ext cx="64440" cy="116280"/>
            </a:xfrm>
            <a:custGeom>
              <a:avLst/>
              <a:gdLst>
                <a:gd name="textAreaLeft" fmla="*/ 0 w 64440"/>
                <a:gd name="textAreaRight" fmla="*/ 67320 w 64440"/>
                <a:gd name="textAreaTop" fmla="*/ 0 h 116280"/>
                <a:gd name="textAreaBottom" fmla="*/ 119160 h 116280"/>
              </a:gdLst>
              <a:ahLst/>
              <a:rect l="textAreaLeft" t="textAreaTop" r="textAreaRight" b="textAreaBottom"/>
              <a:pathLst>
                <a:path w="168" h="279">
                  <a:moveTo>
                    <a:pt x="33" y="246"/>
                  </a:moveTo>
                  <a:cubicBezTo>
                    <a:pt x="48" y="232"/>
                    <a:pt x="62" y="218"/>
                    <a:pt x="77" y="203"/>
                  </a:cubicBezTo>
                  <a:cubicBezTo>
                    <a:pt x="143" y="146"/>
                    <a:pt x="168" y="123"/>
                    <a:pt x="168" y="81"/>
                  </a:cubicBezTo>
                  <a:cubicBezTo>
                    <a:pt x="168" y="34"/>
                    <a:pt x="130" y="0"/>
                    <a:pt x="78" y="0"/>
                  </a:cubicBezTo>
                  <a:cubicBezTo>
                    <a:pt x="32" y="0"/>
                    <a:pt x="0" y="38"/>
                    <a:pt x="0" y="75"/>
                  </a:cubicBezTo>
                  <a:cubicBezTo>
                    <a:pt x="0" y="99"/>
                    <a:pt x="21" y="99"/>
                    <a:pt x="22" y="99"/>
                  </a:cubicBezTo>
                  <a:cubicBezTo>
                    <a:pt x="29" y="99"/>
                    <a:pt x="45" y="95"/>
                    <a:pt x="45" y="77"/>
                  </a:cubicBezTo>
                  <a:cubicBezTo>
                    <a:pt x="45" y="66"/>
                    <a:pt x="36" y="55"/>
                    <a:pt x="22" y="55"/>
                  </a:cubicBezTo>
                  <a:cubicBezTo>
                    <a:pt x="18" y="55"/>
                    <a:pt x="18" y="55"/>
                    <a:pt x="16" y="55"/>
                  </a:cubicBezTo>
                  <a:cubicBezTo>
                    <a:pt x="27" y="29"/>
                    <a:pt x="50" y="13"/>
                    <a:pt x="74" y="13"/>
                  </a:cubicBezTo>
                  <a:cubicBezTo>
                    <a:pt x="112" y="13"/>
                    <a:pt x="130" y="47"/>
                    <a:pt x="130" y="81"/>
                  </a:cubicBezTo>
                  <a:cubicBezTo>
                    <a:pt x="130" y="115"/>
                    <a:pt x="108" y="148"/>
                    <a:pt x="86" y="174"/>
                  </a:cubicBezTo>
                  <a:cubicBezTo>
                    <a:pt x="59" y="203"/>
                    <a:pt x="32" y="233"/>
                    <a:pt x="5" y="263"/>
                  </a:cubicBezTo>
                  <a:cubicBezTo>
                    <a:pt x="0" y="268"/>
                    <a:pt x="0" y="269"/>
                    <a:pt x="0" y="279"/>
                  </a:cubicBezTo>
                  <a:cubicBezTo>
                    <a:pt x="52" y="279"/>
                    <a:pt x="104" y="279"/>
                    <a:pt x="156" y="279"/>
                  </a:cubicBezTo>
                  <a:cubicBezTo>
                    <a:pt x="160" y="254"/>
                    <a:pt x="164" y="230"/>
                    <a:pt x="168" y="206"/>
                  </a:cubicBezTo>
                  <a:cubicBezTo>
                    <a:pt x="165" y="206"/>
                    <a:pt x="161" y="206"/>
                    <a:pt x="158" y="206"/>
                  </a:cubicBezTo>
                  <a:cubicBezTo>
                    <a:pt x="155" y="219"/>
                    <a:pt x="153" y="237"/>
                    <a:pt x="148" y="243"/>
                  </a:cubicBezTo>
                  <a:cubicBezTo>
                    <a:pt x="146" y="246"/>
                    <a:pt x="118" y="246"/>
                    <a:pt x="108" y="246"/>
                  </a:cubicBezTo>
                  <a:cubicBezTo>
                    <a:pt x="83" y="246"/>
                    <a:pt x="58" y="246"/>
                    <a:pt x="33" y="2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37" name=""/>
            <p:cNvSpPr/>
            <p:nvPr/>
          </p:nvSpPr>
          <p:spPr>
            <a:xfrm>
              <a:off x="2769120" y="3545280"/>
              <a:ext cx="36000" cy="176400"/>
            </a:xfrm>
            <a:custGeom>
              <a:avLst/>
              <a:gdLst>
                <a:gd name="textAreaLeft" fmla="*/ 0 w 36000"/>
                <a:gd name="textAreaRight" fmla="*/ 38880 w 36000"/>
                <a:gd name="textAreaTop" fmla="*/ 0 h 176400"/>
                <a:gd name="textAreaBottom" fmla="*/ 179280 h 176400"/>
              </a:gdLst>
              <a:ahLst/>
              <a:rect l="textAreaLeft" t="textAreaTop" r="textAreaRight" b="textAreaBottom"/>
              <a:pathLst>
                <a:path w="97" h="420">
                  <a:moveTo>
                    <a:pt x="97" y="415"/>
                  </a:moveTo>
                  <a:cubicBezTo>
                    <a:pt x="97" y="414"/>
                    <a:pt x="97" y="414"/>
                    <a:pt x="90" y="407"/>
                  </a:cubicBezTo>
                  <a:cubicBezTo>
                    <a:pt x="37" y="354"/>
                    <a:pt x="24" y="274"/>
                    <a:pt x="24" y="211"/>
                  </a:cubicBezTo>
                  <a:cubicBezTo>
                    <a:pt x="24" y="138"/>
                    <a:pt x="40" y="65"/>
                    <a:pt x="92" y="12"/>
                  </a:cubicBezTo>
                  <a:cubicBezTo>
                    <a:pt x="97" y="7"/>
                    <a:pt x="97" y="6"/>
                    <a:pt x="97" y="5"/>
                  </a:cubicBezTo>
                  <a:cubicBezTo>
                    <a:pt x="97" y="1"/>
                    <a:pt x="96" y="0"/>
                    <a:pt x="94" y="0"/>
                  </a:cubicBezTo>
                  <a:cubicBezTo>
                    <a:pt x="89" y="0"/>
                    <a:pt x="52" y="29"/>
                    <a:pt x="26" y="83"/>
                  </a:cubicBezTo>
                  <a:cubicBezTo>
                    <a:pt x="5" y="128"/>
                    <a:pt x="0" y="175"/>
                    <a:pt x="0" y="211"/>
                  </a:cubicBezTo>
                  <a:cubicBezTo>
                    <a:pt x="0" y="243"/>
                    <a:pt x="5" y="293"/>
                    <a:pt x="28" y="341"/>
                  </a:cubicBezTo>
                  <a:cubicBezTo>
                    <a:pt x="53" y="393"/>
                    <a:pt x="89" y="420"/>
                    <a:pt x="94" y="420"/>
                  </a:cubicBezTo>
                  <a:cubicBezTo>
                    <a:pt x="96" y="420"/>
                    <a:pt x="97" y="419"/>
                    <a:pt x="97" y="41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38" name=""/>
            <p:cNvSpPr/>
            <p:nvPr/>
          </p:nvSpPr>
          <p:spPr>
            <a:xfrm>
              <a:off x="2827440" y="3555720"/>
              <a:ext cx="73800" cy="123480"/>
            </a:xfrm>
            <a:custGeom>
              <a:avLst/>
              <a:gdLst>
                <a:gd name="textAreaLeft" fmla="*/ 0 w 73800"/>
                <a:gd name="textAreaRight" fmla="*/ 76680 w 73800"/>
                <a:gd name="textAreaTop" fmla="*/ 0 h 123480"/>
                <a:gd name="textAreaBottom" fmla="*/ 126360 h 123480"/>
              </a:gdLst>
              <a:ahLst/>
              <a:rect l="textAreaLeft" t="textAreaTop" r="textAreaRight" b="textAreaBottom"/>
              <a:pathLst>
                <a:path w="191" h="296">
                  <a:moveTo>
                    <a:pt x="97" y="5"/>
                  </a:moveTo>
                  <a:cubicBezTo>
                    <a:pt x="97" y="4"/>
                    <a:pt x="97" y="0"/>
                    <a:pt x="92" y="0"/>
                  </a:cubicBezTo>
                  <a:cubicBezTo>
                    <a:pt x="83" y="0"/>
                    <a:pt x="52" y="4"/>
                    <a:pt x="41" y="4"/>
                  </a:cubicBezTo>
                  <a:cubicBezTo>
                    <a:pt x="37" y="5"/>
                    <a:pt x="33" y="5"/>
                    <a:pt x="33" y="12"/>
                  </a:cubicBezTo>
                  <a:cubicBezTo>
                    <a:pt x="33" y="18"/>
                    <a:pt x="36" y="18"/>
                    <a:pt x="43" y="18"/>
                  </a:cubicBezTo>
                  <a:cubicBezTo>
                    <a:pt x="64" y="18"/>
                    <a:pt x="64" y="21"/>
                    <a:pt x="64" y="25"/>
                  </a:cubicBezTo>
                  <a:cubicBezTo>
                    <a:pt x="63" y="28"/>
                    <a:pt x="63" y="31"/>
                    <a:pt x="63" y="34"/>
                  </a:cubicBezTo>
                  <a:cubicBezTo>
                    <a:pt x="42" y="114"/>
                    <a:pt x="22" y="195"/>
                    <a:pt x="1" y="275"/>
                  </a:cubicBezTo>
                  <a:cubicBezTo>
                    <a:pt x="0" y="281"/>
                    <a:pt x="0" y="281"/>
                    <a:pt x="0" y="284"/>
                  </a:cubicBezTo>
                  <a:cubicBezTo>
                    <a:pt x="0" y="293"/>
                    <a:pt x="9" y="296"/>
                    <a:pt x="12" y="296"/>
                  </a:cubicBezTo>
                  <a:cubicBezTo>
                    <a:pt x="18" y="296"/>
                    <a:pt x="24" y="292"/>
                    <a:pt x="27" y="287"/>
                  </a:cubicBezTo>
                  <a:cubicBezTo>
                    <a:pt x="29" y="284"/>
                    <a:pt x="48" y="206"/>
                    <a:pt x="51" y="195"/>
                  </a:cubicBezTo>
                  <a:cubicBezTo>
                    <a:pt x="65" y="196"/>
                    <a:pt x="98" y="203"/>
                    <a:pt x="98" y="231"/>
                  </a:cubicBezTo>
                  <a:cubicBezTo>
                    <a:pt x="98" y="233"/>
                    <a:pt x="98" y="236"/>
                    <a:pt x="97" y="239"/>
                  </a:cubicBezTo>
                  <a:cubicBezTo>
                    <a:pt x="97" y="244"/>
                    <a:pt x="96" y="250"/>
                    <a:pt x="96" y="254"/>
                  </a:cubicBezTo>
                  <a:cubicBezTo>
                    <a:pt x="96" y="279"/>
                    <a:pt x="113" y="296"/>
                    <a:pt x="134" y="296"/>
                  </a:cubicBezTo>
                  <a:cubicBezTo>
                    <a:pt x="148" y="296"/>
                    <a:pt x="158" y="290"/>
                    <a:pt x="168" y="274"/>
                  </a:cubicBezTo>
                  <a:cubicBezTo>
                    <a:pt x="179" y="255"/>
                    <a:pt x="184" y="232"/>
                    <a:pt x="184" y="231"/>
                  </a:cubicBezTo>
                  <a:cubicBezTo>
                    <a:pt x="184" y="227"/>
                    <a:pt x="180" y="227"/>
                    <a:pt x="179" y="227"/>
                  </a:cubicBezTo>
                  <a:cubicBezTo>
                    <a:pt x="174" y="227"/>
                    <a:pt x="174" y="229"/>
                    <a:pt x="173" y="235"/>
                  </a:cubicBezTo>
                  <a:cubicBezTo>
                    <a:pt x="164" y="266"/>
                    <a:pt x="155" y="286"/>
                    <a:pt x="136" y="286"/>
                  </a:cubicBezTo>
                  <a:cubicBezTo>
                    <a:pt x="127" y="286"/>
                    <a:pt x="122" y="282"/>
                    <a:pt x="122" y="267"/>
                  </a:cubicBezTo>
                  <a:cubicBezTo>
                    <a:pt x="122" y="260"/>
                    <a:pt x="124" y="250"/>
                    <a:pt x="126" y="243"/>
                  </a:cubicBezTo>
                  <a:cubicBezTo>
                    <a:pt x="127" y="236"/>
                    <a:pt x="127" y="235"/>
                    <a:pt x="127" y="230"/>
                  </a:cubicBezTo>
                  <a:cubicBezTo>
                    <a:pt x="127" y="203"/>
                    <a:pt x="101" y="190"/>
                    <a:pt x="65" y="187"/>
                  </a:cubicBezTo>
                  <a:cubicBezTo>
                    <a:pt x="78" y="178"/>
                    <a:pt x="91" y="165"/>
                    <a:pt x="101" y="156"/>
                  </a:cubicBezTo>
                  <a:cubicBezTo>
                    <a:pt x="121" y="133"/>
                    <a:pt x="140" y="115"/>
                    <a:pt x="161" y="115"/>
                  </a:cubicBezTo>
                  <a:cubicBezTo>
                    <a:pt x="164" y="115"/>
                    <a:pt x="164" y="115"/>
                    <a:pt x="166" y="115"/>
                  </a:cubicBezTo>
                  <a:cubicBezTo>
                    <a:pt x="170" y="116"/>
                    <a:pt x="170" y="116"/>
                    <a:pt x="174" y="119"/>
                  </a:cubicBezTo>
                  <a:cubicBezTo>
                    <a:pt x="175" y="120"/>
                    <a:pt x="175" y="120"/>
                    <a:pt x="175" y="121"/>
                  </a:cubicBezTo>
                  <a:cubicBezTo>
                    <a:pt x="156" y="122"/>
                    <a:pt x="151" y="138"/>
                    <a:pt x="151" y="142"/>
                  </a:cubicBezTo>
                  <a:cubicBezTo>
                    <a:pt x="151" y="150"/>
                    <a:pt x="156" y="158"/>
                    <a:pt x="168" y="158"/>
                  </a:cubicBezTo>
                  <a:cubicBezTo>
                    <a:pt x="179" y="158"/>
                    <a:pt x="191" y="148"/>
                    <a:pt x="191" y="132"/>
                  </a:cubicBezTo>
                  <a:cubicBezTo>
                    <a:pt x="191" y="120"/>
                    <a:pt x="181" y="105"/>
                    <a:pt x="162" y="105"/>
                  </a:cubicBezTo>
                  <a:cubicBezTo>
                    <a:pt x="150" y="105"/>
                    <a:pt x="131" y="109"/>
                    <a:pt x="101" y="142"/>
                  </a:cubicBezTo>
                  <a:cubicBezTo>
                    <a:pt x="86" y="158"/>
                    <a:pt x="70" y="176"/>
                    <a:pt x="54" y="182"/>
                  </a:cubicBezTo>
                  <a:cubicBezTo>
                    <a:pt x="69" y="123"/>
                    <a:pt x="83" y="64"/>
                    <a:pt x="97" y="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39" name=""/>
            <p:cNvSpPr/>
            <p:nvPr/>
          </p:nvSpPr>
          <p:spPr>
            <a:xfrm>
              <a:off x="2958480" y="3575880"/>
              <a:ext cx="110160" cy="115560"/>
            </a:xfrm>
            <a:custGeom>
              <a:avLst/>
              <a:gdLst>
                <a:gd name="textAreaLeft" fmla="*/ 0 w 110160"/>
                <a:gd name="textAreaRight" fmla="*/ 113040 w 110160"/>
                <a:gd name="textAreaTop" fmla="*/ 0 h 115560"/>
                <a:gd name="textAreaBottom" fmla="*/ 118440 h 115560"/>
              </a:gdLst>
              <a:ahLst/>
              <a:rect l="textAreaLeft" t="textAreaTop" r="textAreaRight" b="textAreaBottom"/>
              <a:pathLst>
                <a:path w="281" h="278">
                  <a:moveTo>
                    <a:pt x="149" y="148"/>
                  </a:moveTo>
                  <a:cubicBezTo>
                    <a:pt x="188" y="148"/>
                    <a:pt x="228" y="148"/>
                    <a:pt x="267" y="148"/>
                  </a:cubicBezTo>
                  <a:cubicBezTo>
                    <a:pt x="273" y="148"/>
                    <a:pt x="281" y="148"/>
                    <a:pt x="281" y="140"/>
                  </a:cubicBezTo>
                  <a:cubicBezTo>
                    <a:pt x="281" y="131"/>
                    <a:pt x="273" y="131"/>
                    <a:pt x="267" y="131"/>
                  </a:cubicBezTo>
                  <a:cubicBezTo>
                    <a:pt x="228" y="131"/>
                    <a:pt x="188" y="131"/>
                    <a:pt x="149" y="131"/>
                  </a:cubicBezTo>
                  <a:cubicBezTo>
                    <a:pt x="149" y="92"/>
                    <a:pt x="149" y="52"/>
                    <a:pt x="149" y="13"/>
                  </a:cubicBezTo>
                  <a:cubicBezTo>
                    <a:pt x="149" y="7"/>
                    <a:pt x="149" y="0"/>
                    <a:pt x="141" y="0"/>
                  </a:cubicBezTo>
                  <a:cubicBezTo>
                    <a:pt x="132" y="0"/>
                    <a:pt x="132" y="7"/>
                    <a:pt x="132" y="13"/>
                  </a:cubicBezTo>
                  <a:cubicBezTo>
                    <a:pt x="132" y="52"/>
                    <a:pt x="132" y="92"/>
                    <a:pt x="132" y="131"/>
                  </a:cubicBezTo>
                  <a:cubicBezTo>
                    <a:pt x="93" y="131"/>
                    <a:pt x="54" y="131"/>
                    <a:pt x="15" y="131"/>
                  </a:cubicBezTo>
                  <a:cubicBezTo>
                    <a:pt x="9" y="131"/>
                    <a:pt x="0" y="131"/>
                    <a:pt x="0" y="140"/>
                  </a:cubicBezTo>
                  <a:cubicBezTo>
                    <a:pt x="0" y="148"/>
                    <a:pt x="9" y="148"/>
                    <a:pt x="15" y="148"/>
                  </a:cubicBezTo>
                  <a:cubicBezTo>
                    <a:pt x="54" y="148"/>
                    <a:pt x="93" y="148"/>
                    <a:pt x="132" y="148"/>
                  </a:cubicBezTo>
                  <a:cubicBezTo>
                    <a:pt x="132" y="187"/>
                    <a:pt x="132" y="226"/>
                    <a:pt x="132" y="265"/>
                  </a:cubicBezTo>
                  <a:cubicBezTo>
                    <a:pt x="132" y="271"/>
                    <a:pt x="132" y="278"/>
                    <a:pt x="141" y="278"/>
                  </a:cubicBezTo>
                  <a:cubicBezTo>
                    <a:pt x="149" y="278"/>
                    <a:pt x="149" y="271"/>
                    <a:pt x="149" y="265"/>
                  </a:cubicBezTo>
                  <a:cubicBezTo>
                    <a:pt x="149" y="226"/>
                    <a:pt x="149" y="187"/>
                    <a:pt x="149" y="14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40" name=""/>
            <p:cNvSpPr/>
            <p:nvPr/>
          </p:nvSpPr>
          <p:spPr>
            <a:xfrm>
              <a:off x="3133800" y="3560760"/>
              <a:ext cx="52920" cy="116280"/>
            </a:xfrm>
            <a:custGeom>
              <a:avLst/>
              <a:gdLst>
                <a:gd name="textAreaLeft" fmla="*/ 0 w 52920"/>
                <a:gd name="textAreaRight" fmla="*/ 55800 w 52920"/>
                <a:gd name="textAreaTop" fmla="*/ 0 h 116280"/>
                <a:gd name="textAreaBottom" fmla="*/ 119160 h 116280"/>
              </a:gdLst>
              <a:ahLst/>
              <a:rect l="textAreaLeft" t="textAreaTop" r="textAreaRight" b="textAreaBottom"/>
              <a:pathLst>
                <a:path w="139" h="279">
                  <a:moveTo>
                    <a:pt x="86" y="11"/>
                  </a:moveTo>
                  <a:cubicBezTo>
                    <a:pt x="86" y="0"/>
                    <a:pt x="86" y="0"/>
                    <a:pt x="77" y="0"/>
                  </a:cubicBezTo>
                  <a:cubicBezTo>
                    <a:pt x="52" y="26"/>
                    <a:pt x="14" y="26"/>
                    <a:pt x="0" y="26"/>
                  </a:cubicBezTo>
                  <a:cubicBezTo>
                    <a:pt x="0" y="31"/>
                    <a:pt x="0" y="35"/>
                    <a:pt x="0" y="40"/>
                  </a:cubicBezTo>
                  <a:cubicBezTo>
                    <a:pt x="8" y="40"/>
                    <a:pt x="34" y="40"/>
                    <a:pt x="55" y="29"/>
                  </a:cubicBezTo>
                  <a:cubicBezTo>
                    <a:pt x="55" y="101"/>
                    <a:pt x="55" y="174"/>
                    <a:pt x="55" y="246"/>
                  </a:cubicBezTo>
                  <a:cubicBezTo>
                    <a:pt x="55" y="261"/>
                    <a:pt x="54" y="266"/>
                    <a:pt x="17" y="266"/>
                  </a:cubicBezTo>
                  <a:cubicBezTo>
                    <a:pt x="12" y="266"/>
                    <a:pt x="7" y="266"/>
                    <a:pt x="2" y="266"/>
                  </a:cubicBezTo>
                  <a:cubicBezTo>
                    <a:pt x="2" y="270"/>
                    <a:pt x="2" y="274"/>
                    <a:pt x="2" y="279"/>
                  </a:cubicBezTo>
                  <a:cubicBezTo>
                    <a:pt x="18" y="278"/>
                    <a:pt x="54" y="278"/>
                    <a:pt x="71" y="278"/>
                  </a:cubicBezTo>
                  <a:cubicBezTo>
                    <a:pt x="88" y="278"/>
                    <a:pt x="125" y="278"/>
                    <a:pt x="139" y="279"/>
                  </a:cubicBezTo>
                  <a:cubicBezTo>
                    <a:pt x="139" y="274"/>
                    <a:pt x="139" y="270"/>
                    <a:pt x="139" y="266"/>
                  </a:cubicBezTo>
                  <a:cubicBezTo>
                    <a:pt x="135" y="266"/>
                    <a:pt x="130" y="266"/>
                    <a:pt x="126" y="266"/>
                  </a:cubicBezTo>
                  <a:cubicBezTo>
                    <a:pt x="88" y="266"/>
                    <a:pt x="86" y="262"/>
                    <a:pt x="86" y="246"/>
                  </a:cubicBezTo>
                  <a:cubicBezTo>
                    <a:pt x="86" y="168"/>
                    <a:pt x="86" y="89"/>
                    <a:pt x="86" y="1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41" name=""/>
            <p:cNvSpPr/>
            <p:nvPr/>
          </p:nvSpPr>
          <p:spPr>
            <a:xfrm>
              <a:off x="3213360" y="3545280"/>
              <a:ext cx="36000" cy="176400"/>
            </a:xfrm>
            <a:custGeom>
              <a:avLst/>
              <a:gdLst>
                <a:gd name="textAreaLeft" fmla="*/ 0 w 36000"/>
                <a:gd name="textAreaRight" fmla="*/ 38880 w 36000"/>
                <a:gd name="textAreaTop" fmla="*/ 0 h 176400"/>
                <a:gd name="textAreaBottom" fmla="*/ 179280 h 176400"/>
              </a:gdLst>
              <a:ahLst/>
              <a:rect l="textAreaLeft" t="textAreaTop" r="textAreaRight" b="textAreaBottom"/>
              <a:pathLst>
                <a:path w="97" h="420">
                  <a:moveTo>
                    <a:pt x="97" y="211"/>
                  </a:moveTo>
                  <a:cubicBezTo>
                    <a:pt x="97" y="177"/>
                    <a:pt x="94" y="127"/>
                    <a:pt x="70" y="79"/>
                  </a:cubicBezTo>
                  <a:cubicBezTo>
                    <a:pt x="44" y="28"/>
                    <a:pt x="8" y="0"/>
                    <a:pt x="4" y="0"/>
                  </a:cubicBezTo>
                  <a:cubicBezTo>
                    <a:pt x="1" y="0"/>
                    <a:pt x="0" y="3"/>
                    <a:pt x="0" y="5"/>
                  </a:cubicBezTo>
                  <a:cubicBezTo>
                    <a:pt x="0" y="6"/>
                    <a:pt x="0" y="7"/>
                    <a:pt x="8" y="15"/>
                  </a:cubicBezTo>
                  <a:cubicBezTo>
                    <a:pt x="49" y="56"/>
                    <a:pt x="73" y="122"/>
                    <a:pt x="73" y="211"/>
                  </a:cubicBezTo>
                  <a:cubicBezTo>
                    <a:pt x="73" y="282"/>
                    <a:pt x="58" y="355"/>
                    <a:pt x="5" y="409"/>
                  </a:cubicBezTo>
                  <a:cubicBezTo>
                    <a:pt x="0" y="414"/>
                    <a:pt x="0" y="414"/>
                    <a:pt x="0" y="415"/>
                  </a:cubicBezTo>
                  <a:cubicBezTo>
                    <a:pt x="0" y="419"/>
                    <a:pt x="1" y="420"/>
                    <a:pt x="4" y="420"/>
                  </a:cubicBezTo>
                  <a:cubicBezTo>
                    <a:pt x="8" y="420"/>
                    <a:pt x="46" y="391"/>
                    <a:pt x="71" y="339"/>
                  </a:cubicBezTo>
                  <a:cubicBezTo>
                    <a:pt x="92" y="292"/>
                    <a:pt x="97" y="245"/>
                    <a:pt x="97" y="21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42" name=""/>
            <p:cNvSpPr/>
            <p:nvPr/>
          </p:nvSpPr>
          <p:spPr>
            <a:xfrm>
              <a:off x="3321720" y="3631680"/>
              <a:ext cx="99720" cy="4320"/>
            </a:xfrm>
            <a:custGeom>
              <a:avLst/>
              <a:gdLst>
                <a:gd name="textAreaLeft" fmla="*/ 0 w 99720"/>
                <a:gd name="textAreaRight" fmla="*/ 102600 w 99720"/>
                <a:gd name="textAreaTop" fmla="*/ 0 h 4320"/>
                <a:gd name="textAreaBottom" fmla="*/ 7200 h 4320"/>
              </a:gdLst>
              <a:ahLst/>
              <a:rect l="textAreaLeft" t="textAreaTop" r="textAreaRight" b="textAreaBottom"/>
              <a:pathLst>
                <a:path w="256" h="17">
                  <a:moveTo>
                    <a:pt x="242" y="17"/>
                  </a:moveTo>
                  <a:cubicBezTo>
                    <a:pt x="249" y="17"/>
                    <a:pt x="256" y="17"/>
                    <a:pt x="256" y="9"/>
                  </a:cubicBezTo>
                  <a:cubicBezTo>
                    <a:pt x="256" y="0"/>
                    <a:pt x="249" y="0"/>
                    <a:pt x="242" y="0"/>
                  </a:cubicBezTo>
                  <a:cubicBezTo>
                    <a:pt x="166" y="0"/>
                    <a:pt x="90" y="0"/>
                    <a:pt x="14" y="0"/>
                  </a:cubicBezTo>
                  <a:cubicBezTo>
                    <a:pt x="7" y="0"/>
                    <a:pt x="0" y="0"/>
                    <a:pt x="0" y="9"/>
                  </a:cubicBezTo>
                  <a:cubicBezTo>
                    <a:pt x="0" y="17"/>
                    <a:pt x="7" y="17"/>
                    <a:pt x="14" y="17"/>
                  </a:cubicBezTo>
                  <a:cubicBezTo>
                    <a:pt x="90" y="17"/>
                    <a:pt x="166" y="17"/>
                    <a:pt x="242" y="1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43" name=""/>
            <p:cNvSpPr/>
            <p:nvPr/>
          </p:nvSpPr>
          <p:spPr>
            <a:xfrm>
              <a:off x="3491640" y="3560760"/>
              <a:ext cx="52920" cy="116280"/>
            </a:xfrm>
            <a:custGeom>
              <a:avLst/>
              <a:gdLst>
                <a:gd name="textAreaLeft" fmla="*/ 0 w 52920"/>
                <a:gd name="textAreaRight" fmla="*/ 55800 w 52920"/>
                <a:gd name="textAreaTop" fmla="*/ 0 h 116280"/>
                <a:gd name="textAreaBottom" fmla="*/ 119160 h 116280"/>
              </a:gdLst>
              <a:ahLst/>
              <a:rect l="textAreaLeft" t="textAreaTop" r="textAreaRight" b="textAreaBottom"/>
              <a:pathLst>
                <a:path w="139" h="279">
                  <a:moveTo>
                    <a:pt x="87" y="11"/>
                  </a:moveTo>
                  <a:cubicBezTo>
                    <a:pt x="87" y="0"/>
                    <a:pt x="87" y="0"/>
                    <a:pt x="77" y="0"/>
                  </a:cubicBezTo>
                  <a:cubicBezTo>
                    <a:pt x="51" y="26"/>
                    <a:pt x="15" y="26"/>
                    <a:pt x="0" y="26"/>
                  </a:cubicBezTo>
                  <a:cubicBezTo>
                    <a:pt x="0" y="31"/>
                    <a:pt x="0" y="35"/>
                    <a:pt x="0" y="40"/>
                  </a:cubicBezTo>
                  <a:cubicBezTo>
                    <a:pt x="9" y="40"/>
                    <a:pt x="34" y="40"/>
                    <a:pt x="55" y="29"/>
                  </a:cubicBezTo>
                  <a:cubicBezTo>
                    <a:pt x="55" y="101"/>
                    <a:pt x="55" y="174"/>
                    <a:pt x="55" y="246"/>
                  </a:cubicBezTo>
                  <a:cubicBezTo>
                    <a:pt x="55" y="261"/>
                    <a:pt x="54" y="266"/>
                    <a:pt x="17" y="266"/>
                  </a:cubicBezTo>
                  <a:cubicBezTo>
                    <a:pt x="12" y="266"/>
                    <a:pt x="7" y="266"/>
                    <a:pt x="3" y="266"/>
                  </a:cubicBezTo>
                  <a:cubicBezTo>
                    <a:pt x="3" y="270"/>
                    <a:pt x="3" y="274"/>
                    <a:pt x="3" y="279"/>
                  </a:cubicBezTo>
                  <a:cubicBezTo>
                    <a:pt x="18" y="278"/>
                    <a:pt x="54" y="278"/>
                    <a:pt x="71" y="278"/>
                  </a:cubicBezTo>
                  <a:cubicBezTo>
                    <a:pt x="88" y="278"/>
                    <a:pt x="125" y="278"/>
                    <a:pt x="139" y="279"/>
                  </a:cubicBezTo>
                  <a:cubicBezTo>
                    <a:pt x="139" y="274"/>
                    <a:pt x="139" y="270"/>
                    <a:pt x="139" y="266"/>
                  </a:cubicBezTo>
                  <a:cubicBezTo>
                    <a:pt x="135" y="266"/>
                    <a:pt x="131" y="266"/>
                    <a:pt x="126" y="266"/>
                  </a:cubicBezTo>
                  <a:cubicBezTo>
                    <a:pt x="88" y="266"/>
                    <a:pt x="87" y="262"/>
                    <a:pt x="87" y="246"/>
                  </a:cubicBezTo>
                  <a:cubicBezTo>
                    <a:pt x="87" y="168"/>
                    <a:pt x="87" y="89"/>
                    <a:pt x="87" y="1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44" name=""/>
            <p:cNvSpPr/>
            <p:nvPr/>
          </p:nvSpPr>
          <p:spPr>
            <a:xfrm>
              <a:off x="3571200" y="3545280"/>
              <a:ext cx="36000" cy="176400"/>
            </a:xfrm>
            <a:custGeom>
              <a:avLst/>
              <a:gdLst>
                <a:gd name="textAreaLeft" fmla="*/ 0 w 36000"/>
                <a:gd name="textAreaRight" fmla="*/ 38880 w 36000"/>
                <a:gd name="textAreaTop" fmla="*/ 0 h 176400"/>
                <a:gd name="textAreaBottom" fmla="*/ 179280 h 176400"/>
              </a:gdLst>
              <a:ahLst/>
              <a:rect l="textAreaLeft" t="textAreaTop" r="textAreaRight" b="textAreaBottom"/>
              <a:pathLst>
                <a:path w="97" h="420">
                  <a:moveTo>
                    <a:pt x="97" y="211"/>
                  </a:moveTo>
                  <a:cubicBezTo>
                    <a:pt x="97" y="177"/>
                    <a:pt x="93" y="127"/>
                    <a:pt x="70" y="79"/>
                  </a:cubicBezTo>
                  <a:cubicBezTo>
                    <a:pt x="45" y="28"/>
                    <a:pt x="9" y="0"/>
                    <a:pt x="4" y="0"/>
                  </a:cubicBezTo>
                  <a:cubicBezTo>
                    <a:pt x="1" y="0"/>
                    <a:pt x="0" y="3"/>
                    <a:pt x="0" y="5"/>
                  </a:cubicBezTo>
                  <a:cubicBezTo>
                    <a:pt x="0" y="6"/>
                    <a:pt x="0" y="7"/>
                    <a:pt x="7" y="15"/>
                  </a:cubicBezTo>
                  <a:cubicBezTo>
                    <a:pt x="49" y="56"/>
                    <a:pt x="73" y="122"/>
                    <a:pt x="73" y="211"/>
                  </a:cubicBezTo>
                  <a:cubicBezTo>
                    <a:pt x="73" y="282"/>
                    <a:pt x="58" y="355"/>
                    <a:pt x="5" y="409"/>
                  </a:cubicBezTo>
                  <a:cubicBezTo>
                    <a:pt x="0" y="414"/>
                    <a:pt x="0" y="414"/>
                    <a:pt x="0" y="415"/>
                  </a:cubicBezTo>
                  <a:cubicBezTo>
                    <a:pt x="0" y="419"/>
                    <a:pt x="1" y="420"/>
                    <a:pt x="4" y="420"/>
                  </a:cubicBezTo>
                  <a:cubicBezTo>
                    <a:pt x="9" y="420"/>
                    <a:pt x="46" y="391"/>
                    <a:pt x="71" y="339"/>
                  </a:cubicBezTo>
                  <a:cubicBezTo>
                    <a:pt x="93" y="292"/>
                    <a:pt x="97" y="245"/>
                    <a:pt x="97" y="21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45" name=""/>
            <p:cNvSpPr/>
            <p:nvPr/>
          </p:nvSpPr>
          <p:spPr>
            <a:xfrm>
              <a:off x="3635280" y="3531960"/>
              <a:ext cx="49320" cy="79920"/>
            </a:xfrm>
            <a:custGeom>
              <a:avLst/>
              <a:gdLst>
                <a:gd name="textAreaLeft" fmla="*/ 0 w 49320"/>
                <a:gd name="textAreaRight" fmla="*/ 52200 w 49320"/>
                <a:gd name="textAreaTop" fmla="*/ 0 h 79920"/>
                <a:gd name="textAreaBottom" fmla="*/ 82800 h 79920"/>
              </a:gdLst>
              <a:ahLst/>
              <a:rect l="textAreaLeft" t="textAreaTop" r="textAreaRight" b="textAreaBottom"/>
              <a:pathLst>
                <a:path w="130" h="195">
                  <a:moveTo>
                    <a:pt x="130" y="141"/>
                  </a:moveTo>
                  <a:cubicBezTo>
                    <a:pt x="127" y="141"/>
                    <a:pt x="123" y="141"/>
                    <a:pt x="119" y="141"/>
                  </a:cubicBezTo>
                  <a:cubicBezTo>
                    <a:pt x="118" y="148"/>
                    <a:pt x="116" y="165"/>
                    <a:pt x="112" y="169"/>
                  </a:cubicBezTo>
                  <a:cubicBezTo>
                    <a:pt x="110" y="170"/>
                    <a:pt x="87" y="170"/>
                    <a:pt x="82" y="170"/>
                  </a:cubicBezTo>
                  <a:cubicBezTo>
                    <a:pt x="64" y="170"/>
                    <a:pt x="46" y="170"/>
                    <a:pt x="28" y="170"/>
                  </a:cubicBezTo>
                  <a:cubicBezTo>
                    <a:pt x="60" y="142"/>
                    <a:pt x="70" y="134"/>
                    <a:pt x="87" y="121"/>
                  </a:cubicBezTo>
                  <a:cubicBezTo>
                    <a:pt x="110" y="103"/>
                    <a:pt x="130" y="85"/>
                    <a:pt x="130" y="57"/>
                  </a:cubicBezTo>
                  <a:cubicBezTo>
                    <a:pt x="130" y="22"/>
                    <a:pt x="99" y="0"/>
                    <a:pt x="61" y="0"/>
                  </a:cubicBezTo>
                  <a:cubicBezTo>
                    <a:pt x="25" y="0"/>
                    <a:pt x="0" y="25"/>
                    <a:pt x="0" y="53"/>
                  </a:cubicBezTo>
                  <a:cubicBezTo>
                    <a:pt x="0" y="67"/>
                    <a:pt x="12" y="69"/>
                    <a:pt x="15" y="69"/>
                  </a:cubicBezTo>
                  <a:cubicBezTo>
                    <a:pt x="22" y="69"/>
                    <a:pt x="31" y="65"/>
                    <a:pt x="31" y="54"/>
                  </a:cubicBezTo>
                  <a:cubicBezTo>
                    <a:pt x="31" y="48"/>
                    <a:pt x="28" y="38"/>
                    <a:pt x="13" y="38"/>
                  </a:cubicBezTo>
                  <a:cubicBezTo>
                    <a:pt x="22" y="17"/>
                    <a:pt x="43" y="11"/>
                    <a:pt x="56" y="11"/>
                  </a:cubicBezTo>
                  <a:cubicBezTo>
                    <a:pt x="86" y="11"/>
                    <a:pt x="101" y="33"/>
                    <a:pt x="101" y="57"/>
                  </a:cubicBezTo>
                  <a:cubicBezTo>
                    <a:pt x="101" y="83"/>
                    <a:pt x="82" y="103"/>
                    <a:pt x="74" y="114"/>
                  </a:cubicBezTo>
                  <a:cubicBezTo>
                    <a:pt x="50" y="137"/>
                    <a:pt x="26" y="160"/>
                    <a:pt x="2" y="183"/>
                  </a:cubicBezTo>
                  <a:cubicBezTo>
                    <a:pt x="0" y="187"/>
                    <a:pt x="0" y="187"/>
                    <a:pt x="0" y="195"/>
                  </a:cubicBezTo>
                  <a:cubicBezTo>
                    <a:pt x="40" y="195"/>
                    <a:pt x="80" y="195"/>
                    <a:pt x="121" y="195"/>
                  </a:cubicBezTo>
                  <a:cubicBezTo>
                    <a:pt x="124" y="177"/>
                    <a:pt x="127" y="159"/>
                    <a:pt x="130" y="14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46" name=""/>
            <p:cNvSpPr/>
            <p:nvPr/>
          </p:nvSpPr>
          <p:spPr>
            <a:xfrm>
              <a:off x="3759840" y="3614400"/>
              <a:ext cx="110160" cy="39240"/>
            </a:xfrm>
            <a:custGeom>
              <a:avLst/>
              <a:gdLst>
                <a:gd name="textAreaLeft" fmla="*/ 0 w 110160"/>
                <a:gd name="textAreaRight" fmla="*/ 113040 w 110160"/>
                <a:gd name="textAreaTop" fmla="*/ 0 h 39240"/>
                <a:gd name="textAreaBottom" fmla="*/ 42120 h 39240"/>
              </a:gdLst>
              <a:ahLst/>
              <a:rect l="textAreaLeft" t="textAreaTop" r="textAreaRight" b="textAreaBottom"/>
              <a:pathLst>
                <a:path w="281" h="98">
                  <a:moveTo>
                    <a:pt x="267" y="16"/>
                  </a:moveTo>
                  <a:cubicBezTo>
                    <a:pt x="273" y="16"/>
                    <a:pt x="281" y="16"/>
                    <a:pt x="281" y="8"/>
                  </a:cubicBezTo>
                  <a:cubicBezTo>
                    <a:pt x="281" y="0"/>
                    <a:pt x="273" y="0"/>
                    <a:pt x="267" y="0"/>
                  </a:cubicBezTo>
                  <a:cubicBezTo>
                    <a:pt x="183" y="0"/>
                    <a:pt x="99" y="0"/>
                    <a:pt x="15" y="0"/>
                  </a:cubicBezTo>
                  <a:cubicBezTo>
                    <a:pt x="9" y="0"/>
                    <a:pt x="0" y="0"/>
                    <a:pt x="0" y="8"/>
                  </a:cubicBezTo>
                  <a:cubicBezTo>
                    <a:pt x="0" y="16"/>
                    <a:pt x="9" y="16"/>
                    <a:pt x="15" y="16"/>
                  </a:cubicBezTo>
                  <a:cubicBezTo>
                    <a:pt x="99" y="16"/>
                    <a:pt x="183" y="16"/>
                    <a:pt x="267" y="16"/>
                  </a:cubicBezTo>
                  <a:moveTo>
                    <a:pt x="267" y="98"/>
                  </a:moveTo>
                  <a:cubicBezTo>
                    <a:pt x="273" y="98"/>
                    <a:pt x="281" y="98"/>
                    <a:pt x="281" y="89"/>
                  </a:cubicBezTo>
                  <a:cubicBezTo>
                    <a:pt x="281" y="81"/>
                    <a:pt x="273" y="81"/>
                    <a:pt x="267" y="81"/>
                  </a:cubicBezTo>
                  <a:cubicBezTo>
                    <a:pt x="183" y="81"/>
                    <a:pt x="99" y="81"/>
                    <a:pt x="15" y="81"/>
                  </a:cubicBezTo>
                  <a:cubicBezTo>
                    <a:pt x="9" y="81"/>
                    <a:pt x="0" y="81"/>
                    <a:pt x="0" y="89"/>
                  </a:cubicBezTo>
                  <a:cubicBezTo>
                    <a:pt x="0" y="98"/>
                    <a:pt x="9" y="98"/>
                    <a:pt x="15" y="98"/>
                  </a:cubicBezTo>
                  <a:cubicBezTo>
                    <a:pt x="99" y="98"/>
                    <a:pt x="183" y="98"/>
                    <a:pt x="267" y="9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9720" bIns="-97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247" name=""/>
          <p:cNvGrpSpPr/>
          <p:nvPr/>
        </p:nvGrpSpPr>
        <p:grpSpPr>
          <a:xfrm>
            <a:off x="3960360" y="3481560"/>
            <a:ext cx="1635480" cy="262440"/>
            <a:chOff x="3960360" y="3481560"/>
            <a:chExt cx="1635480" cy="262440"/>
          </a:xfrm>
        </p:grpSpPr>
        <p:sp>
          <p:nvSpPr>
            <p:cNvPr id="248" name=""/>
            <p:cNvSpPr/>
            <p:nvPr/>
          </p:nvSpPr>
          <p:spPr>
            <a:xfrm>
              <a:off x="3969720" y="3507840"/>
              <a:ext cx="55440" cy="86040"/>
            </a:xfrm>
            <a:custGeom>
              <a:avLst/>
              <a:gdLst>
                <a:gd name="textAreaLeft" fmla="*/ 0 w 55440"/>
                <a:gd name="textAreaRight" fmla="*/ 58320 w 55440"/>
                <a:gd name="textAreaTop" fmla="*/ 0 h 86040"/>
                <a:gd name="textAreaBottom" fmla="*/ 88920 h 86040"/>
              </a:gdLst>
              <a:ahLst/>
              <a:rect l="textAreaLeft" t="textAreaTop" r="textAreaRight" b="textAreaBottom"/>
              <a:pathLst>
                <a:path w="145" h="208">
                  <a:moveTo>
                    <a:pt x="69" y="10"/>
                  </a:moveTo>
                  <a:cubicBezTo>
                    <a:pt x="69" y="9"/>
                    <a:pt x="70" y="7"/>
                    <a:pt x="71" y="5"/>
                  </a:cubicBezTo>
                  <a:cubicBezTo>
                    <a:pt x="71" y="4"/>
                    <a:pt x="69" y="0"/>
                    <a:pt x="66" y="0"/>
                  </a:cubicBezTo>
                  <a:cubicBezTo>
                    <a:pt x="60" y="0"/>
                    <a:pt x="36" y="3"/>
                    <a:pt x="29" y="4"/>
                  </a:cubicBezTo>
                  <a:cubicBezTo>
                    <a:pt x="26" y="4"/>
                    <a:pt x="21" y="4"/>
                    <a:pt x="21" y="11"/>
                  </a:cubicBezTo>
                  <a:cubicBezTo>
                    <a:pt x="21" y="15"/>
                    <a:pt x="26" y="15"/>
                    <a:pt x="30" y="15"/>
                  </a:cubicBezTo>
                  <a:cubicBezTo>
                    <a:pt x="44" y="15"/>
                    <a:pt x="44" y="17"/>
                    <a:pt x="44" y="19"/>
                  </a:cubicBezTo>
                  <a:cubicBezTo>
                    <a:pt x="44" y="21"/>
                    <a:pt x="43" y="23"/>
                    <a:pt x="43" y="25"/>
                  </a:cubicBezTo>
                  <a:cubicBezTo>
                    <a:pt x="29" y="81"/>
                    <a:pt x="15" y="137"/>
                    <a:pt x="1" y="192"/>
                  </a:cubicBezTo>
                  <a:cubicBezTo>
                    <a:pt x="0" y="197"/>
                    <a:pt x="0" y="196"/>
                    <a:pt x="0" y="198"/>
                  </a:cubicBezTo>
                  <a:cubicBezTo>
                    <a:pt x="0" y="203"/>
                    <a:pt x="3" y="208"/>
                    <a:pt x="9" y="208"/>
                  </a:cubicBezTo>
                  <a:cubicBezTo>
                    <a:pt x="18" y="208"/>
                    <a:pt x="21" y="202"/>
                    <a:pt x="23" y="196"/>
                  </a:cubicBezTo>
                  <a:cubicBezTo>
                    <a:pt x="24" y="194"/>
                    <a:pt x="36" y="143"/>
                    <a:pt x="37" y="138"/>
                  </a:cubicBezTo>
                  <a:cubicBezTo>
                    <a:pt x="59" y="141"/>
                    <a:pt x="75" y="148"/>
                    <a:pt x="75" y="162"/>
                  </a:cubicBezTo>
                  <a:cubicBezTo>
                    <a:pt x="75" y="165"/>
                    <a:pt x="75" y="166"/>
                    <a:pt x="74" y="168"/>
                  </a:cubicBezTo>
                  <a:cubicBezTo>
                    <a:pt x="73" y="173"/>
                    <a:pt x="73" y="174"/>
                    <a:pt x="73" y="178"/>
                  </a:cubicBezTo>
                  <a:cubicBezTo>
                    <a:pt x="73" y="198"/>
                    <a:pt x="91" y="208"/>
                    <a:pt x="104" y="208"/>
                  </a:cubicBezTo>
                  <a:cubicBezTo>
                    <a:pt x="133" y="208"/>
                    <a:pt x="130" y="178"/>
                    <a:pt x="143" y="163"/>
                  </a:cubicBezTo>
                  <a:cubicBezTo>
                    <a:pt x="143" y="160"/>
                    <a:pt x="139" y="160"/>
                    <a:pt x="138" y="160"/>
                  </a:cubicBezTo>
                  <a:cubicBezTo>
                    <a:pt x="133" y="160"/>
                    <a:pt x="133" y="161"/>
                    <a:pt x="132" y="166"/>
                  </a:cubicBezTo>
                  <a:cubicBezTo>
                    <a:pt x="128" y="179"/>
                    <a:pt x="120" y="199"/>
                    <a:pt x="105" y="199"/>
                  </a:cubicBezTo>
                  <a:cubicBezTo>
                    <a:pt x="98" y="199"/>
                    <a:pt x="96" y="192"/>
                    <a:pt x="96" y="185"/>
                  </a:cubicBezTo>
                  <a:cubicBezTo>
                    <a:pt x="96" y="179"/>
                    <a:pt x="96" y="179"/>
                    <a:pt x="97" y="172"/>
                  </a:cubicBezTo>
                  <a:cubicBezTo>
                    <a:pt x="97" y="170"/>
                    <a:pt x="98" y="166"/>
                    <a:pt x="98" y="162"/>
                  </a:cubicBezTo>
                  <a:cubicBezTo>
                    <a:pt x="98" y="136"/>
                    <a:pt x="63" y="132"/>
                    <a:pt x="50" y="131"/>
                  </a:cubicBezTo>
                  <a:cubicBezTo>
                    <a:pt x="60" y="126"/>
                    <a:pt x="71" y="115"/>
                    <a:pt x="75" y="112"/>
                  </a:cubicBezTo>
                  <a:cubicBezTo>
                    <a:pt x="90" y="97"/>
                    <a:pt x="105" y="83"/>
                    <a:pt x="122" y="83"/>
                  </a:cubicBezTo>
                  <a:cubicBezTo>
                    <a:pt x="125" y="83"/>
                    <a:pt x="129" y="84"/>
                    <a:pt x="132" y="88"/>
                  </a:cubicBezTo>
                  <a:cubicBezTo>
                    <a:pt x="119" y="89"/>
                    <a:pt x="116" y="100"/>
                    <a:pt x="116" y="103"/>
                  </a:cubicBezTo>
                  <a:cubicBezTo>
                    <a:pt x="116" y="111"/>
                    <a:pt x="121" y="114"/>
                    <a:pt x="128" y="114"/>
                  </a:cubicBezTo>
                  <a:cubicBezTo>
                    <a:pt x="135" y="114"/>
                    <a:pt x="145" y="108"/>
                    <a:pt x="145" y="96"/>
                  </a:cubicBezTo>
                  <a:cubicBezTo>
                    <a:pt x="145" y="87"/>
                    <a:pt x="138" y="76"/>
                    <a:pt x="122" y="76"/>
                  </a:cubicBezTo>
                  <a:cubicBezTo>
                    <a:pt x="105" y="76"/>
                    <a:pt x="90" y="88"/>
                    <a:pt x="74" y="101"/>
                  </a:cubicBezTo>
                  <a:cubicBezTo>
                    <a:pt x="62" y="113"/>
                    <a:pt x="53" y="123"/>
                    <a:pt x="41" y="127"/>
                  </a:cubicBezTo>
                  <a:cubicBezTo>
                    <a:pt x="50" y="88"/>
                    <a:pt x="60" y="49"/>
                    <a:pt x="69" y="1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9880" bIns="298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49" name=""/>
            <p:cNvSpPr/>
            <p:nvPr/>
          </p:nvSpPr>
          <p:spPr>
            <a:xfrm>
              <a:off x="4049280" y="3501720"/>
              <a:ext cx="28080" cy="121680"/>
            </a:xfrm>
            <a:custGeom>
              <a:avLst/>
              <a:gdLst>
                <a:gd name="textAreaLeft" fmla="*/ 0 w 28080"/>
                <a:gd name="textAreaRight" fmla="*/ 30960 w 28080"/>
                <a:gd name="textAreaTop" fmla="*/ 0 h 121680"/>
                <a:gd name="textAreaBottom" fmla="*/ 124560 h 121680"/>
              </a:gdLst>
              <a:ahLst/>
              <a:rect l="textAreaLeft" t="textAreaTop" r="textAreaRight" b="textAreaBottom"/>
              <a:pathLst>
                <a:path w="77" h="293">
                  <a:moveTo>
                    <a:pt x="71" y="0"/>
                  </a:moveTo>
                  <a:cubicBezTo>
                    <a:pt x="14" y="39"/>
                    <a:pt x="0" y="102"/>
                    <a:pt x="0" y="146"/>
                  </a:cubicBezTo>
                  <a:cubicBezTo>
                    <a:pt x="0" y="188"/>
                    <a:pt x="12" y="253"/>
                    <a:pt x="71" y="293"/>
                  </a:cubicBezTo>
                  <a:cubicBezTo>
                    <a:pt x="73" y="293"/>
                    <a:pt x="77" y="293"/>
                    <a:pt x="77" y="290"/>
                  </a:cubicBezTo>
                  <a:cubicBezTo>
                    <a:pt x="77" y="289"/>
                    <a:pt x="75" y="287"/>
                    <a:pt x="73" y="285"/>
                  </a:cubicBezTo>
                  <a:cubicBezTo>
                    <a:pt x="35" y="250"/>
                    <a:pt x="20" y="200"/>
                    <a:pt x="20" y="146"/>
                  </a:cubicBezTo>
                  <a:cubicBezTo>
                    <a:pt x="20" y="67"/>
                    <a:pt x="50" y="28"/>
                    <a:pt x="74" y="7"/>
                  </a:cubicBezTo>
                  <a:cubicBezTo>
                    <a:pt x="75" y="6"/>
                    <a:pt x="77" y="5"/>
                    <a:pt x="77" y="3"/>
                  </a:cubicBezTo>
                  <a:cubicBezTo>
                    <a:pt x="77" y="0"/>
                    <a:pt x="73" y="0"/>
                    <a:pt x="71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50" name=""/>
            <p:cNvSpPr/>
            <p:nvPr/>
          </p:nvSpPr>
          <p:spPr>
            <a:xfrm>
              <a:off x="4093200" y="3510720"/>
              <a:ext cx="55080" cy="81720"/>
            </a:xfrm>
            <a:custGeom>
              <a:avLst/>
              <a:gdLst>
                <a:gd name="textAreaLeft" fmla="*/ 0 w 55080"/>
                <a:gd name="textAreaRight" fmla="*/ 57960 w 55080"/>
                <a:gd name="textAreaTop" fmla="*/ 0 h 81720"/>
                <a:gd name="textAreaBottom" fmla="*/ 84600 h 81720"/>
              </a:gdLst>
              <a:ahLst/>
              <a:rect l="textAreaLeft" t="textAreaTop" r="textAreaRight" b="textAreaBottom"/>
              <a:pathLst>
                <a:path w="144" h="199">
                  <a:moveTo>
                    <a:pt x="144" y="151"/>
                  </a:moveTo>
                  <a:cubicBezTo>
                    <a:pt x="144" y="148"/>
                    <a:pt x="144" y="144"/>
                    <a:pt x="144" y="141"/>
                  </a:cubicBezTo>
                  <a:cubicBezTo>
                    <a:pt x="133" y="141"/>
                    <a:pt x="122" y="141"/>
                    <a:pt x="111" y="141"/>
                  </a:cubicBezTo>
                  <a:cubicBezTo>
                    <a:pt x="111" y="97"/>
                    <a:pt x="111" y="53"/>
                    <a:pt x="111" y="9"/>
                  </a:cubicBezTo>
                  <a:cubicBezTo>
                    <a:pt x="111" y="3"/>
                    <a:pt x="111" y="0"/>
                    <a:pt x="105" y="0"/>
                  </a:cubicBezTo>
                  <a:cubicBezTo>
                    <a:pt x="102" y="0"/>
                    <a:pt x="101" y="0"/>
                    <a:pt x="97" y="5"/>
                  </a:cubicBezTo>
                  <a:cubicBezTo>
                    <a:pt x="65" y="50"/>
                    <a:pt x="32" y="95"/>
                    <a:pt x="0" y="141"/>
                  </a:cubicBezTo>
                  <a:cubicBezTo>
                    <a:pt x="0" y="144"/>
                    <a:pt x="0" y="148"/>
                    <a:pt x="0" y="151"/>
                  </a:cubicBezTo>
                  <a:cubicBezTo>
                    <a:pt x="29" y="151"/>
                    <a:pt x="57" y="151"/>
                    <a:pt x="86" y="151"/>
                  </a:cubicBezTo>
                  <a:cubicBezTo>
                    <a:pt x="86" y="159"/>
                    <a:pt x="86" y="167"/>
                    <a:pt x="86" y="175"/>
                  </a:cubicBezTo>
                  <a:cubicBezTo>
                    <a:pt x="86" y="185"/>
                    <a:pt x="86" y="188"/>
                    <a:pt x="62" y="188"/>
                  </a:cubicBezTo>
                  <a:cubicBezTo>
                    <a:pt x="60" y="188"/>
                    <a:pt x="57" y="188"/>
                    <a:pt x="55" y="188"/>
                  </a:cubicBezTo>
                  <a:cubicBezTo>
                    <a:pt x="55" y="192"/>
                    <a:pt x="55" y="196"/>
                    <a:pt x="55" y="199"/>
                  </a:cubicBezTo>
                  <a:cubicBezTo>
                    <a:pt x="69" y="198"/>
                    <a:pt x="89" y="198"/>
                    <a:pt x="99" y="198"/>
                  </a:cubicBezTo>
                  <a:cubicBezTo>
                    <a:pt x="110" y="198"/>
                    <a:pt x="128" y="198"/>
                    <a:pt x="144" y="199"/>
                  </a:cubicBezTo>
                  <a:cubicBezTo>
                    <a:pt x="144" y="196"/>
                    <a:pt x="144" y="192"/>
                    <a:pt x="144" y="188"/>
                  </a:cubicBezTo>
                  <a:cubicBezTo>
                    <a:pt x="141" y="188"/>
                    <a:pt x="138" y="188"/>
                    <a:pt x="135" y="188"/>
                  </a:cubicBezTo>
                  <a:cubicBezTo>
                    <a:pt x="111" y="188"/>
                    <a:pt x="111" y="185"/>
                    <a:pt x="111" y="175"/>
                  </a:cubicBezTo>
                  <a:cubicBezTo>
                    <a:pt x="111" y="167"/>
                    <a:pt x="111" y="159"/>
                    <a:pt x="111" y="151"/>
                  </a:cubicBezTo>
                  <a:cubicBezTo>
                    <a:pt x="122" y="151"/>
                    <a:pt x="133" y="151"/>
                    <a:pt x="144" y="151"/>
                  </a:cubicBezTo>
                  <a:moveTo>
                    <a:pt x="89" y="33"/>
                  </a:moveTo>
                  <a:cubicBezTo>
                    <a:pt x="89" y="69"/>
                    <a:pt x="89" y="105"/>
                    <a:pt x="89" y="141"/>
                  </a:cubicBezTo>
                  <a:cubicBezTo>
                    <a:pt x="63" y="141"/>
                    <a:pt x="37" y="141"/>
                    <a:pt x="11" y="141"/>
                  </a:cubicBezTo>
                  <a:cubicBezTo>
                    <a:pt x="37" y="105"/>
                    <a:pt x="63" y="69"/>
                    <a:pt x="89" y="3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640" bIns="266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51" name=""/>
            <p:cNvSpPr/>
            <p:nvPr/>
          </p:nvSpPr>
          <p:spPr>
            <a:xfrm>
              <a:off x="4165200" y="3507840"/>
              <a:ext cx="55440" cy="86040"/>
            </a:xfrm>
            <a:custGeom>
              <a:avLst/>
              <a:gdLst>
                <a:gd name="textAreaLeft" fmla="*/ 0 w 55440"/>
                <a:gd name="textAreaRight" fmla="*/ 58320 w 55440"/>
                <a:gd name="textAreaTop" fmla="*/ 0 h 86040"/>
                <a:gd name="textAreaBottom" fmla="*/ 88920 h 86040"/>
              </a:gdLst>
              <a:ahLst/>
              <a:rect l="textAreaLeft" t="textAreaTop" r="textAreaRight" b="textAreaBottom"/>
              <a:pathLst>
                <a:path w="145" h="208">
                  <a:moveTo>
                    <a:pt x="69" y="10"/>
                  </a:moveTo>
                  <a:cubicBezTo>
                    <a:pt x="70" y="9"/>
                    <a:pt x="70" y="7"/>
                    <a:pt x="70" y="5"/>
                  </a:cubicBezTo>
                  <a:cubicBezTo>
                    <a:pt x="70" y="4"/>
                    <a:pt x="69" y="0"/>
                    <a:pt x="66" y="0"/>
                  </a:cubicBezTo>
                  <a:cubicBezTo>
                    <a:pt x="61" y="0"/>
                    <a:pt x="36" y="3"/>
                    <a:pt x="28" y="4"/>
                  </a:cubicBezTo>
                  <a:cubicBezTo>
                    <a:pt x="26" y="4"/>
                    <a:pt x="22" y="4"/>
                    <a:pt x="22" y="11"/>
                  </a:cubicBezTo>
                  <a:cubicBezTo>
                    <a:pt x="22" y="15"/>
                    <a:pt x="26" y="15"/>
                    <a:pt x="30" y="15"/>
                  </a:cubicBezTo>
                  <a:cubicBezTo>
                    <a:pt x="44" y="15"/>
                    <a:pt x="44" y="17"/>
                    <a:pt x="44" y="19"/>
                  </a:cubicBezTo>
                  <a:cubicBezTo>
                    <a:pt x="44" y="21"/>
                    <a:pt x="43" y="23"/>
                    <a:pt x="43" y="25"/>
                  </a:cubicBezTo>
                  <a:cubicBezTo>
                    <a:pt x="29" y="81"/>
                    <a:pt x="15" y="137"/>
                    <a:pt x="1" y="192"/>
                  </a:cubicBezTo>
                  <a:cubicBezTo>
                    <a:pt x="0" y="197"/>
                    <a:pt x="0" y="196"/>
                    <a:pt x="0" y="198"/>
                  </a:cubicBezTo>
                  <a:cubicBezTo>
                    <a:pt x="0" y="203"/>
                    <a:pt x="3" y="208"/>
                    <a:pt x="9" y="208"/>
                  </a:cubicBezTo>
                  <a:cubicBezTo>
                    <a:pt x="18" y="208"/>
                    <a:pt x="21" y="202"/>
                    <a:pt x="24" y="196"/>
                  </a:cubicBezTo>
                  <a:cubicBezTo>
                    <a:pt x="24" y="194"/>
                    <a:pt x="37" y="143"/>
                    <a:pt x="38" y="138"/>
                  </a:cubicBezTo>
                  <a:cubicBezTo>
                    <a:pt x="58" y="141"/>
                    <a:pt x="75" y="148"/>
                    <a:pt x="75" y="162"/>
                  </a:cubicBezTo>
                  <a:cubicBezTo>
                    <a:pt x="75" y="165"/>
                    <a:pt x="75" y="166"/>
                    <a:pt x="75" y="168"/>
                  </a:cubicBezTo>
                  <a:cubicBezTo>
                    <a:pt x="74" y="173"/>
                    <a:pt x="74" y="174"/>
                    <a:pt x="74" y="178"/>
                  </a:cubicBezTo>
                  <a:cubicBezTo>
                    <a:pt x="74" y="198"/>
                    <a:pt x="91" y="208"/>
                    <a:pt x="105" y="208"/>
                  </a:cubicBezTo>
                  <a:cubicBezTo>
                    <a:pt x="134" y="208"/>
                    <a:pt x="130" y="178"/>
                    <a:pt x="142" y="163"/>
                  </a:cubicBezTo>
                  <a:cubicBezTo>
                    <a:pt x="142" y="160"/>
                    <a:pt x="139" y="160"/>
                    <a:pt x="138" y="160"/>
                  </a:cubicBezTo>
                  <a:cubicBezTo>
                    <a:pt x="134" y="160"/>
                    <a:pt x="133" y="161"/>
                    <a:pt x="132" y="166"/>
                  </a:cubicBezTo>
                  <a:cubicBezTo>
                    <a:pt x="128" y="179"/>
                    <a:pt x="120" y="199"/>
                    <a:pt x="105" y="199"/>
                  </a:cubicBezTo>
                  <a:cubicBezTo>
                    <a:pt x="98" y="199"/>
                    <a:pt x="96" y="192"/>
                    <a:pt x="96" y="185"/>
                  </a:cubicBezTo>
                  <a:cubicBezTo>
                    <a:pt x="96" y="179"/>
                    <a:pt x="96" y="179"/>
                    <a:pt x="97" y="172"/>
                  </a:cubicBezTo>
                  <a:cubicBezTo>
                    <a:pt x="98" y="170"/>
                    <a:pt x="99" y="166"/>
                    <a:pt x="99" y="162"/>
                  </a:cubicBezTo>
                  <a:cubicBezTo>
                    <a:pt x="99" y="136"/>
                    <a:pt x="63" y="132"/>
                    <a:pt x="51" y="131"/>
                  </a:cubicBezTo>
                  <a:cubicBezTo>
                    <a:pt x="60" y="126"/>
                    <a:pt x="70" y="115"/>
                    <a:pt x="75" y="112"/>
                  </a:cubicBezTo>
                  <a:cubicBezTo>
                    <a:pt x="91" y="97"/>
                    <a:pt x="105" y="83"/>
                    <a:pt x="122" y="83"/>
                  </a:cubicBezTo>
                  <a:cubicBezTo>
                    <a:pt x="126" y="83"/>
                    <a:pt x="129" y="84"/>
                    <a:pt x="132" y="88"/>
                  </a:cubicBezTo>
                  <a:cubicBezTo>
                    <a:pt x="118" y="89"/>
                    <a:pt x="116" y="100"/>
                    <a:pt x="116" y="103"/>
                  </a:cubicBezTo>
                  <a:cubicBezTo>
                    <a:pt x="116" y="111"/>
                    <a:pt x="121" y="114"/>
                    <a:pt x="128" y="114"/>
                  </a:cubicBezTo>
                  <a:cubicBezTo>
                    <a:pt x="136" y="114"/>
                    <a:pt x="145" y="108"/>
                    <a:pt x="145" y="96"/>
                  </a:cubicBezTo>
                  <a:cubicBezTo>
                    <a:pt x="145" y="87"/>
                    <a:pt x="138" y="76"/>
                    <a:pt x="122" y="76"/>
                  </a:cubicBezTo>
                  <a:cubicBezTo>
                    <a:pt x="105" y="76"/>
                    <a:pt x="90" y="88"/>
                    <a:pt x="75" y="101"/>
                  </a:cubicBezTo>
                  <a:cubicBezTo>
                    <a:pt x="62" y="113"/>
                    <a:pt x="52" y="123"/>
                    <a:pt x="40" y="127"/>
                  </a:cubicBezTo>
                  <a:cubicBezTo>
                    <a:pt x="50" y="88"/>
                    <a:pt x="60" y="49"/>
                    <a:pt x="69" y="1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9880" bIns="298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52" name=""/>
            <p:cNvSpPr/>
            <p:nvPr/>
          </p:nvSpPr>
          <p:spPr>
            <a:xfrm>
              <a:off x="4238640" y="3481560"/>
              <a:ext cx="39600" cy="56520"/>
            </a:xfrm>
            <a:custGeom>
              <a:avLst/>
              <a:gdLst>
                <a:gd name="textAreaLeft" fmla="*/ 0 w 39600"/>
                <a:gd name="textAreaRight" fmla="*/ 42480 w 39600"/>
                <a:gd name="textAreaTop" fmla="*/ 0 h 56520"/>
                <a:gd name="textAreaBottom" fmla="*/ 59400 h 56520"/>
              </a:gdLst>
              <a:ahLst/>
              <a:rect l="textAreaLeft" t="textAreaTop" r="textAreaRight" b="textAreaBottom"/>
              <a:pathLst>
                <a:path w="105" h="140">
                  <a:moveTo>
                    <a:pt x="105" y="99"/>
                  </a:moveTo>
                  <a:cubicBezTo>
                    <a:pt x="102" y="99"/>
                    <a:pt x="99" y="99"/>
                    <a:pt x="96" y="99"/>
                  </a:cubicBezTo>
                  <a:cubicBezTo>
                    <a:pt x="95" y="103"/>
                    <a:pt x="94" y="116"/>
                    <a:pt x="90" y="119"/>
                  </a:cubicBezTo>
                  <a:cubicBezTo>
                    <a:pt x="88" y="120"/>
                    <a:pt x="71" y="120"/>
                    <a:pt x="67" y="120"/>
                  </a:cubicBezTo>
                  <a:cubicBezTo>
                    <a:pt x="54" y="120"/>
                    <a:pt x="40" y="120"/>
                    <a:pt x="27" y="120"/>
                  </a:cubicBezTo>
                  <a:cubicBezTo>
                    <a:pt x="40" y="110"/>
                    <a:pt x="55" y="98"/>
                    <a:pt x="69" y="90"/>
                  </a:cubicBezTo>
                  <a:cubicBezTo>
                    <a:pt x="87" y="77"/>
                    <a:pt x="105" y="65"/>
                    <a:pt x="105" y="42"/>
                  </a:cubicBezTo>
                  <a:cubicBezTo>
                    <a:pt x="105" y="16"/>
                    <a:pt x="79" y="0"/>
                    <a:pt x="49" y="0"/>
                  </a:cubicBezTo>
                  <a:cubicBezTo>
                    <a:pt x="21" y="0"/>
                    <a:pt x="0" y="17"/>
                    <a:pt x="0" y="37"/>
                  </a:cubicBezTo>
                  <a:cubicBezTo>
                    <a:pt x="0" y="48"/>
                    <a:pt x="9" y="50"/>
                    <a:pt x="12" y="50"/>
                  </a:cubicBezTo>
                  <a:cubicBezTo>
                    <a:pt x="18" y="50"/>
                    <a:pt x="24" y="47"/>
                    <a:pt x="24" y="37"/>
                  </a:cubicBezTo>
                  <a:cubicBezTo>
                    <a:pt x="24" y="30"/>
                    <a:pt x="19" y="26"/>
                    <a:pt x="12" y="25"/>
                  </a:cubicBezTo>
                  <a:cubicBezTo>
                    <a:pt x="18" y="16"/>
                    <a:pt x="30" y="10"/>
                    <a:pt x="45" y="10"/>
                  </a:cubicBezTo>
                  <a:cubicBezTo>
                    <a:pt x="65" y="10"/>
                    <a:pt x="82" y="22"/>
                    <a:pt x="82" y="42"/>
                  </a:cubicBezTo>
                  <a:cubicBezTo>
                    <a:pt x="82" y="60"/>
                    <a:pt x="70" y="73"/>
                    <a:pt x="54" y="87"/>
                  </a:cubicBezTo>
                  <a:cubicBezTo>
                    <a:pt x="37" y="102"/>
                    <a:pt x="20" y="116"/>
                    <a:pt x="3" y="131"/>
                  </a:cubicBezTo>
                  <a:cubicBezTo>
                    <a:pt x="0" y="133"/>
                    <a:pt x="0" y="133"/>
                    <a:pt x="0" y="134"/>
                  </a:cubicBezTo>
                  <a:cubicBezTo>
                    <a:pt x="0" y="136"/>
                    <a:pt x="0" y="138"/>
                    <a:pt x="0" y="140"/>
                  </a:cubicBezTo>
                  <a:cubicBezTo>
                    <a:pt x="33" y="140"/>
                    <a:pt x="65" y="140"/>
                    <a:pt x="97" y="140"/>
                  </a:cubicBezTo>
                  <a:cubicBezTo>
                    <a:pt x="100" y="127"/>
                    <a:pt x="102" y="113"/>
                    <a:pt x="105" y="9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400" bIns="54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53" name=""/>
            <p:cNvSpPr/>
            <p:nvPr/>
          </p:nvSpPr>
          <p:spPr>
            <a:xfrm>
              <a:off x="4309920" y="3560760"/>
              <a:ext cx="77400" cy="3240"/>
            </a:xfrm>
            <a:custGeom>
              <a:avLst/>
              <a:gdLst>
                <a:gd name="textAreaLeft" fmla="*/ 0 w 77400"/>
                <a:gd name="textAreaRight" fmla="*/ 80280 w 77400"/>
                <a:gd name="textAreaTop" fmla="*/ 0 h 3240"/>
                <a:gd name="textAreaBottom" fmla="*/ 6120 h 3240"/>
              </a:gdLst>
              <a:ahLst/>
              <a:rect l="textAreaLeft" t="textAreaTop" r="textAreaRight" b="textAreaBottom"/>
              <a:pathLst>
                <a:path w="200" h="14">
                  <a:moveTo>
                    <a:pt x="188" y="14"/>
                  </a:moveTo>
                  <a:cubicBezTo>
                    <a:pt x="193" y="14"/>
                    <a:pt x="200" y="14"/>
                    <a:pt x="200" y="7"/>
                  </a:cubicBezTo>
                  <a:cubicBezTo>
                    <a:pt x="200" y="0"/>
                    <a:pt x="193" y="0"/>
                    <a:pt x="188" y="0"/>
                  </a:cubicBezTo>
                  <a:cubicBezTo>
                    <a:pt x="129" y="0"/>
                    <a:pt x="70" y="0"/>
                    <a:pt x="12" y="0"/>
                  </a:cubicBezTo>
                  <a:cubicBezTo>
                    <a:pt x="7" y="0"/>
                    <a:pt x="0" y="0"/>
                    <a:pt x="0" y="7"/>
                  </a:cubicBezTo>
                  <a:cubicBezTo>
                    <a:pt x="0" y="14"/>
                    <a:pt x="7" y="14"/>
                    <a:pt x="12" y="14"/>
                  </a:cubicBezTo>
                  <a:cubicBezTo>
                    <a:pt x="70" y="14"/>
                    <a:pt x="129" y="14"/>
                    <a:pt x="188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9960" bIns="-399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54" name=""/>
            <p:cNvSpPr/>
            <p:nvPr/>
          </p:nvSpPr>
          <p:spPr>
            <a:xfrm>
              <a:off x="4415760" y="3512160"/>
              <a:ext cx="40320" cy="80280"/>
            </a:xfrm>
            <a:custGeom>
              <a:avLst/>
              <a:gdLst>
                <a:gd name="textAreaLeft" fmla="*/ 0 w 40320"/>
                <a:gd name="textAreaRight" fmla="*/ 43200 w 40320"/>
                <a:gd name="textAreaTop" fmla="*/ 0 h 80280"/>
                <a:gd name="textAreaBottom" fmla="*/ 83160 h 80280"/>
              </a:gdLst>
              <a:ahLst/>
              <a:rect l="textAreaLeft" t="textAreaTop" r="textAreaRight" b="textAreaBottom"/>
              <a:pathLst>
                <a:path w="108" h="195">
                  <a:moveTo>
                    <a:pt x="68" y="8"/>
                  </a:moveTo>
                  <a:cubicBezTo>
                    <a:pt x="68" y="0"/>
                    <a:pt x="66" y="0"/>
                    <a:pt x="59" y="0"/>
                  </a:cubicBezTo>
                  <a:cubicBezTo>
                    <a:pt x="40" y="18"/>
                    <a:pt x="12" y="19"/>
                    <a:pt x="0" y="19"/>
                  </a:cubicBezTo>
                  <a:cubicBezTo>
                    <a:pt x="0" y="22"/>
                    <a:pt x="0" y="25"/>
                    <a:pt x="0" y="29"/>
                  </a:cubicBezTo>
                  <a:cubicBezTo>
                    <a:pt x="8" y="29"/>
                    <a:pt x="27" y="29"/>
                    <a:pt x="44" y="20"/>
                  </a:cubicBezTo>
                  <a:cubicBezTo>
                    <a:pt x="44" y="71"/>
                    <a:pt x="44" y="121"/>
                    <a:pt x="44" y="171"/>
                  </a:cubicBezTo>
                  <a:cubicBezTo>
                    <a:pt x="44" y="181"/>
                    <a:pt x="44" y="184"/>
                    <a:pt x="14" y="184"/>
                  </a:cubicBezTo>
                  <a:cubicBezTo>
                    <a:pt x="10" y="184"/>
                    <a:pt x="6" y="184"/>
                    <a:pt x="3" y="184"/>
                  </a:cubicBezTo>
                  <a:cubicBezTo>
                    <a:pt x="3" y="188"/>
                    <a:pt x="3" y="192"/>
                    <a:pt x="3" y="195"/>
                  </a:cubicBezTo>
                  <a:cubicBezTo>
                    <a:pt x="8" y="195"/>
                    <a:pt x="45" y="194"/>
                    <a:pt x="56" y="194"/>
                  </a:cubicBezTo>
                  <a:cubicBezTo>
                    <a:pt x="64" y="194"/>
                    <a:pt x="101" y="195"/>
                    <a:pt x="108" y="195"/>
                  </a:cubicBezTo>
                  <a:cubicBezTo>
                    <a:pt x="108" y="192"/>
                    <a:pt x="108" y="188"/>
                    <a:pt x="108" y="184"/>
                  </a:cubicBezTo>
                  <a:cubicBezTo>
                    <a:pt x="105" y="184"/>
                    <a:pt x="101" y="184"/>
                    <a:pt x="98" y="184"/>
                  </a:cubicBezTo>
                  <a:cubicBezTo>
                    <a:pt x="68" y="184"/>
                    <a:pt x="68" y="181"/>
                    <a:pt x="68" y="171"/>
                  </a:cubicBezTo>
                  <a:cubicBezTo>
                    <a:pt x="68" y="117"/>
                    <a:pt x="68" y="63"/>
                    <a:pt x="68" y="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55" name=""/>
            <p:cNvSpPr/>
            <p:nvPr/>
          </p:nvSpPr>
          <p:spPr>
            <a:xfrm>
              <a:off x="4479120" y="3501720"/>
              <a:ext cx="27720" cy="121680"/>
            </a:xfrm>
            <a:custGeom>
              <a:avLst/>
              <a:gdLst>
                <a:gd name="textAreaLeft" fmla="*/ 0 w 27720"/>
                <a:gd name="textAreaRight" fmla="*/ 30600 w 27720"/>
                <a:gd name="textAreaTop" fmla="*/ 0 h 121680"/>
                <a:gd name="textAreaBottom" fmla="*/ 124560 h 121680"/>
              </a:gdLst>
              <a:ahLst/>
              <a:rect l="textAreaLeft" t="textAreaTop" r="textAreaRight" b="textAreaBottom"/>
              <a:pathLst>
                <a:path w="76" h="293">
                  <a:moveTo>
                    <a:pt x="6" y="0"/>
                  </a:moveTo>
                  <a:cubicBezTo>
                    <a:pt x="3" y="0"/>
                    <a:pt x="0" y="0"/>
                    <a:pt x="0" y="3"/>
                  </a:cubicBezTo>
                  <a:cubicBezTo>
                    <a:pt x="0" y="5"/>
                    <a:pt x="1" y="6"/>
                    <a:pt x="2" y="7"/>
                  </a:cubicBezTo>
                  <a:cubicBezTo>
                    <a:pt x="27" y="31"/>
                    <a:pt x="56" y="70"/>
                    <a:pt x="56" y="146"/>
                  </a:cubicBezTo>
                  <a:cubicBezTo>
                    <a:pt x="56" y="208"/>
                    <a:pt x="37" y="254"/>
                    <a:pt x="4" y="283"/>
                  </a:cubicBezTo>
                  <a:cubicBezTo>
                    <a:pt x="0" y="289"/>
                    <a:pt x="0" y="289"/>
                    <a:pt x="0" y="290"/>
                  </a:cubicBezTo>
                  <a:cubicBezTo>
                    <a:pt x="0" y="291"/>
                    <a:pt x="1" y="293"/>
                    <a:pt x="3" y="293"/>
                  </a:cubicBezTo>
                  <a:cubicBezTo>
                    <a:pt x="7" y="293"/>
                    <a:pt x="36" y="274"/>
                    <a:pt x="55" y="237"/>
                  </a:cubicBezTo>
                  <a:cubicBezTo>
                    <a:pt x="68" y="213"/>
                    <a:pt x="76" y="181"/>
                    <a:pt x="76" y="146"/>
                  </a:cubicBezTo>
                  <a:cubicBezTo>
                    <a:pt x="76" y="105"/>
                    <a:pt x="63" y="40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56" name=""/>
            <p:cNvSpPr/>
            <p:nvPr/>
          </p:nvSpPr>
          <p:spPr>
            <a:xfrm>
              <a:off x="3960360" y="3633480"/>
              <a:ext cx="560160" cy="4680"/>
            </a:xfrm>
            <a:custGeom>
              <a:avLst/>
              <a:gdLst>
                <a:gd name="textAreaLeft" fmla="*/ 0 w 560160"/>
                <a:gd name="textAreaRight" fmla="*/ 563040 w 560160"/>
                <a:gd name="textAreaTop" fmla="*/ 0 h 4680"/>
                <a:gd name="textAreaBottom" fmla="*/ 7560 h 4680"/>
              </a:gdLst>
              <a:ahLst/>
              <a:rect l="textAreaLeft" t="textAreaTop" r="textAreaRight" b="textAreaBottom"/>
              <a:pathLst>
                <a:path w="1400" h="17">
                  <a:moveTo>
                    <a:pt x="701" y="17"/>
                  </a:moveTo>
                  <a:cubicBezTo>
                    <a:pt x="467" y="17"/>
                    <a:pt x="234" y="17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467" y="0"/>
                    <a:pt x="933" y="0"/>
                    <a:pt x="1400" y="0"/>
                  </a:cubicBezTo>
                  <a:cubicBezTo>
                    <a:pt x="1400" y="6"/>
                    <a:pt x="1400" y="11"/>
                    <a:pt x="1400" y="17"/>
                  </a:cubicBezTo>
                  <a:cubicBezTo>
                    <a:pt x="1167" y="17"/>
                    <a:pt x="934" y="17"/>
                    <a:pt x="701" y="1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57" name=""/>
            <p:cNvSpPr/>
            <p:nvPr/>
          </p:nvSpPr>
          <p:spPr>
            <a:xfrm>
              <a:off x="4214520" y="3661200"/>
              <a:ext cx="51840" cy="82800"/>
            </a:xfrm>
            <a:custGeom>
              <a:avLst/>
              <a:gdLst>
                <a:gd name="textAreaLeft" fmla="*/ 0 w 51840"/>
                <a:gd name="textAreaRight" fmla="*/ 54720 w 51840"/>
                <a:gd name="textAreaTop" fmla="*/ 0 h 82800"/>
                <a:gd name="textAreaBottom" fmla="*/ 85680 h 82800"/>
              </a:gdLst>
              <a:ahLst/>
              <a:rect l="textAreaLeft" t="textAreaTop" r="textAreaRight" b="textAreaBottom"/>
              <a:pathLst>
                <a:path w="136" h="201">
                  <a:moveTo>
                    <a:pt x="65" y="97"/>
                  </a:moveTo>
                  <a:cubicBezTo>
                    <a:pt x="88" y="97"/>
                    <a:pt x="105" y="112"/>
                    <a:pt x="105" y="143"/>
                  </a:cubicBezTo>
                  <a:cubicBezTo>
                    <a:pt x="105" y="181"/>
                    <a:pt x="83" y="191"/>
                    <a:pt x="66" y="191"/>
                  </a:cubicBezTo>
                  <a:cubicBezTo>
                    <a:pt x="54" y="191"/>
                    <a:pt x="28" y="188"/>
                    <a:pt x="16" y="171"/>
                  </a:cubicBezTo>
                  <a:cubicBezTo>
                    <a:pt x="30" y="170"/>
                    <a:pt x="33" y="160"/>
                    <a:pt x="33" y="154"/>
                  </a:cubicBezTo>
                  <a:cubicBezTo>
                    <a:pt x="33" y="145"/>
                    <a:pt x="25" y="139"/>
                    <a:pt x="17" y="139"/>
                  </a:cubicBezTo>
                  <a:cubicBezTo>
                    <a:pt x="9" y="139"/>
                    <a:pt x="0" y="143"/>
                    <a:pt x="0" y="155"/>
                  </a:cubicBezTo>
                  <a:cubicBezTo>
                    <a:pt x="0" y="183"/>
                    <a:pt x="31" y="201"/>
                    <a:pt x="66" y="201"/>
                  </a:cubicBezTo>
                  <a:cubicBezTo>
                    <a:pt x="108" y="201"/>
                    <a:pt x="136" y="173"/>
                    <a:pt x="136" y="143"/>
                  </a:cubicBezTo>
                  <a:cubicBezTo>
                    <a:pt x="136" y="121"/>
                    <a:pt x="117" y="98"/>
                    <a:pt x="84" y="91"/>
                  </a:cubicBezTo>
                  <a:cubicBezTo>
                    <a:pt x="115" y="80"/>
                    <a:pt x="127" y="58"/>
                    <a:pt x="127" y="40"/>
                  </a:cubicBezTo>
                  <a:cubicBezTo>
                    <a:pt x="127" y="16"/>
                    <a:pt x="100" y="0"/>
                    <a:pt x="67" y="0"/>
                  </a:cubicBezTo>
                  <a:cubicBezTo>
                    <a:pt x="35" y="0"/>
                    <a:pt x="10" y="15"/>
                    <a:pt x="10" y="39"/>
                  </a:cubicBezTo>
                  <a:cubicBezTo>
                    <a:pt x="10" y="49"/>
                    <a:pt x="16" y="55"/>
                    <a:pt x="24" y="55"/>
                  </a:cubicBezTo>
                  <a:cubicBezTo>
                    <a:pt x="34" y="55"/>
                    <a:pt x="40" y="48"/>
                    <a:pt x="40" y="39"/>
                  </a:cubicBezTo>
                  <a:cubicBezTo>
                    <a:pt x="40" y="31"/>
                    <a:pt x="34" y="25"/>
                    <a:pt x="24" y="24"/>
                  </a:cubicBezTo>
                  <a:cubicBezTo>
                    <a:pt x="35" y="12"/>
                    <a:pt x="55" y="8"/>
                    <a:pt x="66" y="8"/>
                  </a:cubicBezTo>
                  <a:cubicBezTo>
                    <a:pt x="79" y="8"/>
                    <a:pt x="99" y="14"/>
                    <a:pt x="99" y="40"/>
                  </a:cubicBezTo>
                  <a:cubicBezTo>
                    <a:pt x="99" y="52"/>
                    <a:pt x="94" y="66"/>
                    <a:pt x="87" y="75"/>
                  </a:cubicBezTo>
                  <a:cubicBezTo>
                    <a:pt x="77" y="86"/>
                    <a:pt x="69" y="87"/>
                    <a:pt x="54" y="88"/>
                  </a:cubicBezTo>
                  <a:cubicBezTo>
                    <a:pt x="46" y="88"/>
                    <a:pt x="46" y="88"/>
                    <a:pt x="45" y="88"/>
                  </a:cubicBezTo>
                  <a:cubicBezTo>
                    <a:pt x="43" y="88"/>
                    <a:pt x="41" y="90"/>
                    <a:pt x="41" y="92"/>
                  </a:cubicBezTo>
                  <a:cubicBezTo>
                    <a:pt x="41" y="97"/>
                    <a:pt x="43" y="97"/>
                    <a:pt x="49" y="97"/>
                  </a:cubicBezTo>
                  <a:cubicBezTo>
                    <a:pt x="55" y="97"/>
                    <a:pt x="60" y="97"/>
                    <a:pt x="65" y="9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360" bIns="273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58" name=""/>
            <p:cNvSpPr/>
            <p:nvPr/>
          </p:nvSpPr>
          <p:spPr>
            <a:xfrm>
              <a:off x="4591080" y="3577320"/>
              <a:ext cx="110160" cy="117000"/>
            </a:xfrm>
            <a:custGeom>
              <a:avLst/>
              <a:gdLst>
                <a:gd name="textAreaLeft" fmla="*/ 0 w 110160"/>
                <a:gd name="textAreaRight" fmla="*/ 113040 w 110160"/>
                <a:gd name="textAreaTop" fmla="*/ 0 h 117000"/>
                <a:gd name="textAreaBottom" fmla="*/ 119880 h 117000"/>
              </a:gdLst>
              <a:ahLst/>
              <a:rect l="textAreaLeft" t="textAreaTop" r="textAreaRight" b="textAreaBottom"/>
              <a:pathLst>
                <a:path w="281" h="281">
                  <a:moveTo>
                    <a:pt x="149" y="149"/>
                  </a:moveTo>
                  <a:cubicBezTo>
                    <a:pt x="188" y="149"/>
                    <a:pt x="227" y="149"/>
                    <a:pt x="266" y="149"/>
                  </a:cubicBezTo>
                  <a:cubicBezTo>
                    <a:pt x="272" y="149"/>
                    <a:pt x="281" y="149"/>
                    <a:pt x="281" y="141"/>
                  </a:cubicBezTo>
                  <a:cubicBezTo>
                    <a:pt x="281" y="132"/>
                    <a:pt x="272" y="132"/>
                    <a:pt x="266" y="132"/>
                  </a:cubicBezTo>
                  <a:cubicBezTo>
                    <a:pt x="227" y="132"/>
                    <a:pt x="188" y="132"/>
                    <a:pt x="149" y="132"/>
                  </a:cubicBezTo>
                  <a:cubicBezTo>
                    <a:pt x="149" y="93"/>
                    <a:pt x="149" y="54"/>
                    <a:pt x="149" y="15"/>
                  </a:cubicBezTo>
                  <a:cubicBezTo>
                    <a:pt x="149" y="9"/>
                    <a:pt x="149" y="0"/>
                    <a:pt x="140" y="0"/>
                  </a:cubicBezTo>
                  <a:cubicBezTo>
                    <a:pt x="132" y="0"/>
                    <a:pt x="132" y="9"/>
                    <a:pt x="132" y="15"/>
                  </a:cubicBezTo>
                  <a:cubicBezTo>
                    <a:pt x="132" y="54"/>
                    <a:pt x="132" y="93"/>
                    <a:pt x="132" y="132"/>
                  </a:cubicBezTo>
                  <a:cubicBezTo>
                    <a:pt x="93" y="132"/>
                    <a:pt x="54" y="132"/>
                    <a:pt x="14" y="132"/>
                  </a:cubicBezTo>
                  <a:cubicBezTo>
                    <a:pt x="8" y="132"/>
                    <a:pt x="0" y="132"/>
                    <a:pt x="0" y="141"/>
                  </a:cubicBezTo>
                  <a:cubicBezTo>
                    <a:pt x="0" y="149"/>
                    <a:pt x="8" y="149"/>
                    <a:pt x="14" y="149"/>
                  </a:cubicBezTo>
                  <a:cubicBezTo>
                    <a:pt x="54" y="149"/>
                    <a:pt x="93" y="149"/>
                    <a:pt x="132" y="149"/>
                  </a:cubicBezTo>
                  <a:cubicBezTo>
                    <a:pt x="132" y="188"/>
                    <a:pt x="132" y="227"/>
                    <a:pt x="132" y="266"/>
                  </a:cubicBezTo>
                  <a:cubicBezTo>
                    <a:pt x="132" y="272"/>
                    <a:pt x="132" y="281"/>
                    <a:pt x="140" y="281"/>
                  </a:cubicBezTo>
                  <a:cubicBezTo>
                    <a:pt x="149" y="281"/>
                    <a:pt x="149" y="272"/>
                    <a:pt x="149" y="266"/>
                  </a:cubicBezTo>
                  <a:cubicBezTo>
                    <a:pt x="149" y="227"/>
                    <a:pt x="149" y="188"/>
                    <a:pt x="149" y="1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59" name=""/>
            <p:cNvSpPr/>
            <p:nvPr/>
          </p:nvSpPr>
          <p:spPr>
            <a:xfrm>
              <a:off x="4767840" y="3548160"/>
              <a:ext cx="36360" cy="176040"/>
            </a:xfrm>
            <a:custGeom>
              <a:avLst/>
              <a:gdLst>
                <a:gd name="textAreaLeft" fmla="*/ 0 w 36360"/>
                <a:gd name="textAreaRight" fmla="*/ 39240 w 36360"/>
                <a:gd name="textAreaTop" fmla="*/ 0 h 176040"/>
                <a:gd name="textAreaBottom" fmla="*/ 178920 h 176040"/>
              </a:gdLst>
              <a:ahLst/>
              <a:rect l="textAreaLeft" t="textAreaTop" r="textAreaRight" b="textAreaBottom"/>
              <a:pathLst>
                <a:path w="97" h="420">
                  <a:moveTo>
                    <a:pt x="97" y="416"/>
                  </a:moveTo>
                  <a:cubicBezTo>
                    <a:pt x="97" y="414"/>
                    <a:pt x="97" y="413"/>
                    <a:pt x="90" y="406"/>
                  </a:cubicBezTo>
                  <a:cubicBezTo>
                    <a:pt x="37" y="353"/>
                    <a:pt x="24" y="274"/>
                    <a:pt x="24" y="210"/>
                  </a:cubicBezTo>
                  <a:cubicBezTo>
                    <a:pt x="24" y="136"/>
                    <a:pt x="41" y="63"/>
                    <a:pt x="93" y="11"/>
                  </a:cubicBezTo>
                  <a:cubicBezTo>
                    <a:pt x="97" y="6"/>
                    <a:pt x="97" y="5"/>
                    <a:pt x="97" y="3"/>
                  </a:cubicBezTo>
                  <a:cubicBezTo>
                    <a:pt x="97" y="1"/>
                    <a:pt x="96" y="0"/>
                    <a:pt x="94" y="0"/>
                  </a:cubicBezTo>
                  <a:cubicBezTo>
                    <a:pt x="89" y="0"/>
                    <a:pt x="52" y="29"/>
                    <a:pt x="27" y="81"/>
                  </a:cubicBezTo>
                  <a:cubicBezTo>
                    <a:pt x="5" y="128"/>
                    <a:pt x="0" y="175"/>
                    <a:pt x="0" y="210"/>
                  </a:cubicBezTo>
                  <a:cubicBezTo>
                    <a:pt x="0" y="243"/>
                    <a:pt x="5" y="293"/>
                    <a:pt x="28" y="341"/>
                  </a:cubicBezTo>
                  <a:cubicBezTo>
                    <a:pt x="53" y="393"/>
                    <a:pt x="89" y="420"/>
                    <a:pt x="94" y="420"/>
                  </a:cubicBezTo>
                  <a:cubicBezTo>
                    <a:pt x="96" y="420"/>
                    <a:pt x="97" y="419"/>
                    <a:pt x="97" y="4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60" name=""/>
            <p:cNvSpPr/>
            <p:nvPr/>
          </p:nvSpPr>
          <p:spPr>
            <a:xfrm>
              <a:off x="4825440" y="3562920"/>
              <a:ext cx="64800" cy="116640"/>
            </a:xfrm>
            <a:custGeom>
              <a:avLst/>
              <a:gdLst>
                <a:gd name="textAreaLeft" fmla="*/ 0 w 64800"/>
                <a:gd name="textAreaRight" fmla="*/ 67680 w 64800"/>
                <a:gd name="textAreaTop" fmla="*/ 0 h 116640"/>
                <a:gd name="textAreaBottom" fmla="*/ 119520 h 116640"/>
              </a:gdLst>
              <a:ahLst/>
              <a:rect l="textAreaLeft" t="textAreaTop" r="textAreaRight" b="textAreaBottom"/>
              <a:pathLst>
                <a:path w="168" h="280">
                  <a:moveTo>
                    <a:pt x="32" y="248"/>
                  </a:moveTo>
                  <a:cubicBezTo>
                    <a:pt x="48" y="233"/>
                    <a:pt x="63" y="219"/>
                    <a:pt x="78" y="205"/>
                  </a:cubicBezTo>
                  <a:cubicBezTo>
                    <a:pt x="143" y="146"/>
                    <a:pt x="168" y="123"/>
                    <a:pt x="168" y="81"/>
                  </a:cubicBezTo>
                  <a:cubicBezTo>
                    <a:pt x="168" y="33"/>
                    <a:pt x="131" y="0"/>
                    <a:pt x="79" y="0"/>
                  </a:cubicBezTo>
                  <a:cubicBezTo>
                    <a:pt x="31" y="0"/>
                    <a:pt x="0" y="39"/>
                    <a:pt x="0" y="76"/>
                  </a:cubicBezTo>
                  <a:cubicBezTo>
                    <a:pt x="0" y="99"/>
                    <a:pt x="22" y="99"/>
                    <a:pt x="23" y="99"/>
                  </a:cubicBezTo>
                  <a:cubicBezTo>
                    <a:pt x="30" y="99"/>
                    <a:pt x="44" y="94"/>
                    <a:pt x="44" y="77"/>
                  </a:cubicBezTo>
                  <a:cubicBezTo>
                    <a:pt x="44" y="67"/>
                    <a:pt x="37" y="56"/>
                    <a:pt x="23" y="56"/>
                  </a:cubicBezTo>
                  <a:cubicBezTo>
                    <a:pt x="19" y="56"/>
                    <a:pt x="18" y="56"/>
                    <a:pt x="17" y="56"/>
                  </a:cubicBezTo>
                  <a:cubicBezTo>
                    <a:pt x="26" y="28"/>
                    <a:pt x="49" y="13"/>
                    <a:pt x="73" y="13"/>
                  </a:cubicBezTo>
                  <a:cubicBezTo>
                    <a:pt x="112" y="13"/>
                    <a:pt x="130" y="47"/>
                    <a:pt x="130" y="81"/>
                  </a:cubicBezTo>
                  <a:cubicBezTo>
                    <a:pt x="130" y="115"/>
                    <a:pt x="109" y="148"/>
                    <a:pt x="86" y="175"/>
                  </a:cubicBezTo>
                  <a:cubicBezTo>
                    <a:pt x="59" y="205"/>
                    <a:pt x="32" y="234"/>
                    <a:pt x="5" y="264"/>
                  </a:cubicBezTo>
                  <a:cubicBezTo>
                    <a:pt x="0" y="269"/>
                    <a:pt x="0" y="270"/>
                    <a:pt x="0" y="280"/>
                  </a:cubicBezTo>
                  <a:cubicBezTo>
                    <a:pt x="52" y="280"/>
                    <a:pt x="105" y="280"/>
                    <a:pt x="157" y="280"/>
                  </a:cubicBezTo>
                  <a:cubicBezTo>
                    <a:pt x="161" y="256"/>
                    <a:pt x="164" y="231"/>
                    <a:pt x="168" y="207"/>
                  </a:cubicBezTo>
                  <a:cubicBezTo>
                    <a:pt x="165" y="207"/>
                    <a:pt x="162" y="207"/>
                    <a:pt x="158" y="207"/>
                  </a:cubicBezTo>
                  <a:cubicBezTo>
                    <a:pt x="156" y="219"/>
                    <a:pt x="152" y="238"/>
                    <a:pt x="149" y="244"/>
                  </a:cubicBezTo>
                  <a:cubicBezTo>
                    <a:pt x="145" y="248"/>
                    <a:pt x="118" y="248"/>
                    <a:pt x="109" y="248"/>
                  </a:cubicBezTo>
                  <a:cubicBezTo>
                    <a:pt x="84" y="248"/>
                    <a:pt x="58" y="248"/>
                    <a:pt x="32" y="24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61" name=""/>
            <p:cNvSpPr/>
            <p:nvPr/>
          </p:nvSpPr>
          <p:spPr>
            <a:xfrm>
              <a:off x="4911480" y="3558240"/>
              <a:ext cx="73440" cy="123480"/>
            </a:xfrm>
            <a:custGeom>
              <a:avLst/>
              <a:gdLst>
                <a:gd name="textAreaLeft" fmla="*/ 0 w 73440"/>
                <a:gd name="textAreaRight" fmla="*/ 76320 w 73440"/>
                <a:gd name="textAreaTop" fmla="*/ 0 h 123480"/>
                <a:gd name="textAreaBottom" fmla="*/ 126360 h 123480"/>
              </a:gdLst>
              <a:ahLst/>
              <a:rect l="textAreaLeft" t="textAreaTop" r="textAreaRight" b="textAreaBottom"/>
              <a:pathLst>
                <a:path w="190" h="296">
                  <a:moveTo>
                    <a:pt x="97" y="3"/>
                  </a:moveTo>
                  <a:cubicBezTo>
                    <a:pt x="95" y="2"/>
                    <a:pt x="97" y="0"/>
                    <a:pt x="92" y="0"/>
                  </a:cubicBezTo>
                  <a:cubicBezTo>
                    <a:pt x="82" y="0"/>
                    <a:pt x="51" y="2"/>
                    <a:pt x="40" y="3"/>
                  </a:cubicBezTo>
                  <a:cubicBezTo>
                    <a:pt x="37" y="3"/>
                    <a:pt x="32" y="5"/>
                    <a:pt x="32" y="12"/>
                  </a:cubicBezTo>
                  <a:cubicBezTo>
                    <a:pt x="32" y="17"/>
                    <a:pt x="35" y="17"/>
                    <a:pt x="43" y="17"/>
                  </a:cubicBezTo>
                  <a:cubicBezTo>
                    <a:pt x="62" y="17"/>
                    <a:pt x="63" y="20"/>
                    <a:pt x="63" y="24"/>
                  </a:cubicBezTo>
                  <a:cubicBezTo>
                    <a:pt x="63" y="27"/>
                    <a:pt x="62" y="29"/>
                    <a:pt x="62" y="32"/>
                  </a:cubicBezTo>
                  <a:cubicBezTo>
                    <a:pt x="41" y="113"/>
                    <a:pt x="21" y="194"/>
                    <a:pt x="1" y="274"/>
                  </a:cubicBezTo>
                  <a:cubicBezTo>
                    <a:pt x="0" y="280"/>
                    <a:pt x="0" y="281"/>
                    <a:pt x="0" y="284"/>
                  </a:cubicBezTo>
                  <a:cubicBezTo>
                    <a:pt x="0" y="293"/>
                    <a:pt x="8" y="296"/>
                    <a:pt x="12" y="296"/>
                  </a:cubicBezTo>
                  <a:cubicBezTo>
                    <a:pt x="16" y="296"/>
                    <a:pt x="23" y="292"/>
                    <a:pt x="26" y="286"/>
                  </a:cubicBezTo>
                  <a:cubicBezTo>
                    <a:pt x="28" y="283"/>
                    <a:pt x="46" y="205"/>
                    <a:pt x="50" y="195"/>
                  </a:cubicBezTo>
                  <a:cubicBezTo>
                    <a:pt x="63" y="196"/>
                    <a:pt x="98" y="202"/>
                    <a:pt x="98" y="230"/>
                  </a:cubicBezTo>
                  <a:cubicBezTo>
                    <a:pt x="98" y="233"/>
                    <a:pt x="98" y="235"/>
                    <a:pt x="97" y="239"/>
                  </a:cubicBezTo>
                  <a:cubicBezTo>
                    <a:pt x="97" y="244"/>
                    <a:pt x="95" y="249"/>
                    <a:pt x="95" y="254"/>
                  </a:cubicBezTo>
                  <a:cubicBezTo>
                    <a:pt x="95" y="279"/>
                    <a:pt x="112" y="296"/>
                    <a:pt x="134" y="296"/>
                  </a:cubicBezTo>
                  <a:cubicBezTo>
                    <a:pt x="147" y="296"/>
                    <a:pt x="158" y="289"/>
                    <a:pt x="167" y="273"/>
                  </a:cubicBezTo>
                  <a:cubicBezTo>
                    <a:pt x="178" y="255"/>
                    <a:pt x="178" y="245"/>
                    <a:pt x="183" y="231"/>
                  </a:cubicBezTo>
                  <a:cubicBezTo>
                    <a:pt x="183" y="226"/>
                    <a:pt x="178" y="226"/>
                    <a:pt x="177" y="226"/>
                  </a:cubicBezTo>
                  <a:cubicBezTo>
                    <a:pt x="173" y="226"/>
                    <a:pt x="172" y="229"/>
                    <a:pt x="171" y="235"/>
                  </a:cubicBezTo>
                  <a:cubicBezTo>
                    <a:pt x="163" y="265"/>
                    <a:pt x="153" y="286"/>
                    <a:pt x="135" y="286"/>
                  </a:cubicBezTo>
                  <a:cubicBezTo>
                    <a:pt x="127" y="286"/>
                    <a:pt x="122" y="281"/>
                    <a:pt x="122" y="267"/>
                  </a:cubicBezTo>
                  <a:cubicBezTo>
                    <a:pt x="122" y="260"/>
                    <a:pt x="123" y="250"/>
                    <a:pt x="124" y="243"/>
                  </a:cubicBezTo>
                  <a:cubicBezTo>
                    <a:pt x="127" y="236"/>
                    <a:pt x="127" y="235"/>
                    <a:pt x="127" y="230"/>
                  </a:cubicBezTo>
                  <a:cubicBezTo>
                    <a:pt x="127" y="202"/>
                    <a:pt x="100" y="190"/>
                    <a:pt x="64" y="186"/>
                  </a:cubicBezTo>
                  <a:cubicBezTo>
                    <a:pt x="77" y="178"/>
                    <a:pt x="91" y="165"/>
                    <a:pt x="100" y="154"/>
                  </a:cubicBezTo>
                  <a:cubicBezTo>
                    <a:pt x="121" y="133"/>
                    <a:pt x="140" y="115"/>
                    <a:pt x="160" y="115"/>
                  </a:cubicBezTo>
                  <a:cubicBezTo>
                    <a:pt x="163" y="115"/>
                    <a:pt x="163" y="115"/>
                    <a:pt x="164" y="115"/>
                  </a:cubicBezTo>
                  <a:cubicBezTo>
                    <a:pt x="170" y="116"/>
                    <a:pt x="170" y="116"/>
                    <a:pt x="173" y="118"/>
                  </a:cubicBezTo>
                  <a:cubicBezTo>
                    <a:pt x="175" y="118"/>
                    <a:pt x="175" y="118"/>
                    <a:pt x="175" y="120"/>
                  </a:cubicBezTo>
                  <a:cubicBezTo>
                    <a:pt x="154" y="121"/>
                    <a:pt x="151" y="138"/>
                    <a:pt x="151" y="142"/>
                  </a:cubicBezTo>
                  <a:cubicBezTo>
                    <a:pt x="151" y="150"/>
                    <a:pt x="155" y="157"/>
                    <a:pt x="167" y="157"/>
                  </a:cubicBezTo>
                  <a:cubicBezTo>
                    <a:pt x="178" y="157"/>
                    <a:pt x="190" y="148"/>
                    <a:pt x="190" y="132"/>
                  </a:cubicBezTo>
                  <a:cubicBezTo>
                    <a:pt x="190" y="118"/>
                    <a:pt x="181" y="105"/>
                    <a:pt x="161" y="105"/>
                  </a:cubicBezTo>
                  <a:cubicBezTo>
                    <a:pt x="149" y="105"/>
                    <a:pt x="130" y="109"/>
                    <a:pt x="100" y="142"/>
                  </a:cubicBezTo>
                  <a:cubicBezTo>
                    <a:pt x="86" y="158"/>
                    <a:pt x="69" y="175"/>
                    <a:pt x="53" y="181"/>
                  </a:cubicBezTo>
                  <a:cubicBezTo>
                    <a:pt x="68" y="122"/>
                    <a:pt x="82" y="62"/>
                    <a:pt x="97" y="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62" name=""/>
            <p:cNvSpPr/>
            <p:nvPr/>
          </p:nvSpPr>
          <p:spPr>
            <a:xfrm>
              <a:off x="5042520" y="3577320"/>
              <a:ext cx="110160" cy="117000"/>
            </a:xfrm>
            <a:custGeom>
              <a:avLst/>
              <a:gdLst>
                <a:gd name="textAreaLeft" fmla="*/ 0 w 110160"/>
                <a:gd name="textAreaRight" fmla="*/ 113040 w 110160"/>
                <a:gd name="textAreaTop" fmla="*/ 0 h 117000"/>
                <a:gd name="textAreaBottom" fmla="*/ 119880 h 117000"/>
              </a:gdLst>
              <a:ahLst/>
              <a:rect l="textAreaLeft" t="textAreaTop" r="textAreaRight" b="textAreaBottom"/>
              <a:pathLst>
                <a:path w="281" h="281">
                  <a:moveTo>
                    <a:pt x="149" y="149"/>
                  </a:moveTo>
                  <a:cubicBezTo>
                    <a:pt x="188" y="149"/>
                    <a:pt x="227" y="149"/>
                    <a:pt x="266" y="149"/>
                  </a:cubicBezTo>
                  <a:cubicBezTo>
                    <a:pt x="272" y="149"/>
                    <a:pt x="281" y="149"/>
                    <a:pt x="281" y="141"/>
                  </a:cubicBezTo>
                  <a:cubicBezTo>
                    <a:pt x="281" y="132"/>
                    <a:pt x="272" y="132"/>
                    <a:pt x="266" y="132"/>
                  </a:cubicBezTo>
                  <a:cubicBezTo>
                    <a:pt x="227" y="132"/>
                    <a:pt x="188" y="132"/>
                    <a:pt x="149" y="132"/>
                  </a:cubicBezTo>
                  <a:cubicBezTo>
                    <a:pt x="149" y="93"/>
                    <a:pt x="149" y="54"/>
                    <a:pt x="149" y="15"/>
                  </a:cubicBezTo>
                  <a:cubicBezTo>
                    <a:pt x="149" y="9"/>
                    <a:pt x="149" y="0"/>
                    <a:pt x="140" y="0"/>
                  </a:cubicBezTo>
                  <a:cubicBezTo>
                    <a:pt x="132" y="0"/>
                    <a:pt x="132" y="9"/>
                    <a:pt x="132" y="15"/>
                  </a:cubicBezTo>
                  <a:cubicBezTo>
                    <a:pt x="132" y="54"/>
                    <a:pt x="132" y="93"/>
                    <a:pt x="132" y="132"/>
                  </a:cubicBezTo>
                  <a:cubicBezTo>
                    <a:pt x="93" y="132"/>
                    <a:pt x="53" y="132"/>
                    <a:pt x="14" y="132"/>
                  </a:cubicBezTo>
                  <a:cubicBezTo>
                    <a:pt x="8" y="132"/>
                    <a:pt x="0" y="132"/>
                    <a:pt x="0" y="141"/>
                  </a:cubicBezTo>
                  <a:cubicBezTo>
                    <a:pt x="0" y="149"/>
                    <a:pt x="8" y="149"/>
                    <a:pt x="14" y="149"/>
                  </a:cubicBezTo>
                  <a:cubicBezTo>
                    <a:pt x="53" y="149"/>
                    <a:pt x="93" y="149"/>
                    <a:pt x="132" y="149"/>
                  </a:cubicBezTo>
                  <a:cubicBezTo>
                    <a:pt x="132" y="188"/>
                    <a:pt x="132" y="227"/>
                    <a:pt x="132" y="266"/>
                  </a:cubicBezTo>
                  <a:cubicBezTo>
                    <a:pt x="132" y="272"/>
                    <a:pt x="132" y="281"/>
                    <a:pt x="140" y="281"/>
                  </a:cubicBezTo>
                  <a:cubicBezTo>
                    <a:pt x="149" y="281"/>
                    <a:pt x="149" y="272"/>
                    <a:pt x="149" y="266"/>
                  </a:cubicBezTo>
                  <a:cubicBezTo>
                    <a:pt x="149" y="227"/>
                    <a:pt x="149" y="188"/>
                    <a:pt x="149" y="1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63" name=""/>
            <p:cNvSpPr/>
            <p:nvPr/>
          </p:nvSpPr>
          <p:spPr>
            <a:xfrm>
              <a:off x="5217480" y="3562920"/>
              <a:ext cx="52920" cy="116640"/>
            </a:xfrm>
            <a:custGeom>
              <a:avLst/>
              <a:gdLst>
                <a:gd name="textAreaLeft" fmla="*/ 0 w 52920"/>
                <a:gd name="textAreaRight" fmla="*/ 55800 w 52920"/>
                <a:gd name="textAreaTop" fmla="*/ 0 h 116640"/>
                <a:gd name="textAreaBottom" fmla="*/ 119520 h 116640"/>
              </a:gdLst>
              <a:ahLst/>
              <a:rect l="textAreaLeft" t="textAreaTop" r="textAreaRight" b="textAreaBottom"/>
              <a:pathLst>
                <a:path w="139" h="280">
                  <a:moveTo>
                    <a:pt x="87" y="10"/>
                  </a:moveTo>
                  <a:cubicBezTo>
                    <a:pt x="87" y="1"/>
                    <a:pt x="87" y="0"/>
                    <a:pt x="77" y="0"/>
                  </a:cubicBezTo>
                  <a:cubicBezTo>
                    <a:pt x="51" y="27"/>
                    <a:pt x="13" y="27"/>
                    <a:pt x="0" y="27"/>
                  </a:cubicBezTo>
                  <a:cubicBezTo>
                    <a:pt x="0" y="32"/>
                    <a:pt x="0" y="36"/>
                    <a:pt x="0" y="40"/>
                  </a:cubicBezTo>
                  <a:cubicBezTo>
                    <a:pt x="9" y="40"/>
                    <a:pt x="34" y="40"/>
                    <a:pt x="55" y="30"/>
                  </a:cubicBezTo>
                  <a:cubicBezTo>
                    <a:pt x="55" y="102"/>
                    <a:pt x="55" y="174"/>
                    <a:pt x="55" y="246"/>
                  </a:cubicBezTo>
                  <a:cubicBezTo>
                    <a:pt x="55" y="262"/>
                    <a:pt x="54" y="267"/>
                    <a:pt x="16" y="267"/>
                  </a:cubicBezTo>
                  <a:cubicBezTo>
                    <a:pt x="11" y="267"/>
                    <a:pt x="7" y="267"/>
                    <a:pt x="3" y="267"/>
                  </a:cubicBezTo>
                  <a:cubicBezTo>
                    <a:pt x="3" y="271"/>
                    <a:pt x="3" y="276"/>
                    <a:pt x="3" y="280"/>
                  </a:cubicBezTo>
                  <a:cubicBezTo>
                    <a:pt x="18" y="279"/>
                    <a:pt x="54" y="279"/>
                    <a:pt x="71" y="279"/>
                  </a:cubicBezTo>
                  <a:cubicBezTo>
                    <a:pt x="88" y="279"/>
                    <a:pt x="125" y="279"/>
                    <a:pt x="139" y="280"/>
                  </a:cubicBezTo>
                  <a:cubicBezTo>
                    <a:pt x="139" y="276"/>
                    <a:pt x="139" y="271"/>
                    <a:pt x="139" y="267"/>
                  </a:cubicBezTo>
                  <a:cubicBezTo>
                    <a:pt x="135" y="267"/>
                    <a:pt x="131" y="267"/>
                    <a:pt x="126" y="267"/>
                  </a:cubicBezTo>
                  <a:cubicBezTo>
                    <a:pt x="88" y="267"/>
                    <a:pt x="87" y="262"/>
                    <a:pt x="87" y="246"/>
                  </a:cubicBezTo>
                  <a:cubicBezTo>
                    <a:pt x="87" y="168"/>
                    <a:pt x="87" y="89"/>
                    <a:pt x="87" y="1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64" name=""/>
            <p:cNvSpPr/>
            <p:nvPr/>
          </p:nvSpPr>
          <p:spPr>
            <a:xfrm>
              <a:off x="5297040" y="3548160"/>
              <a:ext cx="36360" cy="176040"/>
            </a:xfrm>
            <a:custGeom>
              <a:avLst/>
              <a:gdLst>
                <a:gd name="textAreaLeft" fmla="*/ 0 w 36360"/>
                <a:gd name="textAreaRight" fmla="*/ 39240 w 36360"/>
                <a:gd name="textAreaTop" fmla="*/ 0 h 176040"/>
                <a:gd name="textAreaBottom" fmla="*/ 178920 h 176040"/>
              </a:gdLst>
              <a:ahLst/>
              <a:rect l="textAreaLeft" t="textAreaTop" r="textAreaRight" b="textAreaBottom"/>
              <a:pathLst>
                <a:path w="97" h="420">
                  <a:moveTo>
                    <a:pt x="97" y="210"/>
                  </a:moveTo>
                  <a:cubicBezTo>
                    <a:pt x="97" y="177"/>
                    <a:pt x="93" y="126"/>
                    <a:pt x="70" y="79"/>
                  </a:cubicBezTo>
                  <a:cubicBezTo>
                    <a:pt x="45" y="27"/>
                    <a:pt x="9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6"/>
                    <a:pt x="7" y="13"/>
                  </a:cubicBezTo>
                  <a:cubicBezTo>
                    <a:pt x="49" y="55"/>
                    <a:pt x="73" y="122"/>
                    <a:pt x="73" y="210"/>
                  </a:cubicBezTo>
                  <a:cubicBezTo>
                    <a:pt x="73" y="281"/>
                    <a:pt x="58" y="356"/>
                    <a:pt x="5" y="408"/>
                  </a:cubicBezTo>
                  <a:cubicBezTo>
                    <a:pt x="0" y="413"/>
                    <a:pt x="0" y="414"/>
                    <a:pt x="0" y="416"/>
                  </a:cubicBezTo>
                  <a:cubicBezTo>
                    <a:pt x="0" y="418"/>
                    <a:pt x="1" y="420"/>
                    <a:pt x="4" y="420"/>
                  </a:cubicBezTo>
                  <a:cubicBezTo>
                    <a:pt x="9" y="420"/>
                    <a:pt x="46" y="392"/>
                    <a:pt x="71" y="338"/>
                  </a:cubicBezTo>
                  <a:cubicBezTo>
                    <a:pt x="93" y="292"/>
                    <a:pt x="97" y="245"/>
                    <a:pt x="97" y="21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65" name=""/>
            <p:cNvSpPr/>
            <p:nvPr/>
          </p:nvSpPr>
          <p:spPr>
            <a:xfrm>
              <a:off x="5361120" y="3534120"/>
              <a:ext cx="48960" cy="80640"/>
            </a:xfrm>
            <a:custGeom>
              <a:avLst/>
              <a:gdLst>
                <a:gd name="textAreaLeft" fmla="*/ 0 w 48960"/>
                <a:gd name="textAreaRight" fmla="*/ 51840 w 48960"/>
                <a:gd name="textAreaTop" fmla="*/ 0 h 80640"/>
                <a:gd name="textAreaBottom" fmla="*/ 83520 h 80640"/>
              </a:gdLst>
              <a:ahLst/>
              <a:rect l="textAreaLeft" t="textAreaTop" r="textAreaRight" b="textAreaBottom"/>
              <a:pathLst>
                <a:path w="129" h="196">
                  <a:moveTo>
                    <a:pt x="129" y="142"/>
                  </a:moveTo>
                  <a:cubicBezTo>
                    <a:pt x="126" y="142"/>
                    <a:pt x="123" y="142"/>
                    <a:pt x="120" y="142"/>
                  </a:cubicBezTo>
                  <a:cubicBezTo>
                    <a:pt x="118" y="148"/>
                    <a:pt x="116" y="166"/>
                    <a:pt x="112" y="168"/>
                  </a:cubicBezTo>
                  <a:cubicBezTo>
                    <a:pt x="110" y="171"/>
                    <a:pt x="87" y="171"/>
                    <a:pt x="82" y="171"/>
                  </a:cubicBezTo>
                  <a:cubicBezTo>
                    <a:pt x="64" y="171"/>
                    <a:pt x="46" y="171"/>
                    <a:pt x="28" y="171"/>
                  </a:cubicBezTo>
                  <a:cubicBezTo>
                    <a:pt x="60" y="143"/>
                    <a:pt x="69" y="135"/>
                    <a:pt x="87" y="121"/>
                  </a:cubicBezTo>
                  <a:cubicBezTo>
                    <a:pt x="109" y="104"/>
                    <a:pt x="129" y="86"/>
                    <a:pt x="129" y="58"/>
                  </a:cubicBezTo>
                  <a:cubicBezTo>
                    <a:pt x="129" y="22"/>
                    <a:pt x="98" y="0"/>
                    <a:pt x="61" y="0"/>
                  </a:cubicBezTo>
                  <a:cubicBezTo>
                    <a:pt x="24" y="0"/>
                    <a:pt x="0" y="26"/>
                    <a:pt x="0" y="53"/>
                  </a:cubicBezTo>
                  <a:cubicBezTo>
                    <a:pt x="0" y="68"/>
                    <a:pt x="12" y="69"/>
                    <a:pt x="15" y="69"/>
                  </a:cubicBezTo>
                  <a:cubicBezTo>
                    <a:pt x="22" y="69"/>
                    <a:pt x="31" y="64"/>
                    <a:pt x="31" y="53"/>
                  </a:cubicBezTo>
                  <a:cubicBezTo>
                    <a:pt x="31" y="48"/>
                    <a:pt x="28" y="38"/>
                    <a:pt x="13" y="38"/>
                  </a:cubicBezTo>
                  <a:cubicBezTo>
                    <a:pt x="22" y="17"/>
                    <a:pt x="43" y="10"/>
                    <a:pt x="56" y="10"/>
                  </a:cubicBezTo>
                  <a:cubicBezTo>
                    <a:pt x="86" y="10"/>
                    <a:pt x="102" y="34"/>
                    <a:pt x="102" y="58"/>
                  </a:cubicBezTo>
                  <a:cubicBezTo>
                    <a:pt x="102" y="83"/>
                    <a:pt x="82" y="104"/>
                    <a:pt x="73" y="114"/>
                  </a:cubicBezTo>
                  <a:cubicBezTo>
                    <a:pt x="49" y="137"/>
                    <a:pt x="26" y="161"/>
                    <a:pt x="2" y="184"/>
                  </a:cubicBezTo>
                  <a:cubicBezTo>
                    <a:pt x="0" y="186"/>
                    <a:pt x="0" y="187"/>
                    <a:pt x="0" y="196"/>
                  </a:cubicBezTo>
                  <a:cubicBezTo>
                    <a:pt x="40" y="196"/>
                    <a:pt x="80" y="196"/>
                    <a:pt x="121" y="196"/>
                  </a:cubicBezTo>
                  <a:cubicBezTo>
                    <a:pt x="124" y="178"/>
                    <a:pt x="126" y="160"/>
                    <a:pt x="129" y="14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560" bIns="255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66" name=""/>
            <p:cNvSpPr/>
            <p:nvPr/>
          </p:nvSpPr>
          <p:spPr>
            <a:xfrm>
              <a:off x="5485680" y="3616560"/>
              <a:ext cx="110160" cy="38880"/>
            </a:xfrm>
            <a:custGeom>
              <a:avLst/>
              <a:gdLst>
                <a:gd name="textAreaLeft" fmla="*/ 0 w 110160"/>
                <a:gd name="textAreaRight" fmla="*/ 113040 w 110160"/>
                <a:gd name="textAreaTop" fmla="*/ 0 h 38880"/>
                <a:gd name="textAreaBottom" fmla="*/ 41760 h 38880"/>
              </a:gdLst>
              <a:ahLst/>
              <a:rect l="textAreaLeft" t="textAreaTop" r="textAreaRight" b="textAreaBottom"/>
              <a:pathLst>
                <a:path w="281" h="99">
                  <a:moveTo>
                    <a:pt x="267" y="17"/>
                  </a:moveTo>
                  <a:cubicBezTo>
                    <a:pt x="273" y="17"/>
                    <a:pt x="281" y="17"/>
                    <a:pt x="281" y="9"/>
                  </a:cubicBezTo>
                  <a:cubicBezTo>
                    <a:pt x="281" y="0"/>
                    <a:pt x="273" y="0"/>
                    <a:pt x="267" y="0"/>
                  </a:cubicBezTo>
                  <a:cubicBezTo>
                    <a:pt x="183" y="0"/>
                    <a:pt x="99" y="0"/>
                    <a:pt x="15" y="0"/>
                  </a:cubicBezTo>
                  <a:cubicBezTo>
                    <a:pt x="9" y="0"/>
                    <a:pt x="0" y="0"/>
                    <a:pt x="0" y="9"/>
                  </a:cubicBezTo>
                  <a:cubicBezTo>
                    <a:pt x="0" y="17"/>
                    <a:pt x="9" y="17"/>
                    <a:pt x="15" y="17"/>
                  </a:cubicBezTo>
                  <a:cubicBezTo>
                    <a:pt x="99" y="17"/>
                    <a:pt x="183" y="17"/>
                    <a:pt x="267" y="17"/>
                  </a:cubicBezTo>
                  <a:moveTo>
                    <a:pt x="267" y="99"/>
                  </a:moveTo>
                  <a:cubicBezTo>
                    <a:pt x="273" y="99"/>
                    <a:pt x="281" y="99"/>
                    <a:pt x="281" y="90"/>
                  </a:cubicBezTo>
                  <a:cubicBezTo>
                    <a:pt x="281" y="82"/>
                    <a:pt x="273" y="82"/>
                    <a:pt x="267" y="82"/>
                  </a:cubicBezTo>
                  <a:cubicBezTo>
                    <a:pt x="183" y="82"/>
                    <a:pt x="99" y="82"/>
                    <a:pt x="15" y="82"/>
                  </a:cubicBezTo>
                  <a:cubicBezTo>
                    <a:pt x="9" y="82"/>
                    <a:pt x="0" y="82"/>
                    <a:pt x="0" y="90"/>
                  </a:cubicBezTo>
                  <a:cubicBezTo>
                    <a:pt x="0" y="99"/>
                    <a:pt x="9" y="99"/>
                    <a:pt x="15" y="99"/>
                  </a:cubicBezTo>
                  <a:cubicBezTo>
                    <a:pt x="99" y="99"/>
                    <a:pt x="183" y="99"/>
                    <a:pt x="267" y="9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9360" bIns="-93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267" name=""/>
          <p:cNvGrpSpPr/>
          <p:nvPr/>
        </p:nvGrpSpPr>
        <p:grpSpPr>
          <a:xfrm>
            <a:off x="5689800" y="3485520"/>
            <a:ext cx="1541160" cy="262800"/>
            <a:chOff x="5689800" y="3485520"/>
            <a:chExt cx="1541160" cy="262800"/>
          </a:xfrm>
        </p:grpSpPr>
        <p:sp>
          <p:nvSpPr>
            <p:cNvPr id="268" name=""/>
            <p:cNvSpPr/>
            <p:nvPr/>
          </p:nvSpPr>
          <p:spPr>
            <a:xfrm>
              <a:off x="5698440" y="3511800"/>
              <a:ext cx="55440" cy="86040"/>
            </a:xfrm>
            <a:custGeom>
              <a:avLst/>
              <a:gdLst>
                <a:gd name="textAreaLeft" fmla="*/ 0 w 55440"/>
                <a:gd name="textAreaRight" fmla="*/ 58320 w 55440"/>
                <a:gd name="textAreaTop" fmla="*/ 0 h 86040"/>
                <a:gd name="textAreaBottom" fmla="*/ 88920 h 86040"/>
              </a:gdLst>
              <a:ahLst/>
              <a:rect l="textAreaLeft" t="textAreaTop" r="textAreaRight" b="textAreaBottom"/>
              <a:pathLst>
                <a:path w="145" h="208">
                  <a:moveTo>
                    <a:pt x="70" y="10"/>
                  </a:moveTo>
                  <a:cubicBezTo>
                    <a:pt x="70" y="9"/>
                    <a:pt x="71" y="7"/>
                    <a:pt x="72" y="5"/>
                  </a:cubicBezTo>
                  <a:cubicBezTo>
                    <a:pt x="72" y="4"/>
                    <a:pt x="70" y="0"/>
                    <a:pt x="67" y="0"/>
                  </a:cubicBezTo>
                  <a:cubicBezTo>
                    <a:pt x="61" y="0"/>
                    <a:pt x="37" y="3"/>
                    <a:pt x="30" y="4"/>
                  </a:cubicBezTo>
                  <a:cubicBezTo>
                    <a:pt x="27" y="4"/>
                    <a:pt x="22" y="4"/>
                    <a:pt x="22" y="11"/>
                  </a:cubicBezTo>
                  <a:cubicBezTo>
                    <a:pt x="22" y="15"/>
                    <a:pt x="27" y="15"/>
                    <a:pt x="31" y="15"/>
                  </a:cubicBezTo>
                  <a:cubicBezTo>
                    <a:pt x="44" y="15"/>
                    <a:pt x="44" y="17"/>
                    <a:pt x="44" y="20"/>
                  </a:cubicBezTo>
                  <a:cubicBezTo>
                    <a:pt x="44" y="21"/>
                    <a:pt x="44" y="23"/>
                    <a:pt x="43" y="26"/>
                  </a:cubicBezTo>
                  <a:cubicBezTo>
                    <a:pt x="29" y="81"/>
                    <a:pt x="16" y="137"/>
                    <a:pt x="2" y="192"/>
                  </a:cubicBezTo>
                  <a:cubicBezTo>
                    <a:pt x="0" y="198"/>
                    <a:pt x="0" y="198"/>
                    <a:pt x="0" y="200"/>
                  </a:cubicBezTo>
                  <a:cubicBezTo>
                    <a:pt x="0" y="203"/>
                    <a:pt x="3" y="208"/>
                    <a:pt x="10" y="208"/>
                  </a:cubicBezTo>
                  <a:cubicBezTo>
                    <a:pt x="18" y="208"/>
                    <a:pt x="22" y="202"/>
                    <a:pt x="24" y="196"/>
                  </a:cubicBezTo>
                  <a:cubicBezTo>
                    <a:pt x="25" y="195"/>
                    <a:pt x="37" y="143"/>
                    <a:pt x="38" y="138"/>
                  </a:cubicBezTo>
                  <a:cubicBezTo>
                    <a:pt x="60" y="141"/>
                    <a:pt x="76" y="148"/>
                    <a:pt x="76" y="164"/>
                  </a:cubicBezTo>
                  <a:cubicBezTo>
                    <a:pt x="76" y="165"/>
                    <a:pt x="76" y="166"/>
                    <a:pt x="75" y="168"/>
                  </a:cubicBezTo>
                  <a:cubicBezTo>
                    <a:pt x="74" y="173"/>
                    <a:pt x="74" y="174"/>
                    <a:pt x="74" y="178"/>
                  </a:cubicBezTo>
                  <a:cubicBezTo>
                    <a:pt x="74" y="200"/>
                    <a:pt x="91" y="208"/>
                    <a:pt x="105" y="208"/>
                  </a:cubicBezTo>
                  <a:cubicBezTo>
                    <a:pt x="134" y="208"/>
                    <a:pt x="130" y="178"/>
                    <a:pt x="142" y="164"/>
                  </a:cubicBezTo>
                  <a:cubicBezTo>
                    <a:pt x="142" y="160"/>
                    <a:pt x="140" y="161"/>
                    <a:pt x="139" y="160"/>
                  </a:cubicBezTo>
                  <a:cubicBezTo>
                    <a:pt x="134" y="160"/>
                    <a:pt x="134" y="161"/>
                    <a:pt x="133" y="166"/>
                  </a:cubicBezTo>
                  <a:cubicBezTo>
                    <a:pt x="129" y="179"/>
                    <a:pt x="121" y="200"/>
                    <a:pt x="106" y="200"/>
                  </a:cubicBezTo>
                  <a:cubicBezTo>
                    <a:pt x="98" y="200"/>
                    <a:pt x="96" y="192"/>
                    <a:pt x="96" y="185"/>
                  </a:cubicBezTo>
                  <a:cubicBezTo>
                    <a:pt x="96" y="180"/>
                    <a:pt x="96" y="179"/>
                    <a:pt x="98" y="172"/>
                  </a:cubicBezTo>
                  <a:cubicBezTo>
                    <a:pt x="98" y="171"/>
                    <a:pt x="99" y="166"/>
                    <a:pt x="99" y="162"/>
                  </a:cubicBezTo>
                  <a:cubicBezTo>
                    <a:pt x="99" y="136"/>
                    <a:pt x="64" y="132"/>
                    <a:pt x="51" y="131"/>
                  </a:cubicBezTo>
                  <a:cubicBezTo>
                    <a:pt x="60" y="126"/>
                    <a:pt x="70" y="116"/>
                    <a:pt x="76" y="112"/>
                  </a:cubicBezTo>
                  <a:cubicBezTo>
                    <a:pt x="91" y="98"/>
                    <a:pt x="105" y="83"/>
                    <a:pt x="122" y="83"/>
                  </a:cubicBezTo>
                  <a:cubicBezTo>
                    <a:pt x="126" y="83"/>
                    <a:pt x="129" y="84"/>
                    <a:pt x="132" y="88"/>
                  </a:cubicBezTo>
                  <a:cubicBezTo>
                    <a:pt x="120" y="89"/>
                    <a:pt x="117" y="100"/>
                    <a:pt x="117" y="104"/>
                  </a:cubicBezTo>
                  <a:cubicBezTo>
                    <a:pt x="117" y="111"/>
                    <a:pt x="122" y="116"/>
                    <a:pt x="128" y="116"/>
                  </a:cubicBezTo>
                  <a:cubicBezTo>
                    <a:pt x="136" y="116"/>
                    <a:pt x="145" y="108"/>
                    <a:pt x="145" y="96"/>
                  </a:cubicBezTo>
                  <a:cubicBezTo>
                    <a:pt x="145" y="87"/>
                    <a:pt x="139" y="76"/>
                    <a:pt x="122" y="76"/>
                  </a:cubicBezTo>
                  <a:cubicBezTo>
                    <a:pt x="105" y="76"/>
                    <a:pt x="91" y="88"/>
                    <a:pt x="75" y="101"/>
                  </a:cubicBezTo>
                  <a:cubicBezTo>
                    <a:pt x="63" y="113"/>
                    <a:pt x="54" y="123"/>
                    <a:pt x="42" y="128"/>
                  </a:cubicBezTo>
                  <a:cubicBezTo>
                    <a:pt x="51" y="88"/>
                    <a:pt x="61" y="49"/>
                    <a:pt x="70" y="1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9880" bIns="298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69" name=""/>
            <p:cNvSpPr/>
            <p:nvPr/>
          </p:nvSpPr>
          <p:spPr>
            <a:xfrm>
              <a:off x="5778720" y="3505320"/>
              <a:ext cx="27000" cy="122400"/>
            </a:xfrm>
            <a:custGeom>
              <a:avLst/>
              <a:gdLst>
                <a:gd name="textAreaLeft" fmla="*/ 0 w 27000"/>
                <a:gd name="textAreaRight" fmla="*/ 29880 w 27000"/>
                <a:gd name="textAreaTop" fmla="*/ 0 h 122400"/>
                <a:gd name="textAreaBottom" fmla="*/ 125280 h 122400"/>
              </a:gdLst>
              <a:ahLst/>
              <a:rect l="textAreaLeft" t="textAreaTop" r="textAreaRight" b="textAreaBottom"/>
              <a:pathLst>
                <a:path w="75" h="294">
                  <a:moveTo>
                    <a:pt x="71" y="0"/>
                  </a:moveTo>
                  <a:cubicBezTo>
                    <a:pt x="14" y="39"/>
                    <a:pt x="0" y="102"/>
                    <a:pt x="0" y="146"/>
                  </a:cubicBezTo>
                  <a:cubicBezTo>
                    <a:pt x="0" y="188"/>
                    <a:pt x="12" y="253"/>
                    <a:pt x="71" y="294"/>
                  </a:cubicBezTo>
                  <a:cubicBezTo>
                    <a:pt x="73" y="294"/>
                    <a:pt x="75" y="294"/>
                    <a:pt x="75" y="290"/>
                  </a:cubicBezTo>
                  <a:cubicBezTo>
                    <a:pt x="75" y="289"/>
                    <a:pt x="75" y="288"/>
                    <a:pt x="73" y="286"/>
                  </a:cubicBezTo>
                  <a:cubicBezTo>
                    <a:pt x="33" y="251"/>
                    <a:pt x="19" y="200"/>
                    <a:pt x="19" y="147"/>
                  </a:cubicBezTo>
                  <a:cubicBezTo>
                    <a:pt x="19" y="67"/>
                    <a:pt x="50" y="29"/>
                    <a:pt x="74" y="7"/>
                  </a:cubicBezTo>
                  <a:cubicBezTo>
                    <a:pt x="75" y="6"/>
                    <a:pt x="75" y="5"/>
                    <a:pt x="75" y="3"/>
                  </a:cubicBezTo>
                  <a:cubicBezTo>
                    <a:pt x="75" y="0"/>
                    <a:pt x="73" y="0"/>
                    <a:pt x="71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70" name=""/>
            <p:cNvSpPr/>
            <p:nvPr/>
          </p:nvSpPr>
          <p:spPr>
            <a:xfrm>
              <a:off x="5822280" y="3514320"/>
              <a:ext cx="55080" cy="82440"/>
            </a:xfrm>
            <a:custGeom>
              <a:avLst/>
              <a:gdLst>
                <a:gd name="textAreaLeft" fmla="*/ 0 w 55080"/>
                <a:gd name="textAreaRight" fmla="*/ 57960 w 55080"/>
                <a:gd name="textAreaTop" fmla="*/ 0 h 82440"/>
                <a:gd name="textAreaBottom" fmla="*/ 85320 h 82440"/>
              </a:gdLst>
              <a:ahLst/>
              <a:rect l="textAreaLeft" t="textAreaTop" r="textAreaRight" b="textAreaBottom"/>
              <a:pathLst>
                <a:path w="144" h="200">
                  <a:moveTo>
                    <a:pt x="144" y="152"/>
                  </a:moveTo>
                  <a:cubicBezTo>
                    <a:pt x="144" y="148"/>
                    <a:pt x="144" y="144"/>
                    <a:pt x="144" y="141"/>
                  </a:cubicBezTo>
                  <a:cubicBezTo>
                    <a:pt x="133" y="141"/>
                    <a:pt x="122" y="141"/>
                    <a:pt x="112" y="141"/>
                  </a:cubicBezTo>
                  <a:cubicBezTo>
                    <a:pt x="112" y="97"/>
                    <a:pt x="112" y="53"/>
                    <a:pt x="112" y="9"/>
                  </a:cubicBezTo>
                  <a:cubicBezTo>
                    <a:pt x="112" y="3"/>
                    <a:pt x="112" y="0"/>
                    <a:pt x="104" y="0"/>
                  </a:cubicBezTo>
                  <a:cubicBezTo>
                    <a:pt x="101" y="0"/>
                    <a:pt x="101" y="0"/>
                    <a:pt x="97" y="5"/>
                  </a:cubicBezTo>
                  <a:cubicBezTo>
                    <a:pt x="65" y="50"/>
                    <a:pt x="32" y="96"/>
                    <a:pt x="0" y="141"/>
                  </a:cubicBezTo>
                  <a:cubicBezTo>
                    <a:pt x="0" y="144"/>
                    <a:pt x="0" y="148"/>
                    <a:pt x="0" y="152"/>
                  </a:cubicBezTo>
                  <a:cubicBezTo>
                    <a:pt x="29" y="152"/>
                    <a:pt x="58" y="152"/>
                    <a:pt x="86" y="152"/>
                  </a:cubicBezTo>
                  <a:cubicBezTo>
                    <a:pt x="86" y="160"/>
                    <a:pt x="86" y="168"/>
                    <a:pt x="86" y="176"/>
                  </a:cubicBezTo>
                  <a:cubicBezTo>
                    <a:pt x="86" y="185"/>
                    <a:pt x="86" y="189"/>
                    <a:pt x="62" y="189"/>
                  </a:cubicBezTo>
                  <a:cubicBezTo>
                    <a:pt x="60" y="189"/>
                    <a:pt x="57" y="189"/>
                    <a:pt x="54" y="189"/>
                  </a:cubicBezTo>
                  <a:cubicBezTo>
                    <a:pt x="54" y="192"/>
                    <a:pt x="54" y="196"/>
                    <a:pt x="54" y="200"/>
                  </a:cubicBezTo>
                  <a:cubicBezTo>
                    <a:pt x="70" y="198"/>
                    <a:pt x="88" y="198"/>
                    <a:pt x="98" y="198"/>
                  </a:cubicBezTo>
                  <a:cubicBezTo>
                    <a:pt x="109" y="198"/>
                    <a:pt x="128" y="198"/>
                    <a:pt x="143" y="200"/>
                  </a:cubicBezTo>
                  <a:cubicBezTo>
                    <a:pt x="143" y="196"/>
                    <a:pt x="143" y="192"/>
                    <a:pt x="143" y="189"/>
                  </a:cubicBezTo>
                  <a:cubicBezTo>
                    <a:pt x="140" y="189"/>
                    <a:pt x="138" y="189"/>
                    <a:pt x="136" y="189"/>
                  </a:cubicBezTo>
                  <a:cubicBezTo>
                    <a:pt x="112" y="189"/>
                    <a:pt x="112" y="185"/>
                    <a:pt x="112" y="176"/>
                  </a:cubicBezTo>
                  <a:cubicBezTo>
                    <a:pt x="112" y="168"/>
                    <a:pt x="112" y="160"/>
                    <a:pt x="112" y="152"/>
                  </a:cubicBezTo>
                  <a:cubicBezTo>
                    <a:pt x="122" y="152"/>
                    <a:pt x="133" y="152"/>
                    <a:pt x="144" y="152"/>
                  </a:cubicBezTo>
                  <a:moveTo>
                    <a:pt x="89" y="33"/>
                  </a:moveTo>
                  <a:cubicBezTo>
                    <a:pt x="89" y="69"/>
                    <a:pt x="89" y="105"/>
                    <a:pt x="89" y="141"/>
                  </a:cubicBezTo>
                  <a:cubicBezTo>
                    <a:pt x="63" y="141"/>
                    <a:pt x="37" y="141"/>
                    <a:pt x="11" y="141"/>
                  </a:cubicBezTo>
                  <a:cubicBezTo>
                    <a:pt x="37" y="105"/>
                    <a:pt x="63" y="69"/>
                    <a:pt x="89" y="3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000" bIns="27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71" name=""/>
            <p:cNvSpPr/>
            <p:nvPr/>
          </p:nvSpPr>
          <p:spPr>
            <a:xfrm>
              <a:off x="5894280" y="3511800"/>
              <a:ext cx="55440" cy="86040"/>
            </a:xfrm>
            <a:custGeom>
              <a:avLst/>
              <a:gdLst>
                <a:gd name="textAreaLeft" fmla="*/ 0 w 55440"/>
                <a:gd name="textAreaRight" fmla="*/ 58320 w 55440"/>
                <a:gd name="textAreaTop" fmla="*/ 0 h 86040"/>
                <a:gd name="textAreaBottom" fmla="*/ 88920 h 86040"/>
              </a:gdLst>
              <a:ahLst/>
              <a:rect l="textAreaLeft" t="textAreaTop" r="textAreaRight" b="textAreaBottom"/>
              <a:pathLst>
                <a:path w="145" h="208">
                  <a:moveTo>
                    <a:pt x="69" y="10"/>
                  </a:moveTo>
                  <a:cubicBezTo>
                    <a:pt x="69" y="9"/>
                    <a:pt x="70" y="7"/>
                    <a:pt x="71" y="5"/>
                  </a:cubicBezTo>
                  <a:cubicBezTo>
                    <a:pt x="71" y="4"/>
                    <a:pt x="69" y="0"/>
                    <a:pt x="66" y="0"/>
                  </a:cubicBezTo>
                  <a:cubicBezTo>
                    <a:pt x="60" y="0"/>
                    <a:pt x="36" y="3"/>
                    <a:pt x="29" y="4"/>
                  </a:cubicBezTo>
                  <a:cubicBezTo>
                    <a:pt x="26" y="4"/>
                    <a:pt x="21" y="4"/>
                    <a:pt x="21" y="11"/>
                  </a:cubicBezTo>
                  <a:cubicBezTo>
                    <a:pt x="21" y="15"/>
                    <a:pt x="26" y="15"/>
                    <a:pt x="30" y="15"/>
                  </a:cubicBezTo>
                  <a:cubicBezTo>
                    <a:pt x="43" y="15"/>
                    <a:pt x="43" y="17"/>
                    <a:pt x="43" y="20"/>
                  </a:cubicBezTo>
                  <a:cubicBezTo>
                    <a:pt x="43" y="21"/>
                    <a:pt x="43" y="23"/>
                    <a:pt x="42" y="26"/>
                  </a:cubicBezTo>
                  <a:cubicBezTo>
                    <a:pt x="28" y="81"/>
                    <a:pt x="15" y="137"/>
                    <a:pt x="1" y="192"/>
                  </a:cubicBezTo>
                  <a:cubicBezTo>
                    <a:pt x="0" y="198"/>
                    <a:pt x="0" y="198"/>
                    <a:pt x="0" y="200"/>
                  </a:cubicBezTo>
                  <a:cubicBezTo>
                    <a:pt x="0" y="203"/>
                    <a:pt x="2" y="208"/>
                    <a:pt x="9" y="208"/>
                  </a:cubicBezTo>
                  <a:cubicBezTo>
                    <a:pt x="18" y="208"/>
                    <a:pt x="21" y="202"/>
                    <a:pt x="23" y="196"/>
                  </a:cubicBezTo>
                  <a:cubicBezTo>
                    <a:pt x="24" y="195"/>
                    <a:pt x="36" y="143"/>
                    <a:pt x="37" y="138"/>
                  </a:cubicBezTo>
                  <a:cubicBezTo>
                    <a:pt x="59" y="141"/>
                    <a:pt x="75" y="148"/>
                    <a:pt x="75" y="164"/>
                  </a:cubicBezTo>
                  <a:cubicBezTo>
                    <a:pt x="75" y="165"/>
                    <a:pt x="75" y="166"/>
                    <a:pt x="74" y="168"/>
                  </a:cubicBezTo>
                  <a:cubicBezTo>
                    <a:pt x="73" y="173"/>
                    <a:pt x="73" y="174"/>
                    <a:pt x="73" y="178"/>
                  </a:cubicBezTo>
                  <a:cubicBezTo>
                    <a:pt x="73" y="200"/>
                    <a:pt x="91" y="208"/>
                    <a:pt x="104" y="208"/>
                  </a:cubicBezTo>
                  <a:cubicBezTo>
                    <a:pt x="133" y="208"/>
                    <a:pt x="130" y="178"/>
                    <a:pt x="143" y="164"/>
                  </a:cubicBezTo>
                  <a:cubicBezTo>
                    <a:pt x="143" y="160"/>
                    <a:pt x="139" y="161"/>
                    <a:pt x="138" y="160"/>
                  </a:cubicBezTo>
                  <a:cubicBezTo>
                    <a:pt x="133" y="160"/>
                    <a:pt x="133" y="161"/>
                    <a:pt x="132" y="166"/>
                  </a:cubicBezTo>
                  <a:cubicBezTo>
                    <a:pt x="128" y="179"/>
                    <a:pt x="120" y="200"/>
                    <a:pt x="105" y="200"/>
                  </a:cubicBezTo>
                  <a:cubicBezTo>
                    <a:pt x="97" y="200"/>
                    <a:pt x="95" y="192"/>
                    <a:pt x="95" y="185"/>
                  </a:cubicBezTo>
                  <a:cubicBezTo>
                    <a:pt x="95" y="180"/>
                    <a:pt x="95" y="179"/>
                    <a:pt x="97" y="172"/>
                  </a:cubicBezTo>
                  <a:cubicBezTo>
                    <a:pt x="97" y="171"/>
                    <a:pt x="98" y="166"/>
                    <a:pt x="98" y="162"/>
                  </a:cubicBezTo>
                  <a:cubicBezTo>
                    <a:pt x="98" y="136"/>
                    <a:pt x="63" y="132"/>
                    <a:pt x="50" y="131"/>
                  </a:cubicBezTo>
                  <a:cubicBezTo>
                    <a:pt x="59" y="126"/>
                    <a:pt x="71" y="116"/>
                    <a:pt x="75" y="112"/>
                  </a:cubicBezTo>
                  <a:cubicBezTo>
                    <a:pt x="90" y="98"/>
                    <a:pt x="105" y="83"/>
                    <a:pt x="121" y="83"/>
                  </a:cubicBezTo>
                  <a:cubicBezTo>
                    <a:pt x="125" y="83"/>
                    <a:pt x="128" y="84"/>
                    <a:pt x="131" y="88"/>
                  </a:cubicBezTo>
                  <a:cubicBezTo>
                    <a:pt x="119" y="89"/>
                    <a:pt x="116" y="100"/>
                    <a:pt x="116" y="104"/>
                  </a:cubicBezTo>
                  <a:cubicBezTo>
                    <a:pt x="116" y="111"/>
                    <a:pt x="121" y="116"/>
                    <a:pt x="128" y="116"/>
                  </a:cubicBezTo>
                  <a:cubicBezTo>
                    <a:pt x="135" y="116"/>
                    <a:pt x="145" y="108"/>
                    <a:pt x="145" y="96"/>
                  </a:cubicBezTo>
                  <a:cubicBezTo>
                    <a:pt x="145" y="87"/>
                    <a:pt x="138" y="76"/>
                    <a:pt x="122" y="76"/>
                  </a:cubicBezTo>
                  <a:cubicBezTo>
                    <a:pt x="105" y="76"/>
                    <a:pt x="90" y="88"/>
                    <a:pt x="74" y="101"/>
                  </a:cubicBezTo>
                  <a:cubicBezTo>
                    <a:pt x="62" y="113"/>
                    <a:pt x="53" y="123"/>
                    <a:pt x="41" y="128"/>
                  </a:cubicBezTo>
                  <a:cubicBezTo>
                    <a:pt x="50" y="88"/>
                    <a:pt x="60" y="49"/>
                    <a:pt x="69" y="1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9880" bIns="298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72" name=""/>
            <p:cNvSpPr/>
            <p:nvPr/>
          </p:nvSpPr>
          <p:spPr>
            <a:xfrm>
              <a:off x="5967720" y="3485520"/>
              <a:ext cx="39600" cy="56520"/>
            </a:xfrm>
            <a:custGeom>
              <a:avLst/>
              <a:gdLst>
                <a:gd name="textAreaLeft" fmla="*/ 0 w 39600"/>
                <a:gd name="textAreaRight" fmla="*/ 42480 w 39600"/>
                <a:gd name="textAreaTop" fmla="*/ 0 h 56520"/>
                <a:gd name="textAreaBottom" fmla="*/ 59400 h 56520"/>
              </a:gdLst>
              <a:ahLst/>
              <a:rect l="textAreaLeft" t="textAreaTop" r="textAreaRight" b="textAreaBottom"/>
              <a:pathLst>
                <a:path w="106" h="140">
                  <a:moveTo>
                    <a:pt x="106" y="100"/>
                  </a:moveTo>
                  <a:cubicBezTo>
                    <a:pt x="103" y="100"/>
                    <a:pt x="99" y="100"/>
                    <a:pt x="96" y="100"/>
                  </a:cubicBezTo>
                  <a:cubicBezTo>
                    <a:pt x="96" y="103"/>
                    <a:pt x="94" y="116"/>
                    <a:pt x="90" y="119"/>
                  </a:cubicBezTo>
                  <a:cubicBezTo>
                    <a:pt x="89" y="120"/>
                    <a:pt x="71" y="120"/>
                    <a:pt x="69" y="120"/>
                  </a:cubicBezTo>
                  <a:cubicBezTo>
                    <a:pt x="55" y="120"/>
                    <a:pt x="41" y="120"/>
                    <a:pt x="27" y="120"/>
                  </a:cubicBezTo>
                  <a:cubicBezTo>
                    <a:pt x="41" y="110"/>
                    <a:pt x="57" y="98"/>
                    <a:pt x="69" y="90"/>
                  </a:cubicBezTo>
                  <a:cubicBezTo>
                    <a:pt x="88" y="77"/>
                    <a:pt x="106" y="65"/>
                    <a:pt x="106" y="42"/>
                  </a:cubicBezTo>
                  <a:cubicBezTo>
                    <a:pt x="106" y="16"/>
                    <a:pt x="81" y="0"/>
                    <a:pt x="49" y="0"/>
                  </a:cubicBezTo>
                  <a:cubicBezTo>
                    <a:pt x="22" y="0"/>
                    <a:pt x="0" y="17"/>
                    <a:pt x="0" y="37"/>
                  </a:cubicBezTo>
                  <a:cubicBezTo>
                    <a:pt x="0" y="48"/>
                    <a:pt x="10" y="50"/>
                    <a:pt x="13" y="50"/>
                  </a:cubicBezTo>
                  <a:cubicBezTo>
                    <a:pt x="18" y="50"/>
                    <a:pt x="25" y="47"/>
                    <a:pt x="25" y="37"/>
                  </a:cubicBezTo>
                  <a:cubicBezTo>
                    <a:pt x="25" y="30"/>
                    <a:pt x="19" y="26"/>
                    <a:pt x="13" y="25"/>
                  </a:cubicBezTo>
                  <a:cubicBezTo>
                    <a:pt x="19" y="16"/>
                    <a:pt x="31" y="10"/>
                    <a:pt x="46" y="10"/>
                  </a:cubicBezTo>
                  <a:cubicBezTo>
                    <a:pt x="66" y="10"/>
                    <a:pt x="83" y="22"/>
                    <a:pt x="83" y="42"/>
                  </a:cubicBezTo>
                  <a:cubicBezTo>
                    <a:pt x="83" y="60"/>
                    <a:pt x="71" y="73"/>
                    <a:pt x="54" y="88"/>
                  </a:cubicBezTo>
                  <a:cubicBezTo>
                    <a:pt x="37" y="102"/>
                    <a:pt x="20" y="116"/>
                    <a:pt x="3" y="131"/>
                  </a:cubicBezTo>
                  <a:cubicBezTo>
                    <a:pt x="1" y="133"/>
                    <a:pt x="1" y="133"/>
                    <a:pt x="0" y="134"/>
                  </a:cubicBezTo>
                  <a:cubicBezTo>
                    <a:pt x="0" y="136"/>
                    <a:pt x="0" y="138"/>
                    <a:pt x="0" y="140"/>
                  </a:cubicBezTo>
                  <a:cubicBezTo>
                    <a:pt x="33" y="140"/>
                    <a:pt x="66" y="140"/>
                    <a:pt x="99" y="140"/>
                  </a:cubicBezTo>
                  <a:cubicBezTo>
                    <a:pt x="101" y="127"/>
                    <a:pt x="103" y="113"/>
                    <a:pt x="106" y="10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400" bIns="54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73" name=""/>
            <p:cNvSpPr/>
            <p:nvPr/>
          </p:nvSpPr>
          <p:spPr>
            <a:xfrm>
              <a:off x="6039000" y="3564720"/>
              <a:ext cx="77400" cy="2880"/>
            </a:xfrm>
            <a:custGeom>
              <a:avLst/>
              <a:gdLst>
                <a:gd name="textAreaLeft" fmla="*/ 0 w 77400"/>
                <a:gd name="textAreaRight" fmla="*/ 80280 w 77400"/>
                <a:gd name="textAreaTop" fmla="*/ 0 h 2880"/>
                <a:gd name="textAreaBottom" fmla="*/ 5760 h 2880"/>
              </a:gdLst>
              <a:ahLst/>
              <a:rect l="textAreaLeft" t="textAreaTop" r="textAreaRight" b="textAreaBottom"/>
              <a:pathLst>
                <a:path w="199" h="14">
                  <a:moveTo>
                    <a:pt x="187" y="14"/>
                  </a:moveTo>
                  <a:cubicBezTo>
                    <a:pt x="192" y="14"/>
                    <a:pt x="199" y="14"/>
                    <a:pt x="199" y="8"/>
                  </a:cubicBezTo>
                  <a:cubicBezTo>
                    <a:pt x="199" y="0"/>
                    <a:pt x="193" y="0"/>
                    <a:pt x="187" y="0"/>
                  </a:cubicBezTo>
                  <a:cubicBezTo>
                    <a:pt x="129" y="0"/>
                    <a:pt x="70" y="0"/>
                    <a:pt x="12" y="0"/>
                  </a:cubicBezTo>
                  <a:cubicBezTo>
                    <a:pt x="7" y="0"/>
                    <a:pt x="0" y="0"/>
                    <a:pt x="0" y="7"/>
                  </a:cubicBezTo>
                  <a:cubicBezTo>
                    <a:pt x="0" y="14"/>
                    <a:pt x="7" y="14"/>
                    <a:pt x="12" y="14"/>
                  </a:cubicBezTo>
                  <a:cubicBezTo>
                    <a:pt x="70" y="14"/>
                    <a:pt x="129" y="14"/>
                    <a:pt x="187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9960" bIns="-399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74" name=""/>
            <p:cNvSpPr/>
            <p:nvPr/>
          </p:nvSpPr>
          <p:spPr>
            <a:xfrm>
              <a:off x="6145200" y="3516120"/>
              <a:ext cx="40320" cy="80640"/>
            </a:xfrm>
            <a:custGeom>
              <a:avLst/>
              <a:gdLst>
                <a:gd name="textAreaLeft" fmla="*/ 0 w 40320"/>
                <a:gd name="textAreaRight" fmla="*/ 43200 w 40320"/>
                <a:gd name="textAreaTop" fmla="*/ 0 h 80640"/>
                <a:gd name="textAreaBottom" fmla="*/ 83520 h 80640"/>
              </a:gdLst>
              <a:ahLst/>
              <a:rect l="textAreaLeft" t="textAreaTop" r="textAreaRight" b="textAreaBottom"/>
              <a:pathLst>
                <a:path w="107" h="196">
                  <a:moveTo>
                    <a:pt x="66" y="8"/>
                  </a:moveTo>
                  <a:cubicBezTo>
                    <a:pt x="66" y="0"/>
                    <a:pt x="66" y="0"/>
                    <a:pt x="57" y="0"/>
                  </a:cubicBezTo>
                  <a:cubicBezTo>
                    <a:pt x="38" y="18"/>
                    <a:pt x="12" y="19"/>
                    <a:pt x="0" y="19"/>
                  </a:cubicBezTo>
                  <a:cubicBezTo>
                    <a:pt x="0" y="22"/>
                    <a:pt x="0" y="26"/>
                    <a:pt x="0" y="29"/>
                  </a:cubicBezTo>
                  <a:cubicBezTo>
                    <a:pt x="7" y="29"/>
                    <a:pt x="26" y="29"/>
                    <a:pt x="42" y="22"/>
                  </a:cubicBezTo>
                  <a:cubicBezTo>
                    <a:pt x="42" y="72"/>
                    <a:pt x="42" y="122"/>
                    <a:pt x="42" y="172"/>
                  </a:cubicBezTo>
                  <a:cubicBezTo>
                    <a:pt x="42" y="181"/>
                    <a:pt x="42" y="185"/>
                    <a:pt x="13" y="185"/>
                  </a:cubicBezTo>
                  <a:cubicBezTo>
                    <a:pt x="9" y="185"/>
                    <a:pt x="6" y="185"/>
                    <a:pt x="2" y="185"/>
                  </a:cubicBezTo>
                  <a:cubicBezTo>
                    <a:pt x="2" y="188"/>
                    <a:pt x="2" y="192"/>
                    <a:pt x="2" y="196"/>
                  </a:cubicBezTo>
                  <a:cubicBezTo>
                    <a:pt x="7" y="196"/>
                    <a:pt x="43" y="194"/>
                    <a:pt x="54" y="194"/>
                  </a:cubicBezTo>
                  <a:cubicBezTo>
                    <a:pt x="63" y="194"/>
                    <a:pt x="101" y="196"/>
                    <a:pt x="107" y="196"/>
                  </a:cubicBezTo>
                  <a:cubicBezTo>
                    <a:pt x="107" y="192"/>
                    <a:pt x="107" y="188"/>
                    <a:pt x="107" y="185"/>
                  </a:cubicBezTo>
                  <a:cubicBezTo>
                    <a:pt x="103" y="185"/>
                    <a:pt x="99" y="185"/>
                    <a:pt x="96" y="185"/>
                  </a:cubicBezTo>
                  <a:cubicBezTo>
                    <a:pt x="66" y="185"/>
                    <a:pt x="66" y="181"/>
                    <a:pt x="66" y="172"/>
                  </a:cubicBezTo>
                  <a:cubicBezTo>
                    <a:pt x="66" y="117"/>
                    <a:pt x="66" y="63"/>
                    <a:pt x="66" y="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560" bIns="255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75" name=""/>
            <p:cNvSpPr/>
            <p:nvPr/>
          </p:nvSpPr>
          <p:spPr>
            <a:xfrm>
              <a:off x="6208560" y="3505320"/>
              <a:ext cx="27360" cy="122400"/>
            </a:xfrm>
            <a:custGeom>
              <a:avLst/>
              <a:gdLst>
                <a:gd name="textAreaLeft" fmla="*/ 0 w 27360"/>
                <a:gd name="textAreaRight" fmla="*/ 30240 w 27360"/>
                <a:gd name="textAreaTop" fmla="*/ 0 h 122400"/>
                <a:gd name="textAreaBottom" fmla="*/ 125280 h 122400"/>
              </a:gdLst>
              <a:ahLst/>
              <a:rect l="textAreaLeft" t="textAreaTop" r="textAreaRight" b="textAreaBottom"/>
              <a:pathLst>
                <a:path w="76" h="294">
                  <a:moveTo>
                    <a:pt x="5" y="0"/>
                  </a:moveTo>
                  <a:cubicBezTo>
                    <a:pt x="2" y="0"/>
                    <a:pt x="0" y="0"/>
                    <a:pt x="0" y="3"/>
                  </a:cubicBezTo>
                  <a:cubicBezTo>
                    <a:pt x="0" y="5"/>
                    <a:pt x="0" y="6"/>
                    <a:pt x="2" y="7"/>
                  </a:cubicBezTo>
                  <a:cubicBezTo>
                    <a:pt x="28" y="31"/>
                    <a:pt x="55" y="71"/>
                    <a:pt x="55" y="146"/>
                  </a:cubicBezTo>
                  <a:cubicBezTo>
                    <a:pt x="55" y="209"/>
                    <a:pt x="37" y="254"/>
                    <a:pt x="5" y="283"/>
                  </a:cubicBezTo>
                  <a:cubicBezTo>
                    <a:pt x="0" y="289"/>
                    <a:pt x="0" y="289"/>
                    <a:pt x="0" y="290"/>
                  </a:cubicBezTo>
                  <a:cubicBezTo>
                    <a:pt x="0" y="292"/>
                    <a:pt x="0" y="294"/>
                    <a:pt x="4" y="294"/>
                  </a:cubicBezTo>
                  <a:cubicBezTo>
                    <a:pt x="7" y="294"/>
                    <a:pt x="35" y="275"/>
                    <a:pt x="54" y="237"/>
                  </a:cubicBezTo>
                  <a:cubicBezTo>
                    <a:pt x="67" y="213"/>
                    <a:pt x="76" y="181"/>
                    <a:pt x="76" y="147"/>
                  </a:cubicBezTo>
                  <a:cubicBezTo>
                    <a:pt x="76" y="105"/>
                    <a:pt x="64" y="41"/>
                    <a:pt x="5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76" name=""/>
            <p:cNvSpPr/>
            <p:nvPr/>
          </p:nvSpPr>
          <p:spPr>
            <a:xfrm>
              <a:off x="6261120" y="3521520"/>
              <a:ext cx="84240" cy="89640"/>
            </a:xfrm>
            <a:custGeom>
              <a:avLst/>
              <a:gdLst>
                <a:gd name="textAreaLeft" fmla="*/ 0 w 84240"/>
                <a:gd name="textAreaRight" fmla="*/ 87120 w 84240"/>
                <a:gd name="textAreaTop" fmla="*/ 0 h 89640"/>
                <a:gd name="textAreaBottom" fmla="*/ 92520 h 89640"/>
              </a:gdLst>
              <a:ahLst/>
              <a:rect l="textAreaLeft" t="textAreaTop" r="textAreaRight" b="textAreaBottom"/>
              <a:pathLst>
                <a:path w="217" h="217">
                  <a:moveTo>
                    <a:pt x="116" y="115"/>
                  </a:moveTo>
                  <a:cubicBezTo>
                    <a:pt x="146" y="115"/>
                    <a:pt x="176" y="115"/>
                    <a:pt x="206" y="115"/>
                  </a:cubicBezTo>
                  <a:cubicBezTo>
                    <a:pt x="210" y="115"/>
                    <a:pt x="217" y="115"/>
                    <a:pt x="217" y="109"/>
                  </a:cubicBezTo>
                  <a:cubicBezTo>
                    <a:pt x="217" y="101"/>
                    <a:pt x="210" y="101"/>
                    <a:pt x="206" y="101"/>
                  </a:cubicBezTo>
                  <a:cubicBezTo>
                    <a:pt x="176" y="101"/>
                    <a:pt x="146" y="101"/>
                    <a:pt x="116" y="101"/>
                  </a:cubicBezTo>
                  <a:cubicBezTo>
                    <a:pt x="116" y="71"/>
                    <a:pt x="116" y="41"/>
                    <a:pt x="116" y="11"/>
                  </a:cubicBezTo>
                  <a:cubicBezTo>
                    <a:pt x="116" y="7"/>
                    <a:pt x="116" y="0"/>
                    <a:pt x="109" y="0"/>
                  </a:cubicBezTo>
                  <a:cubicBezTo>
                    <a:pt x="102" y="0"/>
                    <a:pt x="102" y="7"/>
                    <a:pt x="102" y="11"/>
                  </a:cubicBezTo>
                  <a:cubicBezTo>
                    <a:pt x="102" y="41"/>
                    <a:pt x="102" y="71"/>
                    <a:pt x="102" y="101"/>
                  </a:cubicBezTo>
                  <a:cubicBezTo>
                    <a:pt x="71" y="101"/>
                    <a:pt x="41" y="101"/>
                    <a:pt x="11" y="101"/>
                  </a:cubicBezTo>
                  <a:cubicBezTo>
                    <a:pt x="7" y="101"/>
                    <a:pt x="0" y="101"/>
                    <a:pt x="0" y="108"/>
                  </a:cubicBezTo>
                  <a:cubicBezTo>
                    <a:pt x="0" y="115"/>
                    <a:pt x="7" y="115"/>
                    <a:pt x="11" y="115"/>
                  </a:cubicBezTo>
                  <a:cubicBezTo>
                    <a:pt x="41" y="115"/>
                    <a:pt x="71" y="115"/>
                    <a:pt x="102" y="115"/>
                  </a:cubicBezTo>
                  <a:cubicBezTo>
                    <a:pt x="102" y="146"/>
                    <a:pt x="102" y="176"/>
                    <a:pt x="102" y="207"/>
                  </a:cubicBezTo>
                  <a:cubicBezTo>
                    <a:pt x="102" y="210"/>
                    <a:pt x="102" y="217"/>
                    <a:pt x="109" y="217"/>
                  </a:cubicBezTo>
                  <a:cubicBezTo>
                    <a:pt x="116" y="217"/>
                    <a:pt x="116" y="210"/>
                    <a:pt x="116" y="207"/>
                  </a:cubicBezTo>
                  <a:cubicBezTo>
                    <a:pt x="116" y="176"/>
                    <a:pt x="116" y="146"/>
                    <a:pt x="116" y="11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120" bIns="331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77" name=""/>
            <p:cNvSpPr/>
            <p:nvPr/>
          </p:nvSpPr>
          <p:spPr>
            <a:xfrm>
              <a:off x="6369840" y="3516120"/>
              <a:ext cx="40320" cy="80640"/>
            </a:xfrm>
            <a:custGeom>
              <a:avLst/>
              <a:gdLst>
                <a:gd name="textAreaLeft" fmla="*/ 0 w 40320"/>
                <a:gd name="textAreaRight" fmla="*/ 43200 w 40320"/>
                <a:gd name="textAreaTop" fmla="*/ 0 h 80640"/>
                <a:gd name="textAreaBottom" fmla="*/ 83520 h 80640"/>
              </a:gdLst>
              <a:ahLst/>
              <a:rect l="textAreaLeft" t="textAreaTop" r="textAreaRight" b="textAreaBottom"/>
              <a:pathLst>
                <a:path w="108" h="196">
                  <a:moveTo>
                    <a:pt x="67" y="8"/>
                  </a:moveTo>
                  <a:cubicBezTo>
                    <a:pt x="67" y="0"/>
                    <a:pt x="66" y="0"/>
                    <a:pt x="59" y="0"/>
                  </a:cubicBezTo>
                  <a:cubicBezTo>
                    <a:pt x="39" y="18"/>
                    <a:pt x="12" y="19"/>
                    <a:pt x="0" y="19"/>
                  </a:cubicBezTo>
                  <a:cubicBezTo>
                    <a:pt x="0" y="22"/>
                    <a:pt x="0" y="26"/>
                    <a:pt x="0" y="29"/>
                  </a:cubicBezTo>
                  <a:cubicBezTo>
                    <a:pt x="7" y="29"/>
                    <a:pt x="26" y="29"/>
                    <a:pt x="43" y="22"/>
                  </a:cubicBezTo>
                  <a:cubicBezTo>
                    <a:pt x="43" y="72"/>
                    <a:pt x="43" y="122"/>
                    <a:pt x="43" y="172"/>
                  </a:cubicBezTo>
                  <a:cubicBezTo>
                    <a:pt x="43" y="181"/>
                    <a:pt x="43" y="185"/>
                    <a:pt x="13" y="185"/>
                  </a:cubicBezTo>
                  <a:cubicBezTo>
                    <a:pt x="9" y="185"/>
                    <a:pt x="6" y="185"/>
                    <a:pt x="2" y="185"/>
                  </a:cubicBezTo>
                  <a:cubicBezTo>
                    <a:pt x="2" y="188"/>
                    <a:pt x="2" y="192"/>
                    <a:pt x="2" y="196"/>
                  </a:cubicBezTo>
                  <a:cubicBezTo>
                    <a:pt x="7" y="196"/>
                    <a:pt x="44" y="194"/>
                    <a:pt x="55" y="194"/>
                  </a:cubicBezTo>
                  <a:cubicBezTo>
                    <a:pt x="63" y="194"/>
                    <a:pt x="101" y="196"/>
                    <a:pt x="108" y="196"/>
                  </a:cubicBezTo>
                  <a:cubicBezTo>
                    <a:pt x="108" y="192"/>
                    <a:pt x="108" y="188"/>
                    <a:pt x="108" y="185"/>
                  </a:cubicBezTo>
                  <a:cubicBezTo>
                    <a:pt x="104" y="185"/>
                    <a:pt x="100" y="185"/>
                    <a:pt x="96" y="185"/>
                  </a:cubicBezTo>
                  <a:cubicBezTo>
                    <a:pt x="67" y="185"/>
                    <a:pt x="67" y="181"/>
                    <a:pt x="67" y="172"/>
                  </a:cubicBezTo>
                  <a:cubicBezTo>
                    <a:pt x="67" y="117"/>
                    <a:pt x="67" y="63"/>
                    <a:pt x="67" y="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560" bIns="255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78" name=""/>
            <p:cNvSpPr/>
            <p:nvPr/>
          </p:nvSpPr>
          <p:spPr>
            <a:xfrm>
              <a:off x="6432120" y="3516120"/>
              <a:ext cx="49320" cy="80640"/>
            </a:xfrm>
            <a:custGeom>
              <a:avLst/>
              <a:gdLst>
                <a:gd name="textAreaLeft" fmla="*/ 0 w 49320"/>
                <a:gd name="textAreaRight" fmla="*/ 52200 w 49320"/>
                <a:gd name="textAreaTop" fmla="*/ 0 h 80640"/>
                <a:gd name="textAreaBottom" fmla="*/ 83520 h 80640"/>
              </a:gdLst>
              <a:ahLst/>
              <a:rect l="textAreaLeft" t="textAreaTop" r="textAreaRight" b="textAreaBottom"/>
              <a:pathLst>
                <a:path w="130" h="196">
                  <a:moveTo>
                    <a:pt x="130" y="142"/>
                  </a:moveTo>
                  <a:cubicBezTo>
                    <a:pt x="127" y="142"/>
                    <a:pt x="123" y="142"/>
                    <a:pt x="120" y="142"/>
                  </a:cubicBezTo>
                  <a:cubicBezTo>
                    <a:pt x="120" y="149"/>
                    <a:pt x="116" y="166"/>
                    <a:pt x="112" y="169"/>
                  </a:cubicBezTo>
                  <a:cubicBezTo>
                    <a:pt x="110" y="170"/>
                    <a:pt x="87" y="170"/>
                    <a:pt x="84" y="170"/>
                  </a:cubicBezTo>
                  <a:cubicBezTo>
                    <a:pt x="65" y="170"/>
                    <a:pt x="47" y="170"/>
                    <a:pt x="28" y="170"/>
                  </a:cubicBezTo>
                  <a:cubicBezTo>
                    <a:pt x="60" y="143"/>
                    <a:pt x="70" y="134"/>
                    <a:pt x="88" y="121"/>
                  </a:cubicBezTo>
                  <a:cubicBezTo>
                    <a:pt x="110" y="103"/>
                    <a:pt x="130" y="85"/>
                    <a:pt x="130" y="58"/>
                  </a:cubicBezTo>
                  <a:cubicBezTo>
                    <a:pt x="130" y="22"/>
                    <a:pt x="99" y="0"/>
                    <a:pt x="61" y="0"/>
                  </a:cubicBezTo>
                  <a:cubicBezTo>
                    <a:pt x="25" y="0"/>
                    <a:pt x="0" y="25"/>
                    <a:pt x="0" y="53"/>
                  </a:cubicBezTo>
                  <a:cubicBezTo>
                    <a:pt x="0" y="67"/>
                    <a:pt x="13" y="70"/>
                    <a:pt x="15" y="70"/>
                  </a:cubicBezTo>
                  <a:cubicBezTo>
                    <a:pt x="22" y="70"/>
                    <a:pt x="31" y="64"/>
                    <a:pt x="31" y="54"/>
                  </a:cubicBezTo>
                  <a:cubicBezTo>
                    <a:pt x="31" y="48"/>
                    <a:pt x="28" y="38"/>
                    <a:pt x="14" y="38"/>
                  </a:cubicBezTo>
                  <a:cubicBezTo>
                    <a:pt x="22" y="17"/>
                    <a:pt x="43" y="11"/>
                    <a:pt x="56" y="11"/>
                  </a:cubicBezTo>
                  <a:cubicBezTo>
                    <a:pt x="86" y="11"/>
                    <a:pt x="102" y="34"/>
                    <a:pt x="102" y="58"/>
                  </a:cubicBezTo>
                  <a:cubicBezTo>
                    <a:pt x="102" y="83"/>
                    <a:pt x="84" y="103"/>
                    <a:pt x="74" y="114"/>
                  </a:cubicBezTo>
                  <a:cubicBezTo>
                    <a:pt x="50" y="137"/>
                    <a:pt x="26" y="160"/>
                    <a:pt x="2" y="184"/>
                  </a:cubicBezTo>
                  <a:cubicBezTo>
                    <a:pt x="0" y="187"/>
                    <a:pt x="0" y="187"/>
                    <a:pt x="0" y="196"/>
                  </a:cubicBezTo>
                  <a:cubicBezTo>
                    <a:pt x="40" y="196"/>
                    <a:pt x="80" y="196"/>
                    <a:pt x="121" y="196"/>
                  </a:cubicBezTo>
                  <a:cubicBezTo>
                    <a:pt x="124" y="178"/>
                    <a:pt x="127" y="160"/>
                    <a:pt x="130" y="14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560" bIns="255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79" name=""/>
            <p:cNvSpPr/>
            <p:nvPr/>
          </p:nvSpPr>
          <p:spPr>
            <a:xfrm>
              <a:off x="6500880" y="3511800"/>
              <a:ext cx="55440" cy="86040"/>
            </a:xfrm>
            <a:custGeom>
              <a:avLst/>
              <a:gdLst>
                <a:gd name="textAreaLeft" fmla="*/ 0 w 55440"/>
                <a:gd name="textAreaRight" fmla="*/ 58320 w 55440"/>
                <a:gd name="textAreaTop" fmla="*/ 0 h 86040"/>
                <a:gd name="textAreaBottom" fmla="*/ 88920 h 86040"/>
              </a:gdLst>
              <a:ahLst/>
              <a:rect l="textAreaLeft" t="textAreaTop" r="textAreaRight" b="textAreaBottom"/>
              <a:pathLst>
                <a:path w="145" h="208">
                  <a:moveTo>
                    <a:pt x="71" y="10"/>
                  </a:moveTo>
                  <a:cubicBezTo>
                    <a:pt x="71" y="9"/>
                    <a:pt x="72" y="7"/>
                    <a:pt x="72" y="5"/>
                  </a:cubicBezTo>
                  <a:cubicBezTo>
                    <a:pt x="72" y="4"/>
                    <a:pt x="71" y="0"/>
                    <a:pt x="67" y="0"/>
                  </a:cubicBezTo>
                  <a:cubicBezTo>
                    <a:pt x="61" y="0"/>
                    <a:pt x="36" y="3"/>
                    <a:pt x="29" y="4"/>
                  </a:cubicBezTo>
                  <a:cubicBezTo>
                    <a:pt x="27" y="4"/>
                    <a:pt x="23" y="4"/>
                    <a:pt x="23" y="11"/>
                  </a:cubicBezTo>
                  <a:cubicBezTo>
                    <a:pt x="23" y="15"/>
                    <a:pt x="27" y="15"/>
                    <a:pt x="30" y="15"/>
                  </a:cubicBezTo>
                  <a:cubicBezTo>
                    <a:pt x="45" y="15"/>
                    <a:pt x="45" y="17"/>
                    <a:pt x="45" y="20"/>
                  </a:cubicBezTo>
                  <a:cubicBezTo>
                    <a:pt x="45" y="21"/>
                    <a:pt x="43" y="23"/>
                    <a:pt x="43" y="26"/>
                  </a:cubicBezTo>
                  <a:cubicBezTo>
                    <a:pt x="29" y="81"/>
                    <a:pt x="15" y="137"/>
                    <a:pt x="1" y="192"/>
                  </a:cubicBezTo>
                  <a:cubicBezTo>
                    <a:pt x="0" y="198"/>
                    <a:pt x="0" y="198"/>
                    <a:pt x="0" y="200"/>
                  </a:cubicBezTo>
                  <a:cubicBezTo>
                    <a:pt x="0" y="203"/>
                    <a:pt x="4" y="208"/>
                    <a:pt x="10" y="208"/>
                  </a:cubicBezTo>
                  <a:cubicBezTo>
                    <a:pt x="18" y="208"/>
                    <a:pt x="22" y="202"/>
                    <a:pt x="24" y="196"/>
                  </a:cubicBezTo>
                  <a:cubicBezTo>
                    <a:pt x="24" y="195"/>
                    <a:pt x="37" y="143"/>
                    <a:pt x="39" y="138"/>
                  </a:cubicBezTo>
                  <a:cubicBezTo>
                    <a:pt x="59" y="141"/>
                    <a:pt x="76" y="148"/>
                    <a:pt x="76" y="164"/>
                  </a:cubicBezTo>
                  <a:cubicBezTo>
                    <a:pt x="76" y="165"/>
                    <a:pt x="76" y="166"/>
                    <a:pt x="76" y="168"/>
                  </a:cubicBezTo>
                  <a:cubicBezTo>
                    <a:pt x="75" y="173"/>
                    <a:pt x="75" y="174"/>
                    <a:pt x="75" y="178"/>
                  </a:cubicBezTo>
                  <a:cubicBezTo>
                    <a:pt x="75" y="200"/>
                    <a:pt x="91" y="208"/>
                    <a:pt x="106" y="208"/>
                  </a:cubicBezTo>
                  <a:cubicBezTo>
                    <a:pt x="135" y="208"/>
                    <a:pt x="131" y="178"/>
                    <a:pt x="143" y="164"/>
                  </a:cubicBezTo>
                  <a:cubicBezTo>
                    <a:pt x="143" y="160"/>
                    <a:pt x="139" y="160"/>
                    <a:pt x="138" y="160"/>
                  </a:cubicBezTo>
                  <a:cubicBezTo>
                    <a:pt x="135" y="160"/>
                    <a:pt x="133" y="161"/>
                    <a:pt x="132" y="166"/>
                  </a:cubicBezTo>
                  <a:cubicBezTo>
                    <a:pt x="129" y="179"/>
                    <a:pt x="121" y="200"/>
                    <a:pt x="107" y="200"/>
                  </a:cubicBezTo>
                  <a:cubicBezTo>
                    <a:pt x="99" y="200"/>
                    <a:pt x="96" y="192"/>
                    <a:pt x="96" y="185"/>
                  </a:cubicBezTo>
                  <a:cubicBezTo>
                    <a:pt x="96" y="180"/>
                    <a:pt x="96" y="179"/>
                    <a:pt x="97" y="172"/>
                  </a:cubicBezTo>
                  <a:cubicBezTo>
                    <a:pt x="99" y="171"/>
                    <a:pt x="100" y="166"/>
                    <a:pt x="100" y="162"/>
                  </a:cubicBezTo>
                  <a:cubicBezTo>
                    <a:pt x="100" y="136"/>
                    <a:pt x="64" y="132"/>
                    <a:pt x="52" y="131"/>
                  </a:cubicBezTo>
                  <a:cubicBezTo>
                    <a:pt x="60" y="126"/>
                    <a:pt x="71" y="116"/>
                    <a:pt x="76" y="112"/>
                  </a:cubicBezTo>
                  <a:cubicBezTo>
                    <a:pt x="91" y="98"/>
                    <a:pt x="106" y="83"/>
                    <a:pt x="123" y="83"/>
                  </a:cubicBezTo>
                  <a:cubicBezTo>
                    <a:pt x="126" y="83"/>
                    <a:pt x="130" y="84"/>
                    <a:pt x="132" y="88"/>
                  </a:cubicBezTo>
                  <a:cubicBezTo>
                    <a:pt x="119" y="89"/>
                    <a:pt x="117" y="100"/>
                    <a:pt x="117" y="104"/>
                  </a:cubicBezTo>
                  <a:cubicBezTo>
                    <a:pt x="117" y="111"/>
                    <a:pt x="121" y="116"/>
                    <a:pt x="129" y="116"/>
                  </a:cubicBezTo>
                  <a:cubicBezTo>
                    <a:pt x="137" y="116"/>
                    <a:pt x="145" y="108"/>
                    <a:pt x="145" y="96"/>
                  </a:cubicBezTo>
                  <a:cubicBezTo>
                    <a:pt x="145" y="87"/>
                    <a:pt x="138" y="76"/>
                    <a:pt x="123" y="76"/>
                  </a:cubicBezTo>
                  <a:cubicBezTo>
                    <a:pt x="106" y="76"/>
                    <a:pt x="90" y="88"/>
                    <a:pt x="76" y="101"/>
                  </a:cubicBezTo>
                  <a:cubicBezTo>
                    <a:pt x="63" y="113"/>
                    <a:pt x="53" y="123"/>
                    <a:pt x="41" y="128"/>
                  </a:cubicBezTo>
                  <a:cubicBezTo>
                    <a:pt x="51" y="88"/>
                    <a:pt x="61" y="49"/>
                    <a:pt x="71" y="1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9880" bIns="298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80" name=""/>
            <p:cNvSpPr/>
            <p:nvPr/>
          </p:nvSpPr>
          <p:spPr>
            <a:xfrm>
              <a:off x="6575040" y="3485520"/>
              <a:ext cx="67680" cy="71640"/>
            </a:xfrm>
            <a:custGeom>
              <a:avLst/>
              <a:gdLst>
                <a:gd name="textAreaLeft" fmla="*/ 0 w 67680"/>
                <a:gd name="textAreaRight" fmla="*/ 70560 w 67680"/>
                <a:gd name="textAreaTop" fmla="*/ 0 h 71640"/>
                <a:gd name="textAreaBottom" fmla="*/ 74520 h 71640"/>
              </a:gdLst>
              <a:ahLst/>
              <a:rect l="textAreaLeft" t="textAreaTop" r="textAreaRight" b="textAreaBottom"/>
              <a:pathLst>
                <a:path w="175" h="175">
                  <a:moveTo>
                    <a:pt x="94" y="94"/>
                  </a:moveTo>
                  <a:cubicBezTo>
                    <a:pt x="118" y="94"/>
                    <a:pt x="142" y="94"/>
                    <a:pt x="167" y="94"/>
                  </a:cubicBezTo>
                  <a:cubicBezTo>
                    <a:pt x="169" y="94"/>
                    <a:pt x="175" y="94"/>
                    <a:pt x="175" y="88"/>
                  </a:cubicBezTo>
                  <a:cubicBezTo>
                    <a:pt x="175" y="82"/>
                    <a:pt x="169" y="82"/>
                    <a:pt x="167" y="82"/>
                  </a:cubicBezTo>
                  <a:cubicBezTo>
                    <a:pt x="142" y="82"/>
                    <a:pt x="118" y="82"/>
                    <a:pt x="94" y="82"/>
                  </a:cubicBezTo>
                  <a:cubicBezTo>
                    <a:pt x="94" y="57"/>
                    <a:pt x="94" y="33"/>
                    <a:pt x="94" y="8"/>
                  </a:cubicBezTo>
                  <a:cubicBezTo>
                    <a:pt x="94" y="6"/>
                    <a:pt x="94" y="0"/>
                    <a:pt x="88" y="0"/>
                  </a:cubicBezTo>
                  <a:cubicBezTo>
                    <a:pt x="82" y="0"/>
                    <a:pt x="82" y="6"/>
                    <a:pt x="82" y="8"/>
                  </a:cubicBezTo>
                  <a:cubicBezTo>
                    <a:pt x="82" y="33"/>
                    <a:pt x="82" y="57"/>
                    <a:pt x="82" y="82"/>
                  </a:cubicBezTo>
                  <a:cubicBezTo>
                    <a:pt x="57" y="82"/>
                    <a:pt x="33" y="82"/>
                    <a:pt x="8" y="82"/>
                  </a:cubicBezTo>
                  <a:cubicBezTo>
                    <a:pt x="6" y="82"/>
                    <a:pt x="0" y="82"/>
                    <a:pt x="0" y="88"/>
                  </a:cubicBezTo>
                  <a:cubicBezTo>
                    <a:pt x="0" y="94"/>
                    <a:pt x="6" y="94"/>
                    <a:pt x="8" y="94"/>
                  </a:cubicBezTo>
                  <a:cubicBezTo>
                    <a:pt x="33" y="94"/>
                    <a:pt x="57" y="94"/>
                    <a:pt x="82" y="94"/>
                  </a:cubicBezTo>
                  <a:cubicBezTo>
                    <a:pt x="82" y="118"/>
                    <a:pt x="82" y="142"/>
                    <a:pt x="82" y="167"/>
                  </a:cubicBezTo>
                  <a:cubicBezTo>
                    <a:pt x="82" y="170"/>
                    <a:pt x="82" y="175"/>
                    <a:pt x="88" y="175"/>
                  </a:cubicBezTo>
                  <a:cubicBezTo>
                    <a:pt x="94" y="175"/>
                    <a:pt x="94" y="170"/>
                    <a:pt x="94" y="167"/>
                  </a:cubicBezTo>
                  <a:cubicBezTo>
                    <a:pt x="94" y="142"/>
                    <a:pt x="94" y="118"/>
                    <a:pt x="94" y="9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81" name=""/>
            <p:cNvSpPr/>
            <p:nvPr/>
          </p:nvSpPr>
          <p:spPr>
            <a:xfrm>
              <a:off x="6675840" y="3516120"/>
              <a:ext cx="39600" cy="80640"/>
            </a:xfrm>
            <a:custGeom>
              <a:avLst/>
              <a:gdLst>
                <a:gd name="textAreaLeft" fmla="*/ 0 w 39600"/>
                <a:gd name="textAreaRight" fmla="*/ 42480 w 39600"/>
                <a:gd name="textAreaTop" fmla="*/ 0 h 80640"/>
                <a:gd name="textAreaBottom" fmla="*/ 83520 h 80640"/>
              </a:gdLst>
              <a:ahLst/>
              <a:rect l="textAreaLeft" t="textAreaTop" r="textAreaRight" b="textAreaBottom"/>
              <a:pathLst>
                <a:path w="106" h="196">
                  <a:moveTo>
                    <a:pt x="66" y="8"/>
                  </a:moveTo>
                  <a:cubicBezTo>
                    <a:pt x="66" y="0"/>
                    <a:pt x="66" y="0"/>
                    <a:pt x="57" y="0"/>
                  </a:cubicBezTo>
                  <a:cubicBezTo>
                    <a:pt x="38" y="18"/>
                    <a:pt x="12" y="19"/>
                    <a:pt x="0" y="19"/>
                  </a:cubicBezTo>
                  <a:cubicBezTo>
                    <a:pt x="0" y="22"/>
                    <a:pt x="0" y="26"/>
                    <a:pt x="0" y="29"/>
                  </a:cubicBezTo>
                  <a:cubicBezTo>
                    <a:pt x="7" y="29"/>
                    <a:pt x="26" y="29"/>
                    <a:pt x="42" y="22"/>
                  </a:cubicBezTo>
                  <a:cubicBezTo>
                    <a:pt x="42" y="72"/>
                    <a:pt x="42" y="122"/>
                    <a:pt x="42" y="172"/>
                  </a:cubicBezTo>
                  <a:cubicBezTo>
                    <a:pt x="42" y="181"/>
                    <a:pt x="42" y="185"/>
                    <a:pt x="13" y="185"/>
                  </a:cubicBezTo>
                  <a:cubicBezTo>
                    <a:pt x="9" y="185"/>
                    <a:pt x="5" y="185"/>
                    <a:pt x="1" y="185"/>
                  </a:cubicBezTo>
                  <a:cubicBezTo>
                    <a:pt x="1" y="188"/>
                    <a:pt x="1" y="192"/>
                    <a:pt x="1" y="196"/>
                  </a:cubicBezTo>
                  <a:cubicBezTo>
                    <a:pt x="7" y="196"/>
                    <a:pt x="43" y="194"/>
                    <a:pt x="54" y="194"/>
                  </a:cubicBezTo>
                  <a:cubicBezTo>
                    <a:pt x="63" y="194"/>
                    <a:pt x="100" y="196"/>
                    <a:pt x="106" y="196"/>
                  </a:cubicBezTo>
                  <a:cubicBezTo>
                    <a:pt x="106" y="192"/>
                    <a:pt x="106" y="188"/>
                    <a:pt x="106" y="185"/>
                  </a:cubicBezTo>
                  <a:cubicBezTo>
                    <a:pt x="103" y="185"/>
                    <a:pt x="99" y="185"/>
                    <a:pt x="96" y="185"/>
                  </a:cubicBezTo>
                  <a:cubicBezTo>
                    <a:pt x="66" y="185"/>
                    <a:pt x="66" y="181"/>
                    <a:pt x="66" y="172"/>
                  </a:cubicBezTo>
                  <a:cubicBezTo>
                    <a:pt x="66" y="117"/>
                    <a:pt x="66" y="63"/>
                    <a:pt x="66" y="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560" bIns="255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82" name=""/>
            <p:cNvSpPr/>
            <p:nvPr/>
          </p:nvSpPr>
          <p:spPr>
            <a:xfrm>
              <a:off x="6737040" y="3516120"/>
              <a:ext cx="50040" cy="80640"/>
            </a:xfrm>
            <a:custGeom>
              <a:avLst/>
              <a:gdLst>
                <a:gd name="textAreaLeft" fmla="*/ 0 w 50040"/>
                <a:gd name="textAreaRight" fmla="*/ 52920 w 50040"/>
                <a:gd name="textAreaTop" fmla="*/ 0 h 80640"/>
                <a:gd name="textAreaBottom" fmla="*/ 83520 h 80640"/>
              </a:gdLst>
              <a:ahLst/>
              <a:rect l="textAreaLeft" t="textAreaTop" r="textAreaRight" b="textAreaBottom"/>
              <a:pathLst>
                <a:path w="131" h="196">
                  <a:moveTo>
                    <a:pt x="131" y="142"/>
                  </a:moveTo>
                  <a:cubicBezTo>
                    <a:pt x="128" y="142"/>
                    <a:pt x="125" y="142"/>
                    <a:pt x="121" y="142"/>
                  </a:cubicBezTo>
                  <a:cubicBezTo>
                    <a:pt x="120" y="149"/>
                    <a:pt x="118" y="166"/>
                    <a:pt x="113" y="169"/>
                  </a:cubicBezTo>
                  <a:cubicBezTo>
                    <a:pt x="111" y="170"/>
                    <a:pt x="89" y="170"/>
                    <a:pt x="84" y="170"/>
                  </a:cubicBezTo>
                  <a:cubicBezTo>
                    <a:pt x="66" y="170"/>
                    <a:pt x="48" y="170"/>
                    <a:pt x="30" y="170"/>
                  </a:cubicBezTo>
                  <a:cubicBezTo>
                    <a:pt x="61" y="143"/>
                    <a:pt x="71" y="134"/>
                    <a:pt x="89" y="121"/>
                  </a:cubicBezTo>
                  <a:cubicBezTo>
                    <a:pt x="111" y="103"/>
                    <a:pt x="131" y="85"/>
                    <a:pt x="131" y="58"/>
                  </a:cubicBezTo>
                  <a:cubicBezTo>
                    <a:pt x="131" y="22"/>
                    <a:pt x="100" y="0"/>
                    <a:pt x="63" y="0"/>
                  </a:cubicBezTo>
                  <a:cubicBezTo>
                    <a:pt x="25" y="0"/>
                    <a:pt x="0" y="25"/>
                    <a:pt x="0" y="53"/>
                  </a:cubicBezTo>
                  <a:cubicBezTo>
                    <a:pt x="0" y="67"/>
                    <a:pt x="13" y="70"/>
                    <a:pt x="17" y="70"/>
                  </a:cubicBezTo>
                  <a:cubicBezTo>
                    <a:pt x="23" y="70"/>
                    <a:pt x="33" y="64"/>
                    <a:pt x="33" y="54"/>
                  </a:cubicBezTo>
                  <a:cubicBezTo>
                    <a:pt x="33" y="48"/>
                    <a:pt x="30" y="38"/>
                    <a:pt x="15" y="38"/>
                  </a:cubicBezTo>
                  <a:cubicBezTo>
                    <a:pt x="24" y="17"/>
                    <a:pt x="43" y="11"/>
                    <a:pt x="58" y="11"/>
                  </a:cubicBezTo>
                  <a:cubicBezTo>
                    <a:pt x="88" y="11"/>
                    <a:pt x="102" y="34"/>
                    <a:pt x="102" y="58"/>
                  </a:cubicBezTo>
                  <a:cubicBezTo>
                    <a:pt x="102" y="83"/>
                    <a:pt x="84" y="103"/>
                    <a:pt x="75" y="114"/>
                  </a:cubicBezTo>
                  <a:cubicBezTo>
                    <a:pt x="51" y="137"/>
                    <a:pt x="27" y="160"/>
                    <a:pt x="4" y="184"/>
                  </a:cubicBezTo>
                  <a:cubicBezTo>
                    <a:pt x="0" y="187"/>
                    <a:pt x="0" y="187"/>
                    <a:pt x="0" y="196"/>
                  </a:cubicBezTo>
                  <a:cubicBezTo>
                    <a:pt x="41" y="196"/>
                    <a:pt x="82" y="196"/>
                    <a:pt x="123" y="196"/>
                  </a:cubicBezTo>
                  <a:cubicBezTo>
                    <a:pt x="125" y="178"/>
                    <a:pt x="128" y="160"/>
                    <a:pt x="131" y="14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560" bIns="255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83" name=""/>
            <p:cNvSpPr/>
            <p:nvPr/>
          </p:nvSpPr>
          <p:spPr>
            <a:xfrm>
              <a:off x="6806520" y="3511800"/>
              <a:ext cx="55080" cy="86040"/>
            </a:xfrm>
            <a:custGeom>
              <a:avLst/>
              <a:gdLst>
                <a:gd name="textAreaLeft" fmla="*/ 0 w 55080"/>
                <a:gd name="textAreaRight" fmla="*/ 57960 w 55080"/>
                <a:gd name="textAreaTop" fmla="*/ 0 h 86040"/>
                <a:gd name="textAreaBottom" fmla="*/ 88920 h 86040"/>
              </a:gdLst>
              <a:ahLst/>
              <a:rect l="textAreaLeft" t="textAreaTop" r="textAreaRight" b="textAreaBottom"/>
              <a:pathLst>
                <a:path w="145" h="208">
                  <a:moveTo>
                    <a:pt x="71" y="10"/>
                  </a:moveTo>
                  <a:cubicBezTo>
                    <a:pt x="71" y="9"/>
                    <a:pt x="71" y="7"/>
                    <a:pt x="72" y="5"/>
                  </a:cubicBezTo>
                  <a:cubicBezTo>
                    <a:pt x="72" y="4"/>
                    <a:pt x="71" y="0"/>
                    <a:pt x="67" y="0"/>
                  </a:cubicBezTo>
                  <a:cubicBezTo>
                    <a:pt x="61" y="0"/>
                    <a:pt x="37" y="3"/>
                    <a:pt x="30" y="4"/>
                  </a:cubicBezTo>
                  <a:cubicBezTo>
                    <a:pt x="27" y="4"/>
                    <a:pt x="23" y="4"/>
                    <a:pt x="23" y="11"/>
                  </a:cubicBezTo>
                  <a:cubicBezTo>
                    <a:pt x="23" y="15"/>
                    <a:pt x="27" y="15"/>
                    <a:pt x="31" y="15"/>
                  </a:cubicBezTo>
                  <a:cubicBezTo>
                    <a:pt x="44" y="15"/>
                    <a:pt x="44" y="17"/>
                    <a:pt x="44" y="20"/>
                  </a:cubicBezTo>
                  <a:cubicBezTo>
                    <a:pt x="44" y="21"/>
                    <a:pt x="44" y="23"/>
                    <a:pt x="43" y="26"/>
                  </a:cubicBezTo>
                  <a:cubicBezTo>
                    <a:pt x="29" y="81"/>
                    <a:pt x="16" y="137"/>
                    <a:pt x="2" y="192"/>
                  </a:cubicBezTo>
                  <a:cubicBezTo>
                    <a:pt x="0" y="198"/>
                    <a:pt x="0" y="198"/>
                    <a:pt x="0" y="200"/>
                  </a:cubicBezTo>
                  <a:cubicBezTo>
                    <a:pt x="0" y="203"/>
                    <a:pt x="3" y="208"/>
                    <a:pt x="11" y="208"/>
                  </a:cubicBezTo>
                  <a:cubicBezTo>
                    <a:pt x="18" y="208"/>
                    <a:pt x="23" y="202"/>
                    <a:pt x="24" y="196"/>
                  </a:cubicBezTo>
                  <a:cubicBezTo>
                    <a:pt x="25" y="195"/>
                    <a:pt x="37" y="143"/>
                    <a:pt x="38" y="138"/>
                  </a:cubicBezTo>
                  <a:cubicBezTo>
                    <a:pt x="60" y="141"/>
                    <a:pt x="77" y="148"/>
                    <a:pt x="77" y="164"/>
                  </a:cubicBezTo>
                  <a:cubicBezTo>
                    <a:pt x="77" y="165"/>
                    <a:pt x="77" y="166"/>
                    <a:pt x="75" y="168"/>
                  </a:cubicBezTo>
                  <a:cubicBezTo>
                    <a:pt x="74" y="173"/>
                    <a:pt x="74" y="174"/>
                    <a:pt x="74" y="178"/>
                  </a:cubicBezTo>
                  <a:cubicBezTo>
                    <a:pt x="74" y="200"/>
                    <a:pt x="91" y="208"/>
                    <a:pt x="105" y="208"/>
                  </a:cubicBezTo>
                  <a:cubicBezTo>
                    <a:pt x="134" y="208"/>
                    <a:pt x="130" y="178"/>
                    <a:pt x="143" y="164"/>
                  </a:cubicBezTo>
                  <a:cubicBezTo>
                    <a:pt x="143" y="160"/>
                    <a:pt x="140" y="161"/>
                    <a:pt x="139" y="160"/>
                  </a:cubicBezTo>
                  <a:cubicBezTo>
                    <a:pt x="134" y="160"/>
                    <a:pt x="134" y="161"/>
                    <a:pt x="133" y="166"/>
                  </a:cubicBezTo>
                  <a:cubicBezTo>
                    <a:pt x="129" y="179"/>
                    <a:pt x="121" y="200"/>
                    <a:pt x="107" y="200"/>
                  </a:cubicBezTo>
                  <a:cubicBezTo>
                    <a:pt x="98" y="200"/>
                    <a:pt x="96" y="192"/>
                    <a:pt x="96" y="185"/>
                  </a:cubicBezTo>
                  <a:cubicBezTo>
                    <a:pt x="96" y="180"/>
                    <a:pt x="96" y="179"/>
                    <a:pt x="98" y="172"/>
                  </a:cubicBezTo>
                  <a:cubicBezTo>
                    <a:pt x="98" y="171"/>
                    <a:pt x="99" y="166"/>
                    <a:pt x="99" y="162"/>
                  </a:cubicBezTo>
                  <a:cubicBezTo>
                    <a:pt x="99" y="136"/>
                    <a:pt x="65" y="132"/>
                    <a:pt x="51" y="131"/>
                  </a:cubicBezTo>
                  <a:cubicBezTo>
                    <a:pt x="60" y="126"/>
                    <a:pt x="71" y="116"/>
                    <a:pt x="77" y="112"/>
                  </a:cubicBezTo>
                  <a:cubicBezTo>
                    <a:pt x="91" y="98"/>
                    <a:pt x="105" y="83"/>
                    <a:pt x="122" y="83"/>
                  </a:cubicBezTo>
                  <a:cubicBezTo>
                    <a:pt x="126" y="83"/>
                    <a:pt x="129" y="84"/>
                    <a:pt x="132" y="88"/>
                  </a:cubicBezTo>
                  <a:cubicBezTo>
                    <a:pt x="120" y="89"/>
                    <a:pt x="117" y="100"/>
                    <a:pt x="117" y="104"/>
                  </a:cubicBezTo>
                  <a:cubicBezTo>
                    <a:pt x="117" y="111"/>
                    <a:pt x="122" y="116"/>
                    <a:pt x="128" y="116"/>
                  </a:cubicBezTo>
                  <a:cubicBezTo>
                    <a:pt x="137" y="116"/>
                    <a:pt x="145" y="108"/>
                    <a:pt x="145" y="96"/>
                  </a:cubicBezTo>
                  <a:cubicBezTo>
                    <a:pt x="145" y="87"/>
                    <a:pt x="139" y="76"/>
                    <a:pt x="123" y="76"/>
                  </a:cubicBezTo>
                  <a:cubicBezTo>
                    <a:pt x="105" y="76"/>
                    <a:pt x="91" y="88"/>
                    <a:pt x="75" y="101"/>
                  </a:cubicBezTo>
                  <a:cubicBezTo>
                    <a:pt x="63" y="113"/>
                    <a:pt x="54" y="123"/>
                    <a:pt x="42" y="128"/>
                  </a:cubicBezTo>
                  <a:cubicBezTo>
                    <a:pt x="51" y="88"/>
                    <a:pt x="61" y="49"/>
                    <a:pt x="71" y="1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9880" bIns="298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84" name=""/>
            <p:cNvSpPr/>
            <p:nvPr/>
          </p:nvSpPr>
          <p:spPr>
            <a:xfrm>
              <a:off x="6881040" y="3521520"/>
              <a:ext cx="84240" cy="89640"/>
            </a:xfrm>
            <a:custGeom>
              <a:avLst/>
              <a:gdLst>
                <a:gd name="textAreaLeft" fmla="*/ 0 w 84240"/>
                <a:gd name="textAreaRight" fmla="*/ 87120 w 84240"/>
                <a:gd name="textAreaTop" fmla="*/ 0 h 89640"/>
                <a:gd name="textAreaBottom" fmla="*/ 92520 h 89640"/>
              </a:gdLst>
              <a:ahLst/>
              <a:rect l="textAreaLeft" t="textAreaTop" r="textAreaRight" b="textAreaBottom"/>
              <a:pathLst>
                <a:path w="216" h="217">
                  <a:moveTo>
                    <a:pt x="115" y="115"/>
                  </a:moveTo>
                  <a:cubicBezTo>
                    <a:pt x="145" y="115"/>
                    <a:pt x="175" y="115"/>
                    <a:pt x="205" y="115"/>
                  </a:cubicBezTo>
                  <a:cubicBezTo>
                    <a:pt x="210" y="115"/>
                    <a:pt x="216" y="115"/>
                    <a:pt x="216" y="109"/>
                  </a:cubicBezTo>
                  <a:cubicBezTo>
                    <a:pt x="216" y="101"/>
                    <a:pt x="210" y="101"/>
                    <a:pt x="205" y="101"/>
                  </a:cubicBezTo>
                  <a:cubicBezTo>
                    <a:pt x="175" y="101"/>
                    <a:pt x="145" y="101"/>
                    <a:pt x="115" y="101"/>
                  </a:cubicBezTo>
                  <a:cubicBezTo>
                    <a:pt x="115" y="71"/>
                    <a:pt x="115" y="41"/>
                    <a:pt x="115" y="11"/>
                  </a:cubicBezTo>
                  <a:cubicBezTo>
                    <a:pt x="115" y="7"/>
                    <a:pt x="115" y="0"/>
                    <a:pt x="108" y="0"/>
                  </a:cubicBezTo>
                  <a:cubicBezTo>
                    <a:pt x="101" y="0"/>
                    <a:pt x="101" y="7"/>
                    <a:pt x="101" y="11"/>
                  </a:cubicBezTo>
                  <a:cubicBezTo>
                    <a:pt x="101" y="41"/>
                    <a:pt x="101" y="71"/>
                    <a:pt x="101" y="101"/>
                  </a:cubicBezTo>
                  <a:cubicBezTo>
                    <a:pt x="71" y="101"/>
                    <a:pt x="41" y="101"/>
                    <a:pt x="11" y="101"/>
                  </a:cubicBezTo>
                  <a:cubicBezTo>
                    <a:pt x="6" y="101"/>
                    <a:pt x="0" y="101"/>
                    <a:pt x="0" y="108"/>
                  </a:cubicBezTo>
                  <a:cubicBezTo>
                    <a:pt x="0" y="115"/>
                    <a:pt x="6" y="115"/>
                    <a:pt x="11" y="115"/>
                  </a:cubicBezTo>
                  <a:cubicBezTo>
                    <a:pt x="41" y="115"/>
                    <a:pt x="71" y="115"/>
                    <a:pt x="101" y="115"/>
                  </a:cubicBezTo>
                  <a:cubicBezTo>
                    <a:pt x="101" y="146"/>
                    <a:pt x="101" y="176"/>
                    <a:pt x="101" y="207"/>
                  </a:cubicBezTo>
                  <a:cubicBezTo>
                    <a:pt x="101" y="210"/>
                    <a:pt x="101" y="217"/>
                    <a:pt x="108" y="217"/>
                  </a:cubicBezTo>
                  <a:cubicBezTo>
                    <a:pt x="115" y="217"/>
                    <a:pt x="115" y="210"/>
                    <a:pt x="115" y="207"/>
                  </a:cubicBezTo>
                  <a:cubicBezTo>
                    <a:pt x="115" y="176"/>
                    <a:pt x="115" y="146"/>
                    <a:pt x="115" y="11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120" bIns="331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85" name=""/>
            <p:cNvSpPr/>
            <p:nvPr/>
          </p:nvSpPr>
          <p:spPr>
            <a:xfrm>
              <a:off x="6982920" y="3516120"/>
              <a:ext cx="51840" cy="83160"/>
            </a:xfrm>
            <a:custGeom>
              <a:avLst/>
              <a:gdLst>
                <a:gd name="textAreaLeft" fmla="*/ 0 w 51840"/>
                <a:gd name="textAreaRight" fmla="*/ 54720 w 51840"/>
                <a:gd name="textAreaTop" fmla="*/ 0 h 83160"/>
                <a:gd name="textAreaBottom" fmla="*/ 86040 h 83160"/>
              </a:gdLst>
              <a:ahLst/>
              <a:rect l="textAreaLeft" t="textAreaTop" r="textAreaRight" b="textAreaBottom"/>
              <a:pathLst>
                <a:path w="136" h="202">
                  <a:moveTo>
                    <a:pt x="65" y="97"/>
                  </a:moveTo>
                  <a:cubicBezTo>
                    <a:pt x="88" y="97"/>
                    <a:pt x="104" y="113"/>
                    <a:pt x="104" y="144"/>
                  </a:cubicBezTo>
                  <a:cubicBezTo>
                    <a:pt x="104" y="181"/>
                    <a:pt x="83" y="192"/>
                    <a:pt x="66" y="192"/>
                  </a:cubicBezTo>
                  <a:cubicBezTo>
                    <a:pt x="54" y="192"/>
                    <a:pt x="29" y="188"/>
                    <a:pt x="16" y="172"/>
                  </a:cubicBezTo>
                  <a:cubicBezTo>
                    <a:pt x="30" y="170"/>
                    <a:pt x="34" y="161"/>
                    <a:pt x="34" y="155"/>
                  </a:cubicBezTo>
                  <a:cubicBezTo>
                    <a:pt x="34" y="145"/>
                    <a:pt x="26" y="139"/>
                    <a:pt x="17" y="139"/>
                  </a:cubicBezTo>
                  <a:cubicBezTo>
                    <a:pt x="8" y="139"/>
                    <a:pt x="0" y="144"/>
                    <a:pt x="0" y="156"/>
                  </a:cubicBezTo>
                  <a:cubicBezTo>
                    <a:pt x="0" y="184"/>
                    <a:pt x="31" y="202"/>
                    <a:pt x="67" y="202"/>
                  </a:cubicBezTo>
                  <a:cubicBezTo>
                    <a:pt x="108" y="202"/>
                    <a:pt x="136" y="174"/>
                    <a:pt x="136" y="144"/>
                  </a:cubicBezTo>
                  <a:cubicBezTo>
                    <a:pt x="136" y="121"/>
                    <a:pt x="118" y="98"/>
                    <a:pt x="85" y="91"/>
                  </a:cubicBezTo>
                  <a:cubicBezTo>
                    <a:pt x="115" y="80"/>
                    <a:pt x="127" y="59"/>
                    <a:pt x="127" y="41"/>
                  </a:cubicBezTo>
                  <a:cubicBezTo>
                    <a:pt x="127" y="17"/>
                    <a:pt x="100" y="0"/>
                    <a:pt x="67" y="0"/>
                  </a:cubicBezTo>
                  <a:cubicBezTo>
                    <a:pt x="35" y="0"/>
                    <a:pt x="10" y="16"/>
                    <a:pt x="10" y="40"/>
                  </a:cubicBezTo>
                  <a:cubicBezTo>
                    <a:pt x="10" y="49"/>
                    <a:pt x="16" y="55"/>
                    <a:pt x="25" y="55"/>
                  </a:cubicBezTo>
                  <a:cubicBezTo>
                    <a:pt x="34" y="55"/>
                    <a:pt x="40" y="48"/>
                    <a:pt x="40" y="40"/>
                  </a:cubicBezTo>
                  <a:cubicBezTo>
                    <a:pt x="40" y="31"/>
                    <a:pt x="34" y="25"/>
                    <a:pt x="25" y="24"/>
                  </a:cubicBezTo>
                  <a:cubicBezTo>
                    <a:pt x="35" y="12"/>
                    <a:pt x="55" y="8"/>
                    <a:pt x="66" y="8"/>
                  </a:cubicBezTo>
                  <a:cubicBezTo>
                    <a:pt x="79" y="8"/>
                    <a:pt x="98" y="14"/>
                    <a:pt x="98" y="41"/>
                  </a:cubicBezTo>
                  <a:cubicBezTo>
                    <a:pt x="98" y="53"/>
                    <a:pt x="94" y="66"/>
                    <a:pt x="86" y="76"/>
                  </a:cubicBezTo>
                  <a:cubicBezTo>
                    <a:pt x="77" y="86"/>
                    <a:pt x="68" y="88"/>
                    <a:pt x="54" y="89"/>
                  </a:cubicBezTo>
                  <a:cubicBezTo>
                    <a:pt x="47" y="89"/>
                    <a:pt x="46" y="89"/>
                    <a:pt x="44" y="89"/>
                  </a:cubicBezTo>
                  <a:cubicBezTo>
                    <a:pt x="43" y="89"/>
                    <a:pt x="41" y="90"/>
                    <a:pt x="41" y="92"/>
                  </a:cubicBezTo>
                  <a:cubicBezTo>
                    <a:pt x="41" y="97"/>
                    <a:pt x="44" y="97"/>
                    <a:pt x="49" y="97"/>
                  </a:cubicBezTo>
                  <a:cubicBezTo>
                    <a:pt x="54" y="97"/>
                    <a:pt x="60" y="97"/>
                    <a:pt x="65" y="9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720" bIns="277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86" name=""/>
            <p:cNvSpPr/>
            <p:nvPr/>
          </p:nvSpPr>
          <p:spPr>
            <a:xfrm>
              <a:off x="5689800" y="3637800"/>
              <a:ext cx="1351440" cy="4680"/>
            </a:xfrm>
            <a:custGeom>
              <a:avLst/>
              <a:gdLst>
                <a:gd name="textAreaLeft" fmla="*/ 0 w 1351440"/>
                <a:gd name="textAreaRight" fmla="*/ 1354320 w 1351440"/>
                <a:gd name="textAreaTop" fmla="*/ 0 h 4680"/>
                <a:gd name="textAreaBottom" fmla="*/ 7560 h 4680"/>
              </a:gdLst>
              <a:ahLst/>
              <a:rect l="textAreaLeft" t="textAreaTop" r="textAreaRight" b="textAreaBottom"/>
              <a:pathLst>
                <a:path w="3368" h="17">
                  <a:moveTo>
                    <a:pt x="0" y="0"/>
                  </a:moveTo>
                  <a:cubicBezTo>
                    <a:pt x="1123" y="0"/>
                    <a:pt x="2246" y="0"/>
                    <a:pt x="3368" y="0"/>
                  </a:cubicBezTo>
                  <a:cubicBezTo>
                    <a:pt x="3368" y="5"/>
                    <a:pt x="3368" y="11"/>
                    <a:pt x="3368" y="17"/>
                  </a:cubicBezTo>
                  <a:cubicBezTo>
                    <a:pt x="2246" y="17"/>
                    <a:pt x="1123" y="17"/>
                    <a:pt x="0" y="17"/>
                  </a:cubicBezTo>
                  <a:cubicBezTo>
                    <a:pt x="0" y="11"/>
                    <a:pt x="0" y="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87" name=""/>
            <p:cNvSpPr/>
            <p:nvPr/>
          </p:nvSpPr>
          <p:spPr>
            <a:xfrm>
              <a:off x="6339600" y="3665160"/>
              <a:ext cx="51840" cy="83160"/>
            </a:xfrm>
            <a:custGeom>
              <a:avLst/>
              <a:gdLst>
                <a:gd name="textAreaLeft" fmla="*/ 0 w 51840"/>
                <a:gd name="textAreaRight" fmla="*/ 54720 w 51840"/>
                <a:gd name="textAreaTop" fmla="*/ 0 h 83160"/>
                <a:gd name="textAreaBottom" fmla="*/ 86040 h 83160"/>
              </a:gdLst>
              <a:ahLst/>
              <a:rect l="textAreaLeft" t="textAreaTop" r="textAreaRight" b="textAreaBottom"/>
              <a:pathLst>
                <a:path w="136" h="202">
                  <a:moveTo>
                    <a:pt x="65" y="98"/>
                  </a:moveTo>
                  <a:cubicBezTo>
                    <a:pt x="88" y="98"/>
                    <a:pt x="105" y="113"/>
                    <a:pt x="105" y="146"/>
                  </a:cubicBezTo>
                  <a:cubicBezTo>
                    <a:pt x="105" y="182"/>
                    <a:pt x="83" y="192"/>
                    <a:pt x="66" y="192"/>
                  </a:cubicBezTo>
                  <a:cubicBezTo>
                    <a:pt x="54" y="192"/>
                    <a:pt x="28" y="189"/>
                    <a:pt x="16" y="172"/>
                  </a:cubicBezTo>
                  <a:cubicBezTo>
                    <a:pt x="29" y="171"/>
                    <a:pt x="33" y="161"/>
                    <a:pt x="33" y="155"/>
                  </a:cubicBezTo>
                  <a:cubicBezTo>
                    <a:pt x="33" y="146"/>
                    <a:pt x="26" y="140"/>
                    <a:pt x="17" y="140"/>
                  </a:cubicBezTo>
                  <a:cubicBezTo>
                    <a:pt x="9" y="140"/>
                    <a:pt x="0" y="144"/>
                    <a:pt x="0" y="156"/>
                  </a:cubicBezTo>
                  <a:cubicBezTo>
                    <a:pt x="0" y="184"/>
                    <a:pt x="30" y="202"/>
                    <a:pt x="66" y="202"/>
                  </a:cubicBezTo>
                  <a:cubicBezTo>
                    <a:pt x="107" y="202"/>
                    <a:pt x="136" y="174"/>
                    <a:pt x="136" y="146"/>
                  </a:cubicBezTo>
                  <a:cubicBezTo>
                    <a:pt x="136" y="122"/>
                    <a:pt x="117" y="99"/>
                    <a:pt x="84" y="93"/>
                  </a:cubicBezTo>
                  <a:cubicBezTo>
                    <a:pt x="116" y="81"/>
                    <a:pt x="126" y="59"/>
                    <a:pt x="126" y="41"/>
                  </a:cubicBezTo>
                  <a:cubicBezTo>
                    <a:pt x="126" y="17"/>
                    <a:pt x="101" y="0"/>
                    <a:pt x="68" y="0"/>
                  </a:cubicBezTo>
                  <a:cubicBezTo>
                    <a:pt x="35" y="0"/>
                    <a:pt x="9" y="16"/>
                    <a:pt x="9" y="40"/>
                  </a:cubicBezTo>
                  <a:cubicBezTo>
                    <a:pt x="9" y="50"/>
                    <a:pt x="16" y="56"/>
                    <a:pt x="24" y="56"/>
                  </a:cubicBezTo>
                  <a:cubicBezTo>
                    <a:pt x="34" y="56"/>
                    <a:pt x="40" y="48"/>
                    <a:pt x="40" y="40"/>
                  </a:cubicBezTo>
                  <a:cubicBezTo>
                    <a:pt x="40" y="32"/>
                    <a:pt x="34" y="26"/>
                    <a:pt x="24" y="26"/>
                  </a:cubicBezTo>
                  <a:cubicBezTo>
                    <a:pt x="35" y="12"/>
                    <a:pt x="56" y="9"/>
                    <a:pt x="66" y="9"/>
                  </a:cubicBezTo>
                  <a:cubicBezTo>
                    <a:pt x="80" y="9"/>
                    <a:pt x="98" y="16"/>
                    <a:pt x="98" y="41"/>
                  </a:cubicBezTo>
                  <a:cubicBezTo>
                    <a:pt x="98" y="53"/>
                    <a:pt x="94" y="68"/>
                    <a:pt x="87" y="76"/>
                  </a:cubicBezTo>
                  <a:cubicBezTo>
                    <a:pt x="76" y="87"/>
                    <a:pt x="69" y="88"/>
                    <a:pt x="53" y="89"/>
                  </a:cubicBezTo>
                  <a:cubicBezTo>
                    <a:pt x="46" y="89"/>
                    <a:pt x="46" y="89"/>
                    <a:pt x="44" y="89"/>
                  </a:cubicBezTo>
                  <a:cubicBezTo>
                    <a:pt x="43" y="91"/>
                    <a:pt x="41" y="90"/>
                    <a:pt x="41" y="94"/>
                  </a:cubicBezTo>
                  <a:cubicBezTo>
                    <a:pt x="41" y="98"/>
                    <a:pt x="44" y="98"/>
                    <a:pt x="48" y="98"/>
                  </a:cubicBezTo>
                  <a:cubicBezTo>
                    <a:pt x="54" y="98"/>
                    <a:pt x="60" y="98"/>
                    <a:pt x="65" y="9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720" bIns="277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88" name=""/>
            <p:cNvSpPr/>
            <p:nvPr/>
          </p:nvSpPr>
          <p:spPr>
            <a:xfrm>
              <a:off x="7120800" y="3620880"/>
              <a:ext cx="110160" cy="38520"/>
            </a:xfrm>
            <a:custGeom>
              <a:avLst/>
              <a:gdLst>
                <a:gd name="textAreaLeft" fmla="*/ 0 w 110160"/>
                <a:gd name="textAreaRight" fmla="*/ 113040 w 110160"/>
                <a:gd name="textAreaTop" fmla="*/ 0 h 38520"/>
                <a:gd name="textAreaBottom" fmla="*/ 41400 h 38520"/>
              </a:gdLst>
              <a:ahLst/>
              <a:rect l="textAreaLeft" t="textAreaTop" r="textAreaRight" b="textAreaBottom"/>
              <a:pathLst>
                <a:path w="281" h="98">
                  <a:moveTo>
                    <a:pt x="267" y="17"/>
                  </a:moveTo>
                  <a:cubicBezTo>
                    <a:pt x="273" y="17"/>
                    <a:pt x="281" y="17"/>
                    <a:pt x="281" y="8"/>
                  </a:cubicBezTo>
                  <a:cubicBezTo>
                    <a:pt x="281" y="0"/>
                    <a:pt x="273" y="0"/>
                    <a:pt x="267" y="0"/>
                  </a:cubicBezTo>
                  <a:cubicBezTo>
                    <a:pt x="183" y="0"/>
                    <a:pt x="99" y="0"/>
                    <a:pt x="15" y="0"/>
                  </a:cubicBez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9" y="17"/>
                    <a:pt x="15" y="17"/>
                  </a:cubicBezTo>
                  <a:cubicBezTo>
                    <a:pt x="99" y="17"/>
                    <a:pt x="183" y="17"/>
                    <a:pt x="267" y="17"/>
                  </a:cubicBezTo>
                  <a:moveTo>
                    <a:pt x="267" y="98"/>
                  </a:moveTo>
                  <a:cubicBezTo>
                    <a:pt x="273" y="98"/>
                    <a:pt x="281" y="98"/>
                    <a:pt x="281" y="90"/>
                  </a:cubicBezTo>
                  <a:cubicBezTo>
                    <a:pt x="281" y="82"/>
                    <a:pt x="273" y="82"/>
                    <a:pt x="267" y="82"/>
                  </a:cubicBezTo>
                  <a:cubicBezTo>
                    <a:pt x="183" y="82"/>
                    <a:pt x="99" y="82"/>
                    <a:pt x="15" y="82"/>
                  </a:cubicBezTo>
                  <a:cubicBezTo>
                    <a:pt x="9" y="82"/>
                    <a:pt x="0" y="82"/>
                    <a:pt x="0" y="90"/>
                  </a:cubicBezTo>
                  <a:cubicBezTo>
                    <a:pt x="0" y="98"/>
                    <a:pt x="9" y="98"/>
                    <a:pt x="15" y="98"/>
                  </a:cubicBezTo>
                  <a:cubicBezTo>
                    <a:pt x="99" y="98"/>
                    <a:pt x="183" y="98"/>
                    <a:pt x="267" y="9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9720" bIns="-97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289" name=""/>
          <p:cNvGrpSpPr/>
          <p:nvPr/>
        </p:nvGrpSpPr>
        <p:grpSpPr>
          <a:xfrm>
            <a:off x="7300080" y="3492720"/>
            <a:ext cx="1261080" cy="245520"/>
            <a:chOff x="7300080" y="3492720"/>
            <a:chExt cx="1261080" cy="245520"/>
          </a:xfrm>
        </p:grpSpPr>
        <p:sp>
          <p:nvSpPr>
            <p:cNvPr id="290" name=""/>
            <p:cNvSpPr/>
            <p:nvPr/>
          </p:nvSpPr>
          <p:spPr>
            <a:xfrm>
              <a:off x="7305120" y="3521520"/>
              <a:ext cx="54720" cy="82080"/>
            </a:xfrm>
            <a:custGeom>
              <a:avLst/>
              <a:gdLst>
                <a:gd name="textAreaLeft" fmla="*/ 0 w 54720"/>
                <a:gd name="textAreaRight" fmla="*/ 57600 w 54720"/>
                <a:gd name="textAreaTop" fmla="*/ 0 h 82080"/>
                <a:gd name="textAreaBottom" fmla="*/ 84960 h 82080"/>
              </a:gdLst>
              <a:ahLst/>
              <a:rect l="textAreaLeft" t="textAreaTop" r="textAreaRight" b="textAreaBottom"/>
              <a:pathLst>
                <a:path w="144" h="199">
                  <a:moveTo>
                    <a:pt x="144" y="151"/>
                  </a:moveTo>
                  <a:cubicBezTo>
                    <a:pt x="144" y="147"/>
                    <a:pt x="144" y="144"/>
                    <a:pt x="144" y="140"/>
                  </a:cubicBezTo>
                  <a:cubicBezTo>
                    <a:pt x="133" y="140"/>
                    <a:pt x="122" y="140"/>
                    <a:pt x="112" y="140"/>
                  </a:cubicBezTo>
                  <a:cubicBezTo>
                    <a:pt x="112" y="96"/>
                    <a:pt x="112" y="53"/>
                    <a:pt x="112" y="9"/>
                  </a:cubicBezTo>
                  <a:cubicBezTo>
                    <a:pt x="112" y="3"/>
                    <a:pt x="112" y="0"/>
                    <a:pt x="104" y="0"/>
                  </a:cubicBezTo>
                  <a:cubicBezTo>
                    <a:pt x="101" y="0"/>
                    <a:pt x="100" y="0"/>
                    <a:pt x="97" y="5"/>
                  </a:cubicBezTo>
                  <a:cubicBezTo>
                    <a:pt x="65" y="50"/>
                    <a:pt x="32" y="95"/>
                    <a:pt x="0" y="140"/>
                  </a:cubicBezTo>
                  <a:cubicBezTo>
                    <a:pt x="0" y="144"/>
                    <a:pt x="0" y="147"/>
                    <a:pt x="0" y="151"/>
                  </a:cubicBezTo>
                  <a:cubicBezTo>
                    <a:pt x="29" y="151"/>
                    <a:pt x="58" y="151"/>
                    <a:pt x="86" y="151"/>
                  </a:cubicBezTo>
                  <a:cubicBezTo>
                    <a:pt x="86" y="159"/>
                    <a:pt x="86" y="167"/>
                    <a:pt x="86" y="175"/>
                  </a:cubicBezTo>
                  <a:cubicBezTo>
                    <a:pt x="86" y="185"/>
                    <a:pt x="86" y="188"/>
                    <a:pt x="62" y="188"/>
                  </a:cubicBezTo>
                  <a:cubicBezTo>
                    <a:pt x="60" y="188"/>
                    <a:pt x="57" y="188"/>
                    <a:pt x="54" y="188"/>
                  </a:cubicBezTo>
                  <a:cubicBezTo>
                    <a:pt x="54" y="192"/>
                    <a:pt x="54" y="195"/>
                    <a:pt x="54" y="199"/>
                  </a:cubicBezTo>
                  <a:cubicBezTo>
                    <a:pt x="70" y="198"/>
                    <a:pt x="88" y="198"/>
                    <a:pt x="98" y="198"/>
                  </a:cubicBezTo>
                  <a:cubicBezTo>
                    <a:pt x="109" y="198"/>
                    <a:pt x="128" y="198"/>
                    <a:pt x="143" y="199"/>
                  </a:cubicBezTo>
                  <a:cubicBezTo>
                    <a:pt x="143" y="195"/>
                    <a:pt x="143" y="192"/>
                    <a:pt x="143" y="188"/>
                  </a:cubicBezTo>
                  <a:cubicBezTo>
                    <a:pt x="140" y="188"/>
                    <a:pt x="138" y="188"/>
                    <a:pt x="136" y="188"/>
                  </a:cubicBezTo>
                  <a:cubicBezTo>
                    <a:pt x="112" y="188"/>
                    <a:pt x="112" y="185"/>
                    <a:pt x="112" y="175"/>
                  </a:cubicBezTo>
                  <a:cubicBezTo>
                    <a:pt x="112" y="167"/>
                    <a:pt x="112" y="159"/>
                    <a:pt x="112" y="151"/>
                  </a:cubicBezTo>
                  <a:cubicBezTo>
                    <a:pt x="122" y="151"/>
                    <a:pt x="133" y="151"/>
                    <a:pt x="144" y="151"/>
                  </a:cubicBezTo>
                  <a:moveTo>
                    <a:pt x="89" y="33"/>
                  </a:moveTo>
                  <a:cubicBezTo>
                    <a:pt x="89" y="68"/>
                    <a:pt x="89" y="104"/>
                    <a:pt x="89" y="140"/>
                  </a:cubicBezTo>
                  <a:cubicBezTo>
                    <a:pt x="63" y="140"/>
                    <a:pt x="37" y="140"/>
                    <a:pt x="11" y="140"/>
                  </a:cubicBezTo>
                  <a:cubicBezTo>
                    <a:pt x="37" y="104"/>
                    <a:pt x="63" y="68"/>
                    <a:pt x="89" y="3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640" bIns="266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91" name=""/>
            <p:cNvSpPr/>
            <p:nvPr/>
          </p:nvSpPr>
          <p:spPr>
            <a:xfrm>
              <a:off x="7376760" y="3519360"/>
              <a:ext cx="55080" cy="84960"/>
            </a:xfrm>
            <a:custGeom>
              <a:avLst/>
              <a:gdLst>
                <a:gd name="textAreaLeft" fmla="*/ 0 w 55080"/>
                <a:gd name="textAreaRight" fmla="*/ 57960 w 55080"/>
                <a:gd name="textAreaTop" fmla="*/ 0 h 84960"/>
                <a:gd name="textAreaBottom" fmla="*/ 87840 h 84960"/>
              </a:gdLst>
              <a:ahLst/>
              <a:rect l="textAreaLeft" t="textAreaTop" r="textAreaRight" b="textAreaBottom"/>
              <a:pathLst>
                <a:path w="145" h="207">
                  <a:moveTo>
                    <a:pt x="70" y="10"/>
                  </a:moveTo>
                  <a:cubicBezTo>
                    <a:pt x="70" y="9"/>
                    <a:pt x="71" y="7"/>
                    <a:pt x="72" y="5"/>
                  </a:cubicBezTo>
                  <a:cubicBezTo>
                    <a:pt x="72" y="4"/>
                    <a:pt x="70" y="0"/>
                    <a:pt x="67" y="0"/>
                  </a:cubicBezTo>
                  <a:cubicBezTo>
                    <a:pt x="61" y="0"/>
                    <a:pt x="37" y="3"/>
                    <a:pt x="30" y="4"/>
                  </a:cubicBezTo>
                  <a:cubicBezTo>
                    <a:pt x="27" y="4"/>
                    <a:pt x="22" y="4"/>
                    <a:pt x="22" y="10"/>
                  </a:cubicBezTo>
                  <a:cubicBezTo>
                    <a:pt x="22" y="15"/>
                    <a:pt x="27" y="15"/>
                    <a:pt x="31" y="15"/>
                  </a:cubicBezTo>
                  <a:cubicBezTo>
                    <a:pt x="44" y="15"/>
                    <a:pt x="44" y="17"/>
                    <a:pt x="44" y="19"/>
                  </a:cubicBezTo>
                  <a:cubicBezTo>
                    <a:pt x="44" y="21"/>
                    <a:pt x="44" y="23"/>
                    <a:pt x="43" y="25"/>
                  </a:cubicBezTo>
                  <a:cubicBezTo>
                    <a:pt x="29" y="81"/>
                    <a:pt x="16" y="136"/>
                    <a:pt x="2" y="192"/>
                  </a:cubicBezTo>
                  <a:cubicBezTo>
                    <a:pt x="0" y="197"/>
                    <a:pt x="0" y="196"/>
                    <a:pt x="0" y="198"/>
                  </a:cubicBezTo>
                  <a:cubicBezTo>
                    <a:pt x="0" y="203"/>
                    <a:pt x="3" y="207"/>
                    <a:pt x="10" y="207"/>
                  </a:cubicBezTo>
                  <a:cubicBezTo>
                    <a:pt x="18" y="207"/>
                    <a:pt x="22" y="201"/>
                    <a:pt x="24" y="195"/>
                  </a:cubicBezTo>
                  <a:cubicBezTo>
                    <a:pt x="25" y="194"/>
                    <a:pt x="37" y="143"/>
                    <a:pt x="38" y="138"/>
                  </a:cubicBezTo>
                  <a:cubicBezTo>
                    <a:pt x="60" y="140"/>
                    <a:pt x="76" y="147"/>
                    <a:pt x="76" y="162"/>
                  </a:cubicBezTo>
                  <a:cubicBezTo>
                    <a:pt x="76" y="164"/>
                    <a:pt x="76" y="165"/>
                    <a:pt x="75" y="168"/>
                  </a:cubicBezTo>
                  <a:cubicBezTo>
                    <a:pt x="74" y="173"/>
                    <a:pt x="74" y="174"/>
                    <a:pt x="74" y="177"/>
                  </a:cubicBezTo>
                  <a:cubicBezTo>
                    <a:pt x="74" y="198"/>
                    <a:pt x="91" y="207"/>
                    <a:pt x="105" y="207"/>
                  </a:cubicBezTo>
                  <a:cubicBezTo>
                    <a:pt x="134" y="207"/>
                    <a:pt x="130" y="178"/>
                    <a:pt x="142" y="163"/>
                  </a:cubicBezTo>
                  <a:cubicBezTo>
                    <a:pt x="142" y="158"/>
                    <a:pt x="140" y="160"/>
                    <a:pt x="139" y="158"/>
                  </a:cubicBezTo>
                  <a:cubicBezTo>
                    <a:pt x="134" y="158"/>
                    <a:pt x="134" y="161"/>
                    <a:pt x="133" y="165"/>
                  </a:cubicBezTo>
                  <a:cubicBezTo>
                    <a:pt x="129" y="179"/>
                    <a:pt x="121" y="199"/>
                    <a:pt x="106" y="199"/>
                  </a:cubicBezTo>
                  <a:cubicBezTo>
                    <a:pt x="98" y="199"/>
                    <a:pt x="96" y="192"/>
                    <a:pt x="96" y="185"/>
                  </a:cubicBezTo>
                  <a:cubicBezTo>
                    <a:pt x="96" y="179"/>
                    <a:pt x="96" y="179"/>
                    <a:pt x="98" y="171"/>
                  </a:cubicBezTo>
                  <a:cubicBezTo>
                    <a:pt x="98" y="170"/>
                    <a:pt x="99" y="165"/>
                    <a:pt x="99" y="162"/>
                  </a:cubicBezTo>
                  <a:cubicBezTo>
                    <a:pt x="99" y="136"/>
                    <a:pt x="64" y="132"/>
                    <a:pt x="51" y="131"/>
                  </a:cubicBezTo>
                  <a:cubicBezTo>
                    <a:pt x="60" y="125"/>
                    <a:pt x="70" y="115"/>
                    <a:pt x="76" y="112"/>
                  </a:cubicBezTo>
                  <a:cubicBezTo>
                    <a:pt x="91" y="97"/>
                    <a:pt x="105" y="83"/>
                    <a:pt x="122" y="83"/>
                  </a:cubicBezTo>
                  <a:cubicBezTo>
                    <a:pt x="125" y="83"/>
                    <a:pt x="129" y="84"/>
                    <a:pt x="131" y="88"/>
                  </a:cubicBezTo>
                  <a:cubicBezTo>
                    <a:pt x="120" y="89"/>
                    <a:pt x="117" y="100"/>
                    <a:pt x="117" y="103"/>
                  </a:cubicBezTo>
                  <a:cubicBezTo>
                    <a:pt x="117" y="110"/>
                    <a:pt x="122" y="114"/>
                    <a:pt x="128" y="114"/>
                  </a:cubicBezTo>
                  <a:cubicBezTo>
                    <a:pt x="136" y="114"/>
                    <a:pt x="145" y="108"/>
                    <a:pt x="145" y="96"/>
                  </a:cubicBezTo>
                  <a:cubicBezTo>
                    <a:pt x="145" y="86"/>
                    <a:pt x="139" y="74"/>
                    <a:pt x="123" y="74"/>
                  </a:cubicBezTo>
                  <a:cubicBezTo>
                    <a:pt x="105" y="74"/>
                    <a:pt x="91" y="88"/>
                    <a:pt x="75" y="101"/>
                  </a:cubicBezTo>
                  <a:cubicBezTo>
                    <a:pt x="63" y="113"/>
                    <a:pt x="54" y="122"/>
                    <a:pt x="42" y="127"/>
                  </a:cubicBezTo>
                  <a:cubicBezTo>
                    <a:pt x="51" y="88"/>
                    <a:pt x="61" y="49"/>
                    <a:pt x="70" y="1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9520" bIns="295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92" name=""/>
            <p:cNvSpPr/>
            <p:nvPr/>
          </p:nvSpPr>
          <p:spPr>
            <a:xfrm>
              <a:off x="7449480" y="3492720"/>
              <a:ext cx="41040" cy="58680"/>
            </a:xfrm>
            <a:custGeom>
              <a:avLst/>
              <a:gdLst>
                <a:gd name="textAreaLeft" fmla="*/ 0 w 41040"/>
                <a:gd name="textAreaRight" fmla="*/ 43920 w 41040"/>
                <a:gd name="textAreaTop" fmla="*/ 0 h 58680"/>
                <a:gd name="textAreaBottom" fmla="*/ 61560 h 58680"/>
              </a:gdLst>
              <a:ahLst/>
              <a:rect l="textAreaLeft" t="textAreaTop" r="textAreaRight" b="textAreaBottom"/>
              <a:pathLst>
                <a:path w="110" h="145">
                  <a:moveTo>
                    <a:pt x="52" y="71"/>
                  </a:moveTo>
                  <a:cubicBezTo>
                    <a:pt x="72" y="71"/>
                    <a:pt x="85" y="83"/>
                    <a:pt x="85" y="103"/>
                  </a:cubicBezTo>
                  <a:cubicBezTo>
                    <a:pt x="85" y="125"/>
                    <a:pt x="72" y="136"/>
                    <a:pt x="52" y="136"/>
                  </a:cubicBezTo>
                  <a:cubicBezTo>
                    <a:pt x="50" y="136"/>
                    <a:pt x="26" y="136"/>
                    <a:pt x="15" y="125"/>
                  </a:cubicBezTo>
                  <a:cubicBezTo>
                    <a:pt x="24" y="123"/>
                    <a:pt x="26" y="117"/>
                    <a:pt x="26" y="113"/>
                  </a:cubicBezTo>
                  <a:cubicBezTo>
                    <a:pt x="26" y="104"/>
                    <a:pt x="20" y="99"/>
                    <a:pt x="13" y="99"/>
                  </a:cubicBezTo>
                  <a:cubicBezTo>
                    <a:pt x="7" y="99"/>
                    <a:pt x="0" y="104"/>
                    <a:pt x="0" y="113"/>
                  </a:cubicBezTo>
                  <a:cubicBezTo>
                    <a:pt x="0" y="134"/>
                    <a:pt x="25" y="145"/>
                    <a:pt x="54" y="145"/>
                  </a:cubicBezTo>
                  <a:cubicBezTo>
                    <a:pt x="88" y="145"/>
                    <a:pt x="110" y="123"/>
                    <a:pt x="110" y="103"/>
                  </a:cubicBezTo>
                  <a:cubicBezTo>
                    <a:pt x="110" y="86"/>
                    <a:pt x="94" y="72"/>
                    <a:pt x="70" y="66"/>
                  </a:cubicBezTo>
                  <a:cubicBezTo>
                    <a:pt x="96" y="57"/>
                    <a:pt x="103" y="42"/>
                    <a:pt x="103" y="30"/>
                  </a:cubicBezTo>
                  <a:cubicBezTo>
                    <a:pt x="103" y="13"/>
                    <a:pt x="81" y="0"/>
                    <a:pt x="54" y="0"/>
                  </a:cubicBezTo>
                  <a:cubicBezTo>
                    <a:pt x="28" y="0"/>
                    <a:pt x="7" y="11"/>
                    <a:pt x="7" y="30"/>
                  </a:cubicBezTo>
                  <a:cubicBezTo>
                    <a:pt x="7" y="40"/>
                    <a:pt x="15" y="42"/>
                    <a:pt x="19" y="42"/>
                  </a:cubicBezTo>
                  <a:cubicBezTo>
                    <a:pt x="26" y="42"/>
                    <a:pt x="32" y="38"/>
                    <a:pt x="32" y="30"/>
                  </a:cubicBezTo>
                  <a:cubicBezTo>
                    <a:pt x="32" y="25"/>
                    <a:pt x="28" y="19"/>
                    <a:pt x="21" y="18"/>
                  </a:cubicBezTo>
                  <a:cubicBezTo>
                    <a:pt x="31" y="8"/>
                    <a:pt x="49" y="8"/>
                    <a:pt x="54" y="8"/>
                  </a:cubicBezTo>
                  <a:cubicBezTo>
                    <a:pt x="69" y="8"/>
                    <a:pt x="80" y="16"/>
                    <a:pt x="80" y="30"/>
                  </a:cubicBezTo>
                  <a:cubicBezTo>
                    <a:pt x="80" y="42"/>
                    <a:pt x="72" y="61"/>
                    <a:pt x="50" y="62"/>
                  </a:cubicBezTo>
                  <a:cubicBezTo>
                    <a:pt x="44" y="62"/>
                    <a:pt x="43" y="63"/>
                    <a:pt x="38" y="63"/>
                  </a:cubicBezTo>
                  <a:cubicBezTo>
                    <a:pt x="36" y="63"/>
                    <a:pt x="33" y="63"/>
                    <a:pt x="33" y="67"/>
                  </a:cubicBezTo>
                  <a:cubicBezTo>
                    <a:pt x="33" y="71"/>
                    <a:pt x="34" y="71"/>
                    <a:pt x="39" y="71"/>
                  </a:cubicBezTo>
                  <a:cubicBezTo>
                    <a:pt x="44" y="71"/>
                    <a:pt x="48" y="71"/>
                    <a:pt x="52" y="7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93" name=""/>
            <p:cNvSpPr/>
            <p:nvPr/>
          </p:nvSpPr>
          <p:spPr>
            <a:xfrm>
              <a:off x="7517520" y="3528720"/>
              <a:ext cx="84240" cy="90000"/>
            </a:xfrm>
            <a:custGeom>
              <a:avLst/>
              <a:gdLst>
                <a:gd name="textAreaLeft" fmla="*/ 0 w 84240"/>
                <a:gd name="textAreaRight" fmla="*/ 87120 w 84240"/>
                <a:gd name="textAreaTop" fmla="*/ 0 h 90000"/>
                <a:gd name="textAreaBottom" fmla="*/ 92880 h 90000"/>
              </a:gdLst>
              <a:ahLst/>
              <a:rect l="textAreaLeft" t="textAreaTop" r="textAreaRight" b="textAreaBottom"/>
              <a:pathLst>
                <a:path w="217" h="217">
                  <a:moveTo>
                    <a:pt x="115" y="115"/>
                  </a:moveTo>
                  <a:cubicBezTo>
                    <a:pt x="145" y="115"/>
                    <a:pt x="175" y="115"/>
                    <a:pt x="205" y="115"/>
                  </a:cubicBezTo>
                  <a:cubicBezTo>
                    <a:pt x="210" y="115"/>
                    <a:pt x="217" y="115"/>
                    <a:pt x="217" y="108"/>
                  </a:cubicBezTo>
                  <a:cubicBezTo>
                    <a:pt x="217" y="101"/>
                    <a:pt x="210" y="101"/>
                    <a:pt x="205" y="101"/>
                  </a:cubicBezTo>
                  <a:cubicBezTo>
                    <a:pt x="175" y="101"/>
                    <a:pt x="145" y="101"/>
                    <a:pt x="115" y="101"/>
                  </a:cubicBezTo>
                  <a:cubicBezTo>
                    <a:pt x="115" y="71"/>
                    <a:pt x="115" y="41"/>
                    <a:pt x="115" y="11"/>
                  </a:cubicBezTo>
                  <a:cubicBezTo>
                    <a:pt x="115" y="7"/>
                    <a:pt x="115" y="0"/>
                    <a:pt x="108" y="0"/>
                  </a:cubicBezTo>
                  <a:cubicBezTo>
                    <a:pt x="101" y="0"/>
                    <a:pt x="101" y="6"/>
                    <a:pt x="101" y="11"/>
                  </a:cubicBezTo>
                  <a:cubicBezTo>
                    <a:pt x="101" y="41"/>
                    <a:pt x="101" y="71"/>
                    <a:pt x="101" y="101"/>
                  </a:cubicBezTo>
                  <a:cubicBezTo>
                    <a:pt x="71" y="101"/>
                    <a:pt x="41" y="101"/>
                    <a:pt x="11" y="101"/>
                  </a:cubicBezTo>
                  <a:cubicBezTo>
                    <a:pt x="6" y="101"/>
                    <a:pt x="0" y="101"/>
                    <a:pt x="0" y="108"/>
                  </a:cubicBezTo>
                  <a:cubicBezTo>
                    <a:pt x="0" y="115"/>
                    <a:pt x="6" y="115"/>
                    <a:pt x="11" y="115"/>
                  </a:cubicBezTo>
                  <a:cubicBezTo>
                    <a:pt x="41" y="115"/>
                    <a:pt x="71" y="115"/>
                    <a:pt x="101" y="115"/>
                  </a:cubicBezTo>
                  <a:cubicBezTo>
                    <a:pt x="101" y="145"/>
                    <a:pt x="101" y="176"/>
                    <a:pt x="101" y="206"/>
                  </a:cubicBezTo>
                  <a:cubicBezTo>
                    <a:pt x="101" y="209"/>
                    <a:pt x="101" y="217"/>
                    <a:pt x="108" y="217"/>
                  </a:cubicBezTo>
                  <a:cubicBezTo>
                    <a:pt x="115" y="217"/>
                    <a:pt x="115" y="209"/>
                    <a:pt x="115" y="206"/>
                  </a:cubicBezTo>
                  <a:cubicBezTo>
                    <a:pt x="115" y="176"/>
                    <a:pt x="115" y="145"/>
                    <a:pt x="115" y="11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120" bIns="331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94" name=""/>
            <p:cNvSpPr/>
            <p:nvPr/>
          </p:nvSpPr>
          <p:spPr>
            <a:xfrm>
              <a:off x="7625880" y="3523320"/>
              <a:ext cx="40320" cy="80280"/>
            </a:xfrm>
            <a:custGeom>
              <a:avLst/>
              <a:gdLst>
                <a:gd name="textAreaLeft" fmla="*/ 0 w 40320"/>
                <a:gd name="textAreaRight" fmla="*/ 43200 w 40320"/>
                <a:gd name="textAreaTop" fmla="*/ 0 h 80280"/>
                <a:gd name="textAreaBottom" fmla="*/ 83160 h 80280"/>
              </a:gdLst>
              <a:ahLst/>
              <a:rect l="textAreaLeft" t="textAreaTop" r="textAreaRight" b="textAreaBottom"/>
              <a:pathLst>
                <a:path w="107" h="195">
                  <a:moveTo>
                    <a:pt x="66" y="8"/>
                  </a:moveTo>
                  <a:cubicBezTo>
                    <a:pt x="66" y="0"/>
                    <a:pt x="66" y="0"/>
                    <a:pt x="57" y="0"/>
                  </a:cubicBezTo>
                  <a:cubicBezTo>
                    <a:pt x="38" y="18"/>
                    <a:pt x="12" y="18"/>
                    <a:pt x="0" y="18"/>
                  </a:cubicBezTo>
                  <a:cubicBezTo>
                    <a:pt x="0" y="21"/>
                    <a:pt x="0" y="25"/>
                    <a:pt x="0" y="29"/>
                  </a:cubicBezTo>
                  <a:cubicBezTo>
                    <a:pt x="7" y="29"/>
                    <a:pt x="26" y="29"/>
                    <a:pt x="42" y="20"/>
                  </a:cubicBezTo>
                  <a:cubicBezTo>
                    <a:pt x="42" y="70"/>
                    <a:pt x="42" y="121"/>
                    <a:pt x="42" y="171"/>
                  </a:cubicBezTo>
                  <a:cubicBezTo>
                    <a:pt x="42" y="181"/>
                    <a:pt x="42" y="184"/>
                    <a:pt x="13" y="184"/>
                  </a:cubicBezTo>
                  <a:cubicBezTo>
                    <a:pt x="9" y="184"/>
                    <a:pt x="6" y="184"/>
                    <a:pt x="2" y="184"/>
                  </a:cubicBezTo>
                  <a:cubicBezTo>
                    <a:pt x="2" y="188"/>
                    <a:pt x="2" y="191"/>
                    <a:pt x="2" y="195"/>
                  </a:cubicBezTo>
                  <a:cubicBezTo>
                    <a:pt x="7" y="195"/>
                    <a:pt x="43" y="194"/>
                    <a:pt x="54" y="194"/>
                  </a:cubicBezTo>
                  <a:cubicBezTo>
                    <a:pt x="63" y="194"/>
                    <a:pt x="101" y="195"/>
                    <a:pt x="107" y="195"/>
                  </a:cubicBezTo>
                  <a:cubicBezTo>
                    <a:pt x="107" y="191"/>
                    <a:pt x="107" y="188"/>
                    <a:pt x="107" y="184"/>
                  </a:cubicBezTo>
                  <a:cubicBezTo>
                    <a:pt x="103" y="184"/>
                    <a:pt x="99" y="184"/>
                    <a:pt x="96" y="184"/>
                  </a:cubicBezTo>
                  <a:cubicBezTo>
                    <a:pt x="66" y="184"/>
                    <a:pt x="66" y="181"/>
                    <a:pt x="66" y="171"/>
                  </a:cubicBezTo>
                  <a:cubicBezTo>
                    <a:pt x="66" y="117"/>
                    <a:pt x="66" y="62"/>
                    <a:pt x="66" y="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95" name=""/>
            <p:cNvSpPr/>
            <p:nvPr/>
          </p:nvSpPr>
          <p:spPr>
            <a:xfrm>
              <a:off x="7687800" y="3523320"/>
              <a:ext cx="49320" cy="80280"/>
            </a:xfrm>
            <a:custGeom>
              <a:avLst/>
              <a:gdLst>
                <a:gd name="textAreaLeft" fmla="*/ 0 w 49320"/>
                <a:gd name="textAreaRight" fmla="*/ 52200 w 49320"/>
                <a:gd name="textAreaTop" fmla="*/ 0 h 80280"/>
                <a:gd name="textAreaBottom" fmla="*/ 83160 h 80280"/>
              </a:gdLst>
              <a:ahLst/>
              <a:rect l="textAreaLeft" t="textAreaTop" r="textAreaRight" b="textAreaBottom"/>
              <a:pathLst>
                <a:path w="130" h="195">
                  <a:moveTo>
                    <a:pt x="130" y="141"/>
                  </a:moveTo>
                  <a:cubicBezTo>
                    <a:pt x="127" y="141"/>
                    <a:pt x="124" y="141"/>
                    <a:pt x="120" y="141"/>
                  </a:cubicBezTo>
                  <a:cubicBezTo>
                    <a:pt x="119" y="148"/>
                    <a:pt x="117" y="165"/>
                    <a:pt x="112" y="167"/>
                  </a:cubicBezTo>
                  <a:cubicBezTo>
                    <a:pt x="110" y="170"/>
                    <a:pt x="88" y="170"/>
                    <a:pt x="83" y="170"/>
                  </a:cubicBezTo>
                  <a:cubicBezTo>
                    <a:pt x="65" y="170"/>
                    <a:pt x="47" y="170"/>
                    <a:pt x="29" y="170"/>
                  </a:cubicBezTo>
                  <a:cubicBezTo>
                    <a:pt x="60" y="142"/>
                    <a:pt x="70" y="134"/>
                    <a:pt x="88" y="121"/>
                  </a:cubicBezTo>
                  <a:cubicBezTo>
                    <a:pt x="110" y="103"/>
                    <a:pt x="130" y="85"/>
                    <a:pt x="130" y="57"/>
                  </a:cubicBezTo>
                  <a:cubicBezTo>
                    <a:pt x="130" y="21"/>
                    <a:pt x="99" y="0"/>
                    <a:pt x="62" y="0"/>
                  </a:cubicBezTo>
                  <a:cubicBezTo>
                    <a:pt x="24" y="0"/>
                    <a:pt x="0" y="25"/>
                    <a:pt x="0" y="53"/>
                  </a:cubicBezTo>
                  <a:cubicBezTo>
                    <a:pt x="0" y="67"/>
                    <a:pt x="12" y="68"/>
                    <a:pt x="16" y="68"/>
                  </a:cubicBezTo>
                  <a:cubicBezTo>
                    <a:pt x="22" y="68"/>
                    <a:pt x="32" y="63"/>
                    <a:pt x="32" y="53"/>
                  </a:cubicBezTo>
                  <a:cubicBezTo>
                    <a:pt x="32" y="48"/>
                    <a:pt x="29" y="37"/>
                    <a:pt x="14" y="37"/>
                  </a:cubicBezTo>
                  <a:cubicBezTo>
                    <a:pt x="23" y="17"/>
                    <a:pt x="42" y="11"/>
                    <a:pt x="57" y="11"/>
                  </a:cubicBezTo>
                  <a:cubicBezTo>
                    <a:pt x="87" y="11"/>
                    <a:pt x="101" y="33"/>
                    <a:pt x="101" y="57"/>
                  </a:cubicBezTo>
                  <a:cubicBezTo>
                    <a:pt x="101" y="82"/>
                    <a:pt x="83" y="103"/>
                    <a:pt x="74" y="114"/>
                  </a:cubicBezTo>
                  <a:cubicBezTo>
                    <a:pt x="50" y="137"/>
                    <a:pt x="26" y="160"/>
                    <a:pt x="3" y="183"/>
                  </a:cubicBezTo>
                  <a:cubicBezTo>
                    <a:pt x="0" y="185"/>
                    <a:pt x="0" y="187"/>
                    <a:pt x="0" y="195"/>
                  </a:cubicBezTo>
                  <a:cubicBezTo>
                    <a:pt x="41" y="195"/>
                    <a:pt x="81" y="195"/>
                    <a:pt x="122" y="195"/>
                  </a:cubicBezTo>
                  <a:cubicBezTo>
                    <a:pt x="124" y="177"/>
                    <a:pt x="127" y="159"/>
                    <a:pt x="130" y="14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96" name=""/>
            <p:cNvSpPr/>
            <p:nvPr/>
          </p:nvSpPr>
          <p:spPr>
            <a:xfrm>
              <a:off x="7756560" y="3519360"/>
              <a:ext cx="55440" cy="84960"/>
            </a:xfrm>
            <a:custGeom>
              <a:avLst/>
              <a:gdLst>
                <a:gd name="textAreaLeft" fmla="*/ 0 w 55440"/>
                <a:gd name="textAreaRight" fmla="*/ 58320 w 55440"/>
                <a:gd name="textAreaTop" fmla="*/ 0 h 84960"/>
                <a:gd name="textAreaBottom" fmla="*/ 87840 h 84960"/>
              </a:gdLst>
              <a:ahLst/>
              <a:rect l="textAreaLeft" t="textAreaTop" r="textAreaRight" b="textAreaBottom"/>
              <a:pathLst>
                <a:path w="145" h="207">
                  <a:moveTo>
                    <a:pt x="71" y="10"/>
                  </a:moveTo>
                  <a:cubicBezTo>
                    <a:pt x="71" y="9"/>
                    <a:pt x="71" y="7"/>
                    <a:pt x="72" y="5"/>
                  </a:cubicBezTo>
                  <a:cubicBezTo>
                    <a:pt x="72" y="4"/>
                    <a:pt x="71" y="0"/>
                    <a:pt x="67" y="0"/>
                  </a:cubicBezTo>
                  <a:cubicBezTo>
                    <a:pt x="61" y="0"/>
                    <a:pt x="37" y="3"/>
                    <a:pt x="30" y="4"/>
                  </a:cubicBezTo>
                  <a:cubicBezTo>
                    <a:pt x="27" y="4"/>
                    <a:pt x="23" y="4"/>
                    <a:pt x="23" y="10"/>
                  </a:cubicBezTo>
                  <a:cubicBezTo>
                    <a:pt x="23" y="15"/>
                    <a:pt x="27" y="15"/>
                    <a:pt x="31" y="15"/>
                  </a:cubicBezTo>
                  <a:cubicBezTo>
                    <a:pt x="44" y="15"/>
                    <a:pt x="44" y="17"/>
                    <a:pt x="44" y="19"/>
                  </a:cubicBezTo>
                  <a:cubicBezTo>
                    <a:pt x="44" y="21"/>
                    <a:pt x="44" y="23"/>
                    <a:pt x="43" y="25"/>
                  </a:cubicBezTo>
                  <a:cubicBezTo>
                    <a:pt x="29" y="81"/>
                    <a:pt x="16" y="136"/>
                    <a:pt x="2" y="192"/>
                  </a:cubicBezTo>
                  <a:cubicBezTo>
                    <a:pt x="0" y="197"/>
                    <a:pt x="1" y="196"/>
                    <a:pt x="0" y="198"/>
                  </a:cubicBezTo>
                  <a:cubicBezTo>
                    <a:pt x="0" y="203"/>
                    <a:pt x="3" y="207"/>
                    <a:pt x="11" y="207"/>
                  </a:cubicBezTo>
                  <a:cubicBezTo>
                    <a:pt x="18" y="207"/>
                    <a:pt x="23" y="201"/>
                    <a:pt x="24" y="195"/>
                  </a:cubicBezTo>
                  <a:cubicBezTo>
                    <a:pt x="25" y="194"/>
                    <a:pt x="37" y="143"/>
                    <a:pt x="38" y="138"/>
                  </a:cubicBezTo>
                  <a:cubicBezTo>
                    <a:pt x="60" y="140"/>
                    <a:pt x="77" y="147"/>
                    <a:pt x="77" y="162"/>
                  </a:cubicBezTo>
                  <a:cubicBezTo>
                    <a:pt x="77" y="164"/>
                    <a:pt x="77" y="165"/>
                    <a:pt x="75" y="168"/>
                  </a:cubicBezTo>
                  <a:cubicBezTo>
                    <a:pt x="74" y="173"/>
                    <a:pt x="74" y="174"/>
                    <a:pt x="74" y="177"/>
                  </a:cubicBezTo>
                  <a:cubicBezTo>
                    <a:pt x="74" y="198"/>
                    <a:pt x="91" y="207"/>
                    <a:pt x="105" y="207"/>
                  </a:cubicBezTo>
                  <a:cubicBezTo>
                    <a:pt x="134" y="207"/>
                    <a:pt x="131" y="178"/>
                    <a:pt x="144" y="163"/>
                  </a:cubicBezTo>
                  <a:cubicBezTo>
                    <a:pt x="144" y="158"/>
                    <a:pt x="141" y="160"/>
                    <a:pt x="139" y="158"/>
                  </a:cubicBezTo>
                  <a:cubicBezTo>
                    <a:pt x="134" y="158"/>
                    <a:pt x="134" y="161"/>
                    <a:pt x="133" y="165"/>
                  </a:cubicBezTo>
                  <a:cubicBezTo>
                    <a:pt x="129" y="179"/>
                    <a:pt x="121" y="199"/>
                    <a:pt x="107" y="199"/>
                  </a:cubicBezTo>
                  <a:cubicBezTo>
                    <a:pt x="98" y="199"/>
                    <a:pt x="96" y="192"/>
                    <a:pt x="96" y="185"/>
                  </a:cubicBezTo>
                  <a:cubicBezTo>
                    <a:pt x="96" y="179"/>
                    <a:pt x="96" y="179"/>
                    <a:pt x="98" y="171"/>
                  </a:cubicBezTo>
                  <a:cubicBezTo>
                    <a:pt x="98" y="170"/>
                    <a:pt x="99" y="165"/>
                    <a:pt x="99" y="162"/>
                  </a:cubicBezTo>
                  <a:cubicBezTo>
                    <a:pt x="99" y="136"/>
                    <a:pt x="65" y="132"/>
                    <a:pt x="51" y="131"/>
                  </a:cubicBezTo>
                  <a:cubicBezTo>
                    <a:pt x="60" y="125"/>
                    <a:pt x="72" y="115"/>
                    <a:pt x="77" y="112"/>
                  </a:cubicBezTo>
                  <a:cubicBezTo>
                    <a:pt x="91" y="97"/>
                    <a:pt x="107" y="83"/>
                    <a:pt x="122" y="83"/>
                  </a:cubicBezTo>
                  <a:cubicBezTo>
                    <a:pt x="126" y="83"/>
                    <a:pt x="129" y="84"/>
                    <a:pt x="132" y="88"/>
                  </a:cubicBezTo>
                  <a:cubicBezTo>
                    <a:pt x="120" y="89"/>
                    <a:pt x="117" y="100"/>
                    <a:pt x="117" y="103"/>
                  </a:cubicBezTo>
                  <a:cubicBezTo>
                    <a:pt x="117" y="110"/>
                    <a:pt x="122" y="114"/>
                    <a:pt x="128" y="114"/>
                  </a:cubicBezTo>
                  <a:cubicBezTo>
                    <a:pt x="137" y="114"/>
                    <a:pt x="145" y="108"/>
                    <a:pt x="145" y="96"/>
                  </a:cubicBezTo>
                  <a:cubicBezTo>
                    <a:pt x="145" y="86"/>
                    <a:pt x="139" y="74"/>
                    <a:pt x="123" y="74"/>
                  </a:cubicBezTo>
                  <a:cubicBezTo>
                    <a:pt x="107" y="74"/>
                    <a:pt x="91" y="88"/>
                    <a:pt x="75" y="101"/>
                  </a:cubicBezTo>
                  <a:cubicBezTo>
                    <a:pt x="63" y="113"/>
                    <a:pt x="54" y="122"/>
                    <a:pt x="42" y="127"/>
                  </a:cubicBezTo>
                  <a:cubicBezTo>
                    <a:pt x="51" y="88"/>
                    <a:pt x="61" y="49"/>
                    <a:pt x="71" y="1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9520" bIns="295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97" name=""/>
            <p:cNvSpPr/>
            <p:nvPr/>
          </p:nvSpPr>
          <p:spPr>
            <a:xfrm>
              <a:off x="7830360" y="3492720"/>
              <a:ext cx="39600" cy="56880"/>
            </a:xfrm>
            <a:custGeom>
              <a:avLst/>
              <a:gdLst>
                <a:gd name="textAreaLeft" fmla="*/ 0 w 39600"/>
                <a:gd name="textAreaRight" fmla="*/ 42480 w 39600"/>
                <a:gd name="textAreaTop" fmla="*/ 0 h 56880"/>
                <a:gd name="textAreaBottom" fmla="*/ 59760 h 56880"/>
              </a:gdLst>
              <a:ahLst/>
              <a:rect l="textAreaLeft" t="textAreaTop" r="textAreaRight" b="textAreaBottom"/>
              <a:pathLst>
                <a:path w="106" h="140">
                  <a:moveTo>
                    <a:pt x="106" y="99"/>
                  </a:moveTo>
                  <a:cubicBezTo>
                    <a:pt x="103" y="99"/>
                    <a:pt x="100" y="99"/>
                    <a:pt x="96" y="99"/>
                  </a:cubicBezTo>
                  <a:cubicBezTo>
                    <a:pt x="96" y="103"/>
                    <a:pt x="94" y="116"/>
                    <a:pt x="90" y="119"/>
                  </a:cubicBezTo>
                  <a:cubicBezTo>
                    <a:pt x="89" y="120"/>
                    <a:pt x="71" y="120"/>
                    <a:pt x="69" y="120"/>
                  </a:cubicBezTo>
                  <a:cubicBezTo>
                    <a:pt x="55" y="120"/>
                    <a:pt x="41" y="120"/>
                    <a:pt x="27" y="120"/>
                  </a:cubicBezTo>
                  <a:cubicBezTo>
                    <a:pt x="41" y="109"/>
                    <a:pt x="57" y="98"/>
                    <a:pt x="69" y="90"/>
                  </a:cubicBezTo>
                  <a:cubicBezTo>
                    <a:pt x="88" y="77"/>
                    <a:pt x="106" y="65"/>
                    <a:pt x="106" y="42"/>
                  </a:cubicBezTo>
                  <a:cubicBezTo>
                    <a:pt x="106" y="14"/>
                    <a:pt x="81" y="0"/>
                    <a:pt x="50" y="0"/>
                  </a:cubicBezTo>
                  <a:cubicBezTo>
                    <a:pt x="22" y="0"/>
                    <a:pt x="0" y="17"/>
                    <a:pt x="0" y="37"/>
                  </a:cubicBezTo>
                  <a:cubicBezTo>
                    <a:pt x="0" y="48"/>
                    <a:pt x="10" y="50"/>
                    <a:pt x="12" y="50"/>
                  </a:cubicBezTo>
                  <a:cubicBezTo>
                    <a:pt x="18" y="50"/>
                    <a:pt x="26" y="45"/>
                    <a:pt x="26" y="37"/>
                  </a:cubicBezTo>
                  <a:cubicBezTo>
                    <a:pt x="26" y="30"/>
                    <a:pt x="20" y="25"/>
                    <a:pt x="14" y="25"/>
                  </a:cubicBezTo>
                  <a:cubicBezTo>
                    <a:pt x="20" y="16"/>
                    <a:pt x="32" y="10"/>
                    <a:pt x="46" y="10"/>
                  </a:cubicBezTo>
                  <a:cubicBezTo>
                    <a:pt x="66" y="10"/>
                    <a:pt x="83" y="22"/>
                    <a:pt x="83" y="42"/>
                  </a:cubicBezTo>
                  <a:cubicBezTo>
                    <a:pt x="83" y="60"/>
                    <a:pt x="71" y="73"/>
                    <a:pt x="54" y="86"/>
                  </a:cubicBezTo>
                  <a:cubicBezTo>
                    <a:pt x="37" y="101"/>
                    <a:pt x="20" y="116"/>
                    <a:pt x="3" y="130"/>
                  </a:cubicBezTo>
                  <a:cubicBezTo>
                    <a:pt x="2" y="132"/>
                    <a:pt x="0" y="132"/>
                    <a:pt x="0" y="134"/>
                  </a:cubicBezTo>
                  <a:cubicBezTo>
                    <a:pt x="0" y="136"/>
                    <a:pt x="0" y="138"/>
                    <a:pt x="0" y="140"/>
                  </a:cubicBezTo>
                  <a:cubicBezTo>
                    <a:pt x="33" y="140"/>
                    <a:pt x="66" y="140"/>
                    <a:pt x="99" y="140"/>
                  </a:cubicBezTo>
                  <a:cubicBezTo>
                    <a:pt x="101" y="126"/>
                    <a:pt x="104" y="113"/>
                    <a:pt x="106" y="9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400" bIns="54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98" name=""/>
            <p:cNvSpPr/>
            <p:nvPr/>
          </p:nvSpPr>
          <p:spPr>
            <a:xfrm>
              <a:off x="7897320" y="3528720"/>
              <a:ext cx="84240" cy="90000"/>
            </a:xfrm>
            <a:custGeom>
              <a:avLst/>
              <a:gdLst>
                <a:gd name="textAreaLeft" fmla="*/ 0 w 84240"/>
                <a:gd name="textAreaRight" fmla="*/ 87120 w 84240"/>
                <a:gd name="textAreaTop" fmla="*/ 0 h 90000"/>
                <a:gd name="textAreaBottom" fmla="*/ 92880 h 90000"/>
              </a:gdLst>
              <a:ahLst/>
              <a:rect l="textAreaLeft" t="textAreaTop" r="textAreaRight" b="textAreaBottom"/>
              <a:pathLst>
                <a:path w="217" h="217">
                  <a:moveTo>
                    <a:pt x="115" y="115"/>
                  </a:moveTo>
                  <a:cubicBezTo>
                    <a:pt x="146" y="115"/>
                    <a:pt x="176" y="115"/>
                    <a:pt x="206" y="115"/>
                  </a:cubicBezTo>
                  <a:cubicBezTo>
                    <a:pt x="210" y="115"/>
                    <a:pt x="217" y="115"/>
                    <a:pt x="217" y="108"/>
                  </a:cubicBezTo>
                  <a:cubicBezTo>
                    <a:pt x="217" y="101"/>
                    <a:pt x="210" y="101"/>
                    <a:pt x="206" y="101"/>
                  </a:cubicBezTo>
                  <a:cubicBezTo>
                    <a:pt x="176" y="101"/>
                    <a:pt x="146" y="101"/>
                    <a:pt x="115" y="101"/>
                  </a:cubicBezTo>
                  <a:cubicBezTo>
                    <a:pt x="115" y="71"/>
                    <a:pt x="115" y="41"/>
                    <a:pt x="115" y="11"/>
                  </a:cubicBezTo>
                  <a:cubicBezTo>
                    <a:pt x="115" y="7"/>
                    <a:pt x="115" y="0"/>
                    <a:pt x="108" y="0"/>
                  </a:cubicBezTo>
                  <a:cubicBezTo>
                    <a:pt x="101" y="0"/>
                    <a:pt x="101" y="6"/>
                    <a:pt x="101" y="11"/>
                  </a:cubicBezTo>
                  <a:cubicBezTo>
                    <a:pt x="101" y="41"/>
                    <a:pt x="101" y="71"/>
                    <a:pt x="101" y="101"/>
                  </a:cubicBezTo>
                  <a:cubicBezTo>
                    <a:pt x="71" y="101"/>
                    <a:pt x="41" y="101"/>
                    <a:pt x="11" y="101"/>
                  </a:cubicBezTo>
                  <a:cubicBezTo>
                    <a:pt x="7" y="101"/>
                    <a:pt x="0" y="101"/>
                    <a:pt x="0" y="108"/>
                  </a:cubicBezTo>
                  <a:cubicBezTo>
                    <a:pt x="0" y="115"/>
                    <a:pt x="6" y="115"/>
                    <a:pt x="11" y="115"/>
                  </a:cubicBezTo>
                  <a:cubicBezTo>
                    <a:pt x="41" y="115"/>
                    <a:pt x="71" y="115"/>
                    <a:pt x="101" y="115"/>
                  </a:cubicBezTo>
                  <a:cubicBezTo>
                    <a:pt x="101" y="145"/>
                    <a:pt x="101" y="176"/>
                    <a:pt x="101" y="206"/>
                  </a:cubicBezTo>
                  <a:cubicBezTo>
                    <a:pt x="101" y="209"/>
                    <a:pt x="101" y="217"/>
                    <a:pt x="108" y="217"/>
                  </a:cubicBezTo>
                  <a:cubicBezTo>
                    <a:pt x="115" y="217"/>
                    <a:pt x="115" y="209"/>
                    <a:pt x="115" y="206"/>
                  </a:cubicBezTo>
                  <a:cubicBezTo>
                    <a:pt x="115" y="176"/>
                    <a:pt x="115" y="145"/>
                    <a:pt x="115" y="11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120" bIns="331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99" name=""/>
            <p:cNvSpPr/>
            <p:nvPr/>
          </p:nvSpPr>
          <p:spPr>
            <a:xfrm>
              <a:off x="8006040" y="3523320"/>
              <a:ext cx="39960" cy="80280"/>
            </a:xfrm>
            <a:custGeom>
              <a:avLst/>
              <a:gdLst>
                <a:gd name="textAreaLeft" fmla="*/ 0 w 39960"/>
                <a:gd name="textAreaRight" fmla="*/ 42840 w 39960"/>
                <a:gd name="textAreaTop" fmla="*/ 0 h 80280"/>
                <a:gd name="textAreaBottom" fmla="*/ 83160 h 80280"/>
              </a:gdLst>
              <a:ahLst/>
              <a:rect l="textAreaLeft" t="textAreaTop" r="textAreaRight" b="textAreaBottom"/>
              <a:pathLst>
                <a:path w="107" h="195">
                  <a:moveTo>
                    <a:pt x="66" y="8"/>
                  </a:moveTo>
                  <a:cubicBezTo>
                    <a:pt x="66" y="0"/>
                    <a:pt x="66" y="0"/>
                    <a:pt x="58" y="0"/>
                  </a:cubicBezTo>
                  <a:cubicBezTo>
                    <a:pt x="38" y="18"/>
                    <a:pt x="12" y="18"/>
                    <a:pt x="0" y="18"/>
                  </a:cubicBezTo>
                  <a:cubicBezTo>
                    <a:pt x="0" y="21"/>
                    <a:pt x="0" y="25"/>
                    <a:pt x="0" y="29"/>
                  </a:cubicBezTo>
                  <a:cubicBezTo>
                    <a:pt x="7" y="29"/>
                    <a:pt x="26" y="29"/>
                    <a:pt x="43" y="20"/>
                  </a:cubicBezTo>
                  <a:cubicBezTo>
                    <a:pt x="43" y="70"/>
                    <a:pt x="43" y="121"/>
                    <a:pt x="43" y="171"/>
                  </a:cubicBezTo>
                  <a:cubicBezTo>
                    <a:pt x="43" y="181"/>
                    <a:pt x="43" y="184"/>
                    <a:pt x="13" y="184"/>
                  </a:cubicBezTo>
                  <a:cubicBezTo>
                    <a:pt x="10" y="184"/>
                    <a:pt x="6" y="184"/>
                    <a:pt x="2" y="184"/>
                  </a:cubicBezTo>
                  <a:cubicBezTo>
                    <a:pt x="2" y="188"/>
                    <a:pt x="2" y="191"/>
                    <a:pt x="2" y="195"/>
                  </a:cubicBezTo>
                  <a:cubicBezTo>
                    <a:pt x="7" y="195"/>
                    <a:pt x="43" y="194"/>
                    <a:pt x="54" y="194"/>
                  </a:cubicBezTo>
                  <a:cubicBezTo>
                    <a:pt x="64" y="194"/>
                    <a:pt x="101" y="195"/>
                    <a:pt x="107" y="195"/>
                  </a:cubicBezTo>
                  <a:cubicBezTo>
                    <a:pt x="107" y="191"/>
                    <a:pt x="107" y="188"/>
                    <a:pt x="107" y="184"/>
                  </a:cubicBezTo>
                  <a:cubicBezTo>
                    <a:pt x="103" y="184"/>
                    <a:pt x="100" y="184"/>
                    <a:pt x="96" y="184"/>
                  </a:cubicBezTo>
                  <a:cubicBezTo>
                    <a:pt x="66" y="184"/>
                    <a:pt x="66" y="181"/>
                    <a:pt x="66" y="171"/>
                  </a:cubicBezTo>
                  <a:cubicBezTo>
                    <a:pt x="66" y="117"/>
                    <a:pt x="66" y="62"/>
                    <a:pt x="66" y="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00" name=""/>
            <p:cNvSpPr/>
            <p:nvPr/>
          </p:nvSpPr>
          <p:spPr>
            <a:xfrm>
              <a:off x="8073360" y="3523320"/>
              <a:ext cx="40320" cy="80280"/>
            </a:xfrm>
            <a:custGeom>
              <a:avLst/>
              <a:gdLst>
                <a:gd name="textAreaLeft" fmla="*/ 0 w 40320"/>
                <a:gd name="textAreaRight" fmla="*/ 43200 w 40320"/>
                <a:gd name="textAreaTop" fmla="*/ 0 h 80280"/>
                <a:gd name="textAreaBottom" fmla="*/ 83160 h 80280"/>
              </a:gdLst>
              <a:ahLst/>
              <a:rect l="textAreaLeft" t="textAreaTop" r="textAreaRight" b="textAreaBottom"/>
              <a:pathLst>
                <a:path w="107" h="195">
                  <a:moveTo>
                    <a:pt x="66" y="8"/>
                  </a:moveTo>
                  <a:cubicBezTo>
                    <a:pt x="66" y="0"/>
                    <a:pt x="66" y="0"/>
                    <a:pt x="58" y="0"/>
                  </a:cubicBezTo>
                  <a:cubicBezTo>
                    <a:pt x="38" y="18"/>
                    <a:pt x="12" y="18"/>
                    <a:pt x="0" y="18"/>
                  </a:cubicBezTo>
                  <a:cubicBezTo>
                    <a:pt x="0" y="21"/>
                    <a:pt x="0" y="25"/>
                    <a:pt x="0" y="29"/>
                  </a:cubicBezTo>
                  <a:cubicBezTo>
                    <a:pt x="7" y="29"/>
                    <a:pt x="26" y="29"/>
                    <a:pt x="43" y="20"/>
                  </a:cubicBezTo>
                  <a:cubicBezTo>
                    <a:pt x="43" y="70"/>
                    <a:pt x="43" y="121"/>
                    <a:pt x="43" y="171"/>
                  </a:cubicBezTo>
                  <a:cubicBezTo>
                    <a:pt x="43" y="181"/>
                    <a:pt x="43" y="184"/>
                    <a:pt x="13" y="184"/>
                  </a:cubicBezTo>
                  <a:cubicBezTo>
                    <a:pt x="10" y="184"/>
                    <a:pt x="6" y="184"/>
                    <a:pt x="2" y="184"/>
                  </a:cubicBezTo>
                  <a:cubicBezTo>
                    <a:pt x="2" y="188"/>
                    <a:pt x="2" y="191"/>
                    <a:pt x="2" y="195"/>
                  </a:cubicBezTo>
                  <a:cubicBezTo>
                    <a:pt x="7" y="195"/>
                    <a:pt x="43" y="194"/>
                    <a:pt x="54" y="194"/>
                  </a:cubicBezTo>
                  <a:cubicBezTo>
                    <a:pt x="64" y="194"/>
                    <a:pt x="101" y="195"/>
                    <a:pt x="107" y="195"/>
                  </a:cubicBezTo>
                  <a:cubicBezTo>
                    <a:pt x="107" y="191"/>
                    <a:pt x="107" y="188"/>
                    <a:pt x="107" y="184"/>
                  </a:cubicBezTo>
                  <a:cubicBezTo>
                    <a:pt x="103" y="184"/>
                    <a:pt x="100" y="184"/>
                    <a:pt x="96" y="184"/>
                  </a:cubicBezTo>
                  <a:cubicBezTo>
                    <a:pt x="66" y="184"/>
                    <a:pt x="66" y="181"/>
                    <a:pt x="66" y="171"/>
                  </a:cubicBezTo>
                  <a:cubicBezTo>
                    <a:pt x="66" y="117"/>
                    <a:pt x="66" y="62"/>
                    <a:pt x="66" y="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01" name=""/>
            <p:cNvSpPr/>
            <p:nvPr/>
          </p:nvSpPr>
          <p:spPr>
            <a:xfrm>
              <a:off x="8137080" y="3519360"/>
              <a:ext cx="55440" cy="84960"/>
            </a:xfrm>
            <a:custGeom>
              <a:avLst/>
              <a:gdLst>
                <a:gd name="textAreaLeft" fmla="*/ 0 w 55440"/>
                <a:gd name="textAreaRight" fmla="*/ 58320 w 55440"/>
                <a:gd name="textAreaTop" fmla="*/ 0 h 84960"/>
                <a:gd name="textAreaBottom" fmla="*/ 87840 h 84960"/>
              </a:gdLst>
              <a:ahLst/>
              <a:rect l="textAreaLeft" t="textAreaTop" r="textAreaRight" b="textAreaBottom"/>
              <a:pathLst>
                <a:path w="145" h="207">
                  <a:moveTo>
                    <a:pt x="70" y="10"/>
                  </a:moveTo>
                  <a:cubicBezTo>
                    <a:pt x="70" y="9"/>
                    <a:pt x="71" y="7"/>
                    <a:pt x="71" y="5"/>
                  </a:cubicBezTo>
                  <a:cubicBezTo>
                    <a:pt x="71" y="4"/>
                    <a:pt x="70" y="0"/>
                    <a:pt x="66" y="0"/>
                  </a:cubicBezTo>
                  <a:cubicBezTo>
                    <a:pt x="60" y="0"/>
                    <a:pt x="36" y="3"/>
                    <a:pt x="29" y="4"/>
                  </a:cubicBezTo>
                  <a:cubicBezTo>
                    <a:pt x="27" y="4"/>
                    <a:pt x="22" y="4"/>
                    <a:pt x="22" y="10"/>
                  </a:cubicBezTo>
                  <a:cubicBezTo>
                    <a:pt x="22" y="15"/>
                    <a:pt x="27" y="15"/>
                    <a:pt x="30" y="15"/>
                  </a:cubicBezTo>
                  <a:cubicBezTo>
                    <a:pt x="44" y="15"/>
                    <a:pt x="44" y="17"/>
                    <a:pt x="44" y="19"/>
                  </a:cubicBezTo>
                  <a:cubicBezTo>
                    <a:pt x="44" y="21"/>
                    <a:pt x="44" y="23"/>
                    <a:pt x="42" y="25"/>
                  </a:cubicBezTo>
                  <a:cubicBezTo>
                    <a:pt x="29" y="81"/>
                    <a:pt x="15" y="136"/>
                    <a:pt x="2" y="192"/>
                  </a:cubicBezTo>
                  <a:cubicBezTo>
                    <a:pt x="0" y="197"/>
                    <a:pt x="1" y="196"/>
                    <a:pt x="0" y="198"/>
                  </a:cubicBezTo>
                  <a:cubicBezTo>
                    <a:pt x="0" y="203"/>
                    <a:pt x="3" y="207"/>
                    <a:pt x="10" y="207"/>
                  </a:cubicBezTo>
                  <a:cubicBezTo>
                    <a:pt x="18" y="207"/>
                    <a:pt x="22" y="201"/>
                    <a:pt x="23" y="195"/>
                  </a:cubicBezTo>
                  <a:cubicBezTo>
                    <a:pt x="24" y="194"/>
                    <a:pt x="36" y="143"/>
                    <a:pt x="38" y="138"/>
                  </a:cubicBezTo>
                  <a:cubicBezTo>
                    <a:pt x="59" y="140"/>
                    <a:pt x="76" y="147"/>
                    <a:pt x="76" y="162"/>
                  </a:cubicBezTo>
                  <a:cubicBezTo>
                    <a:pt x="76" y="164"/>
                    <a:pt x="76" y="165"/>
                    <a:pt x="75" y="168"/>
                  </a:cubicBezTo>
                  <a:cubicBezTo>
                    <a:pt x="74" y="173"/>
                    <a:pt x="74" y="174"/>
                    <a:pt x="74" y="177"/>
                  </a:cubicBezTo>
                  <a:cubicBezTo>
                    <a:pt x="74" y="198"/>
                    <a:pt x="92" y="207"/>
                    <a:pt x="105" y="207"/>
                  </a:cubicBezTo>
                  <a:cubicBezTo>
                    <a:pt x="133" y="207"/>
                    <a:pt x="130" y="178"/>
                    <a:pt x="143" y="163"/>
                  </a:cubicBezTo>
                  <a:cubicBezTo>
                    <a:pt x="143" y="158"/>
                    <a:pt x="140" y="160"/>
                    <a:pt x="138" y="158"/>
                  </a:cubicBezTo>
                  <a:cubicBezTo>
                    <a:pt x="133" y="158"/>
                    <a:pt x="133" y="161"/>
                    <a:pt x="132" y="165"/>
                  </a:cubicBezTo>
                  <a:cubicBezTo>
                    <a:pt x="129" y="179"/>
                    <a:pt x="120" y="199"/>
                    <a:pt x="106" y="199"/>
                  </a:cubicBezTo>
                  <a:cubicBezTo>
                    <a:pt x="98" y="199"/>
                    <a:pt x="95" y="192"/>
                    <a:pt x="95" y="185"/>
                  </a:cubicBezTo>
                  <a:cubicBezTo>
                    <a:pt x="95" y="179"/>
                    <a:pt x="95" y="179"/>
                    <a:pt x="98" y="171"/>
                  </a:cubicBezTo>
                  <a:cubicBezTo>
                    <a:pt x="98" y="170"/>
                    <a:pt x="99" y="165"/>
                    <a:pt x="99" y="162"/>
                  </a:cubicBezTo>
                  <a:cubicBezTo>
                    <a:pt x="99" y="136"/>
                    <a:pt x="64" y="132"/>
                    <a:pt x="51" y="131"/>
                  </a:cubicBezTo>
                  <a:cubicBezTo>
                    <a:pt x="59" y="125"/>
                    <a:pt x="71" y="115"/>
                    <a:pt x="76" y="112"/>
                  </a:cubicBezTo>
                  <a:cubicBezTo>
                    <a:pt x="90" y="97"/>
                    <a:pt x="106" y="83"/>
                    <a:pt x="121" y="83"/>
                  </a:cubicBezTo>
                  <a:cubicBezTo>
                    <a:pt x="125" y="83"/>
                    <a:pt x="129" y="84"/>
                    <a:pt x="131" y="88"/>
                  </a:cubicBezTo>
                  <a:cubicBezTo>
                    <a:pt x="119" y="89"/>
                    <a:pt x="117" y="100"/>
                    <a:pt x="117" y="103"/>
                  </a:cubicBezTo>
                  <a:cubicBezTo>
                    <a:pt x="117" y="110"/>
                    <a:pt x="121" y="114"/>
                    <a:pt x="127" y="114"/>
                  </a:cubicBezTo>
                  <a:cubicBezTo>
                    <a:pt x="136" y="114"/>
                    <a:pt x="145" y="108"/>
                    <a:pt x="145" y="96"/>
                  </a:cubicBezTo>
                  <a:cubicBezTo>
                    <a:pt x="145" y="86"/>
                    <a:pt x="138" y="74"/>
                    <a:pt x="123" y="74"/>
                  </a:cubicBezTo>
                  <a:cubicBezTo>
                    <a:pt x="106" y="74"/>
                    <a:pt x="90" y="88"/>
                    <a:pt x="75" y="101"/>
                  </a:cubicBezTo>
                  <a:cubicBezTo>
                    <a:pt x="63" y="113"/>
                    <a:pt x="53" y="122"/>
                    <a:pt x="41" y="127"/>
                  </a:cubicBezTo>
                  <a:cubicBezTo>
                    <a:pt x="51" y="88"/>
                    <a:pt x="60" y="49"/>
                    <a:pt x="70" y="1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9520" bIns="295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02" name=""/>
            <p:cNvSpPr/>
            <p:nvPr/>
          </p:nvSpPr>
          <p:spPr>
            <a:xfrm>
              <a:off x="8211240" y="3528720"/>
              <a:ext cx="84600" cy="90000"/>
            </a:xfrm>
            <a:custGeom>
              <a:avLst/>
              <a:gdLst>
                <a:gd name="textAreaLeft" fmla="*/ 0 w 84600"/>
                <a:gd name="textAreaRight" fmla="*/ 87480 w 84600"/>
                <a:gd name="textAreaTop" fmla="*/ 0 h 90000"/>
                <a:gd name="textAreaBottom" fmla="*/ 92880 h 90000"/>
              </a:gdLst>
              <a:ahLst/>
              <a:rect l="textAreaLeft" t="textAreaTop" r="textAreaRight" b="textAreaBottom"/>
              <a:pathLst>
                <a:path w="217" h="217">
                  <a:moveTo>
                    <a:pt x="115" y="115"/>
                  </a:moveTo>
                  <a:cubicBezTo>
                    <a:pt x="145" y="115"/>
                    <a:pt x="175" y="115"/>
                    <a:pt x="205" y="115"/>
                  </a:cubicBezTo>
                  <a:cubicBezTo>
                    <a:pt x="210" y="115"/>
                    <a:pt x="217" y="115"/>
                    <a:pt x="217" y="108"/>
                  </a:cubicBezTo>
                  <a:cubicBezTo>
                    <a:pt x="217" y="101"/>
                    <a:pt x="210" y="101"/>
                    <a:pt x="205" y="101"/>
                  </a:cubicBezTo>
                  <a:cubicBezTo>
                    <a:pt x="175" y="101"/>
                    <a:pt x="145" y="101"/>
                    <a:pt x="115" y="101"/>
                  </a:cubicBezTo>
                  <a:cubicBezTo>
                    <a:pt x="115" y="71"/>
                    <a:pt x="115" y="41"/>
                    <a:pt x="115" y="11"/>
                  </a:cubicBezTo>
                  <a:cubicBezTo>
                    <a:pt x="115" y="7"/>
                    <a:pt x="115" y="0"/>
                    <a:pt x="108" y="0"/>
                  </a:cubicBezTo>
                  <a:cubicBezTo>
                    <a:pt x="101" y="0"/>
                    <a:pt x="101" y="6"/>
                    <a:pt x="101" y="11"/>
                  </a:cubicBezTo>
                  <a:cubicBezTo>
                    <a:pt x="101" y="41"/>
                    <a:pt x="101" y="71"/>
                    <a:pt x="101" y="101"/>
                  </a:cubicBezTo>
                  <a:cubicBezTo>
                    <a:pt x="71" y="101"/>
                    <a:pt x="41" y="101"/>
                    <a:pt x="11" y="101"/>
                  </a:cubicBezTo>
                  <a:cubicBezTo>
                    <a:pt x="6" y="101"/>
                    <a:pt x="0" y="101"/>
                    <a:pt x="0" y="108"/>
                  </a:cubicBezTo>
                  <a:cubicBezTo>
                    <a:pt x="0" y="115"/>
                    <a:pt x="6" y="115"/>
                    <a:pt x="11" y="115"/>
                  </a:cubicBezTo>
                  <a:cubicBezTo>
                    <a:pt x="41" y="115"/>
                    <a:pt x="71" y="115"/>
                    <a:pt x="101" y="115"/>
                  </a:cubicBezTo>
                  <a:cubicBezTo>
                    <a:pt x="101" y="145"/>
                    <a:pt x="101" y="176"/>
                    <a:pt x="101" y="206"/>
                  </a:cubicBezTo>
                  <a:cubicBezTo>
                    <a:pt x="101" y="209"/>
                    <a:pt x="101" y="217"/>
                    <a:pt x="108" y="217"/>
                  </a:cubicBezTo>
                  <a:cubicBezTo>
                    <a:pt x="115" y="217"/>
                    <a:pt x="115" y="209"/>
                    <a:pt x="115" y="206"/>
                  </a:cubicBezTo>
                  <a:cubicBezTo>
                    <a:pt x="115" y="176"/>
                    <a:pt x="115" y="145"/>
                    <a:pt x="115" y="11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120" bIns="331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03" name=""/>
            <p:cNvSpPr/>
            <p:nvPr/>
          </p:nvSpPr>
          <p:spPr>
            <a:xfrm>
              <a:off x="8313120" y="3523320"/>
              <a:ext cx="51840" cy="82800"/>
            </a:xfrm>
            <a:custGeom>
              <a:avLst/>
              <a:gdLst>
                <a:gd name="textAreaLeft" fmla="*/ 0 w 51840"/>
                <a:gd name="textAreaRight" fmla="*/ 54720 w 51840"/>
                <a:gd name="textAreaTop" fmla="*/ 0 h 82800"/>
                <a:gd name="textAreaBottom" fmla="*/ 85680 h 82800"/>
              </a:gdLst>
              <a:ahLst/>
              <a:rect l="textAreaLeft" t="textAreaTop" r="textAreaRight" b="textAreaBottom"/>
              <a:pathLst>
                <a:path w="136" h="201">
                  <a:moveTo>
                    <a:pt x="65" y="97"/>
                  </a:moveTo>
                  <a:cubicBezTo>
                    <a:pt x="88" y="97"/>
                    <a:pt x="105" y="112"/>
                    <a:pt x="105" y="143"/>
                  </a:cubicBezTo>
                  <a:cubicBezTo>
                    <a:pt x="105" y="181"/>
                    <a:pt x="83" y="191"/>
                    <a:pt x="66" y="191"/>
                  </a:cubicBezTo>
                  <a:cubicBezTo>
                    <a:pt x="54" y="191"/>
                    <a:pt x="29" y="188"/>
                    <a:pt x="16" y="171"/>
                  </a:cubicBezTo>
                  <a:cubicBezTo>
                    <a:pt x="30" y="170"/>
                    <a:pt x="34" y="160"/>
                    <a:pt x="34" y="154"/>
                  </a:cubicBezTo>
                  <a:cubicBezTo>
                    <a:pt x="34" y="145"/>
                    <a:pt x="27" y="137"/>
                    <a:pt x="17" y="137"/>
                  </a:cubicBezTo>
                  <a:cubicBezTo>
                    <a:pt x="9" y="137"/>
                    <a:pt x="0" y="143"/>
                    <a:pt x="0" y="155"/>
                  </a:cubicBezTo>
                  <a:cubicBezTo>
                    <a:pt x="0" y="183"/>
                    <a:pt x="31" y="201"/>
                    <a:pt x="67" y="201"/>
                  </a:cubicBezTo>
                  <a:cubicBezTo>
                    <a:pt x="108" y="201"/>
                    <a:pt x="136" y="173"/>
                    <a:pt x="136" y="143"/>
                  </a:cubicBezTo>
                  <a:cubicBezTo>
                    <a:pt x="136" y="121"/>
                    <a:pt x="118" y="98"/>
                    <a:pt x="85" y="91"/>
                  </a:cubicBezTo>
                  <a:cubicBezTo>
                    <a:pt x="115" y="80"/>
                    <a:pt x="127" y="58"/>
                    <a:pt x="127" y="41"/>
                  </a:cubicBezTo>
                  <a:cubicBezTo>
                    <a:pt x="127" y="17"/>
                    <a:pt x="100" y="0"/>
                    <a:pt x="67" y="0"/>
                  </a:cubicBezTo>
                  <a:cubicBezTo>
                    <a:pt x="35" y="0"/>
                    <a:pt x="10" y="15"/>
                    <a:pt x="10" y="39"/>
                  </a:cubicBezTo>
                  <a:cubicBezTo>
                    <a:pt x="10" y="49"/>
                    <a:pt x="16" y="55"/>
                    <a:pt x="25" y="55"/>
                  </a:cubicBezTo>
                  <a:cubicBezTo>
                    <a:pt x="34" y="55"/>
                    <a:pt x="40" y="48"/>
                    <a:pt x="40" y="39"/>
                  </a:cubicBezTo>
                  <a:cubicBezTo>
                    <a:pt x="40" y="31"/>
                    <a:pt x="34" y="25"/>
                    <a:pt x="25" y="24"/>
                  </a:cubicBezTo>
                  <a:cubicBezTo>
                    <a:pt x="35" y="11"/>
                    <a:pt x="55" y="8"/>
                    <a:pt x="66" y="8"/>
                  </a:cubicBezTo>
                  <a:cubicBezTo>
                    <a:pt x="79" y="8"/>
                    <a:pt x="99" y="14"/>
                    <a:pt x="99" y="41"/>
                  </a:cubicBezTo>
                  <a:cubicBezTo>
                    <a:pt x="99" y="53"/>
                    <a:pt x="94" y="66"/>
                    <a:pt x="87" y="75"/>
                  </a:cubicBezTo>
                  <a:cubicBezTo>
                    <a:pt x="77" y="86"/>
                    <a:pt x="69" y="87"/>
                    <a:pt x="54" y="87"/>
                  </a:cubicBezTo>
                  <a:cubicBezTo>
                    <a:pt x="47" y="88"/>
                    <a:pt x="46" y="88"/>
                    <a:pt x="45" y="88"/>
                  </a:cubicBezTo>
                  <a:cubicBezTo>
                    <a:pt x="43" y="88"/>
                    <a:pt x="41" y="90"/>
                    <a:pt x="41" y="92"/>
                  </a:cubicBezTo>
                  <a:cubicBezTo>
                    <a:pt x="41" y="97"/>
                    <a:pt x="45" y="97"/>
                    <a:pt x="49" y="97"/>
                  </a:cubicBezTo>
                  <a:cubicBezTo>
                    <a:pt x="55" y="97"/>
                    <a:pt x="60" y="97"/>
                    <a:pt x="65" y="9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360" bIns="273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04" name=""/>
            <p:cNvSpPr/>
            <p:nvPr/>
          </p:nvSpPr>
          <p:spPr>
            <a:xfrm>
              <a:off x="7300080" y="3628440"/>
              <a:ext cx="1071720" cy="3960"/>
            </a:xfrm>
            <a:custGeom>
              <a:avLst/>
              <a:gdLst>
                <a:gd name="textAreaLeft" fmla="*/ 0 w 1071720"/>
                <a:gd name="textAreaRight" fmla="*/ 1074600 w 1071720"/>
                <a:gd name="textAreaTop" fmla="*/ 0 h 3960"/>
                <a:gd name="textAreaBottom" fmla="*/ 6840 h 3960"/>
              </a:gdLst>
              <a:ahLst/>
              <a:rect l="textAreaLeft" t="textAreaTop" r="textAreaRight" b="textAreaBottom"/>
              <a:pathLst>
                <a:path w="2672" h="17">
                  <a:moveTo>
                    <a:pt x="0" y="0"/>
                  </a:moveTo>
                  <a:cubicBezTo>
                    <a:pt x="891" y="0"/>
                    <a:pt x="1781" y="0"/>
                    <a:pt x="2672" y="0"/>
                  </a:cubicBezTo>
                  <a:cubicBezTo>
                    <a:pt x="2672" y="6"/>
                    <a:pt x="2672" y="12"/>
                    <a:pt x="2672" y="17"/>
                  </a:cubicBezTo>
                  <a:cubicBezTo>
                    <a:pt x="1781" y="17"/>
                    <a:pt x="891" y="17"/>
                    <a:pt x="0" y="17"/>
                  </a:cubicBezTo>
                  <a:cubicBezTo>
                    <a:pt x="0" y="12"/>
                    <a:pt x="0" y="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05" name=""/>
            <p:cNvSpPr/>
            <p:nvPr/>
          </p:nvSpPr>
          <p:spPr>
            <a:xfrm>
              <a:off x="7810200" y="3655440"/>
              <a:ext cx="51840" cy="82800"/>
            </a:xfrm>
            <a:custGeom>
              <a:avLst/>
              <a:gdLst>
                <a:gd name="textAreaLeft" fmla="*/ 0 w 51840"/>
                <a:gd name="textAreaRight" fmla="*/ 54720 w 51840"/>
                <a:gd name="textAreaTop" fmla="*/ 0 h 82800"/>
                <a:gd name="textAreaBottom" fmla="*/ 85680 h 82800"/>
              </a:gdLst>
              <a:ahLst/>
              <a:rect l="textAreaLeft" t="textAreaTop" r="textAreaRight" b="textAreaBottom"/>
              <a:pathLst>
                <a:path w="136" h="201">
                  <a:moveTo>
                    <a:pt x="65" y="97"/>
                  </a:moveTo>
                  <a:cubicBezTo>
                    <a:pt x="88" y="97"/>
                    <a:pt x="104" y="112"/>
                    <a:pt x="104" y="145"/>
                  </a:cubicBezTo>
                  <a:cubicBezTo>
                    <a:pt x="104" y="181"/>
                    <a:pt x="83" y="191"/>
                    <a:pt x="66" y="191"/>
                  </a:cubicBezTo>
                  <a:cubicBezTo>
                    <a:pt x="54" y="191"/>
                    <a:pt x="28" y="188"/>
                    <a:pt x="16" y="171"/>
                  </a:cubicBezTo>
                  <a:cubicBezTo>
                    <a:pt x="29" y="170"/>
                    <a:pt x="32" y="160"/>
                    <a:pt x="32" y="154"/>
                  </a:cubicBezTo>
                  <a:cubicBezTo>
                    <a:pt x="32" y="145"/>
                    <a:pt x="25" y="139"/>
                    <a:pt x="17" y="139"/>
                  </a:cubicBezTo>
                  <a:cubicBezTo>
                    <a:pt x="8" y="139"/>
                    <a:pt x="0" y="144"/>
                    <a:pt x="0" y="156"/>
                  </a:cubicBezTo>
                  <a:cubicBezTo>
                    <a:pt x="0" y="183"/>
                    <a:pt x="30" y="201"/>
                    <a:pt x="66" y="201"/>
                  </a:cubicBezTo>
                  <a:cubicBezTo>
                    <a:pt x="107" y="201"/>
                    <a:pt x="136" y="173"/>
                    <a:pt x="136" y="145"/>
                  </a:cubicBezTo>
                  <a:cubicBezTo>
                    <a:pt x="136" y="121"/>
                    <a:pt x="116" y="98"/>
                    <a:pt x="84" y="92"/>
                  </a:cubicBezTo>
                  <a:cubicBezTo>
                    <a:pt x="115" y="80"/>
                    <a:pt x="126" y="59"/>
                    <a:pt x="126" y="41"/>
                  </a:cubicBezTo>
                  <a:cubicBezTo>
                    <a:pt x="126" y="17"/>
                    <a:pt x="100" y="0"/>
                    <a:pt x="67" y="0"/>
                  </a:cubicBezTo>
                  <a:cubicBezTo>
                    <a:pt x="34" y="0"/>
                    <a:pt x="8" y="15"/>
                    <a:pt x="8" y="39"/>
                  </a:cubicBezTo>
                  <a:cubicBezTo>
                    <a:pt x="8" y="49"/>
                    <a:pt x="16" y="55"/>
                    <a:pt x="24" y="55"/>
                  </a:cubicBezTo>
                  <a:cubicBezTo>
                    <a:pt x="34" y="55"/>
                    <a:pt x="40" y="48"/>
                    <a:pt x="40" y="39"/>
                  </a:cubicBezTo>
                  <a:cubicBezTo>
                    <a:pt x="40" y="31"/>
                    <a:pt x="34" y="25"/>
                    <a:pt x="24" y="25"/>
                  </a:cubicBezTo>
                  <a:cubicBezTo>
                    <a:pt x="35" y="12"/>
                    <a:pt x="55" y="8"/>
                    <a:pt x="66" y="8"/>
                  </a:cubicBezTo>
                  <a:cubicBezTo>
                    <a:pt x="79" y="8"/>
                    <a:pt x="97" y="14"/>
                    <a:pt x="97" y="41"/>
                  </a:cubicBezTo>
                  <a:cubicBezTo>
                    <a:pt x="97" y="53"/>
                    <a:pt x="94" y="66"/>
                    <a:pt x="86" y="75"/>
                  </a:cubicBezTo>
                  <a:cubicBezTo>
                    <a:pt x="76" y="86"/>
                    <a:pt x="68" y="87"/>
                    <a:pt x="53" y="88"/>
                  </a:cubicBezTo>
                  <a:cubicBezTo>
                    <a:pt x="46" y="88"/>
                    <a:pt x="46" y="88"/>
                    <a:pt x="43" y="88"/>
                  </a:cubicBezTo>
                  <a:cubicBezTo>
                    <a:pt x="42" y="90"/>
                    <a:pt x="41" y="90"/>
                    <a:pt x="41" y="93"/>
                  </a:cubicBezTo>
                  <a:cubicBezTo>
                    <a:pt x="41" y="97"/>
                    <a:pt x="43" y="97"/>
                    <a:pt x="48" y="97"/>
                  </a:cubicBezTo>
                  <a:cubicBezTo>
                    <a:pt x="54" y="97"/>
                    <a:pt x="59" y="97"/>
                    <a:pt x="65" y="9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360" bIns="273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06" name=""/>
            <p:cNvSpPr/>
            <p:nvPr/>
          </p:nvSpPr>
          <p:spPr>
            <a:xfrm>
              <a:off x="8451000" y="3611160"/>
              <a:ext cx="110160" cy="38880"/>
            </a:xfrm>
            <a:custGeom>
              <a:avLst/>
              <a:gdLst>
                <a:gd name="textAreaLeft" fmla="*/ 0 w 110160"/>
                <a:gd name="textAreaRight" fmla="*/ 113040 w 110160"/>
                <a:gd name="textAreaTop" fmla="*/ 0 h 38880"/>
                <a:gd name="textAreaBottom" fmla="*/ 41760 h 38880"/>
              </a:gdLst>
              <a:ahLst/>
              <a:rect l="textAreaLeft" t="textAreaTop" r="textAreaRight" b="textAreaBottom"/>
              <a:pathLst>
                <a:path w="281" h="98">
                  <a:moveTo>
                    <a:pt x="267" y="16"/>
                  </a:moveTo>
                  <a:cubicBezTo>
                    <a:pt x="273" y="16"/>
                    <a:pt x="281" y="16"/>
                    <a:pt x="281" y="8"/>
                  </a:cubicBezTo>
                  <a:cubicBezTo>
                    <a:pt x="281" y="0"/>
                    <a:pt x="273" y="0"/>
                    <a:pt x="267" y="0"/>
                  </a:cubicBezTo>
                  <a:cubicBezTo>
                    <a:pt x="183" y="0"/>
                    <a:pt x="99" y="0"/>
                    <a:pt x="15" y="0"/>
                  </a:cubicBezTo>
                  <a:cubicBezTo>
                    <a:pt x="9" y="0"/>
                    <a:pt x="0" y="0"/>
                    <a:pt x="0" y="8"/>
                  </a:cubicBezTo>
                  <a:cubicBezTo>
                    <a:pt x="0" y="16"/>
                    <a:pt x="9" y="16"/>
                    <a:pt x="15" y="16"/>
                  </a:cubicBezTo>
                  <a:cubicBezTo>
                    <a:pt x="99" y="16"/>
                    <a:pt x="183" y="16"/>
                    <a:pt x="267" y="16"/>
                  </a:cubicBezTo>
                  <a:moveTo>
                    <a:pt x="267" y="98"/>
                  </a:moveTo>
                  <a:cubicBezTo>
                    <a:pt x="273" y="98"/>
                    <a:pt x="281" y="98"/>
                    <a:pt x="281" y="90"/>
                  </a:cubicBezTo>
                  <a:cubicBezTo>
                    <a:pt x="281" y="81"/>
                    <a:pt x="273" y="81"/>
                    <a:pt x="267" y="81"/>
                  </a:cubicBezTo>
                  <a:cubicBezTo>
                    <a:pt x="183" y="81"/>
                    <a:pt x="99" y="81"/>
                    <a:pt x="15" y="81"/>
                  </a:cubicBezTo>
                  <a:cubicBezTo>
                    <a:pt x="9" y="81"/>
                    <a:pt x="0" y="81"/>
                    <a:pt x="0" y="90"/>
                  </a:cubicBezTo>
                  <a:cubicBezTo>
                    <a:pt x="0" y="98"/>
                    <a:pt x="9" y="98"/>
                    <a:pt x="15" y="98"/>
                  </a:cubicBezTo>
                  <a:cubicBezTo>
                    <a:pt x="99" y="98"/>
                    <a:pt x="183" y="98"/>
                    <a:pt x="267" y="9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9720" bIns="-97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307" name=""/>
          <p:cNvGrpSpPr/>
          <p:nvPr/>
        </p:nvGrpSpPr>
        <p:grpSpPr>
          <a:xfrm>
            <a:off x="815400" y="4034520"/>
            <a:ext cx="1271520" cy="262440"/>
            <a:chOff x="815400" y="4034520"/>
            <a:chExt cx="1271520" cy="262440"/>
          </a:xfrm>
        </p:grpSpPr>
        <p:sp>
          <p:nvSpPr>
            <p:cNvPr id="308" name=""/>
            <p:cNvSpPr/>
            <p:nvPr/>
          </p:nvSpPr>
          <p:spPr>
            <a:xfrm>
              <a:off x="829080" y="4054680"/>
              <a:ext cx="27720" cy="122040"/>
            </a:xfrm>
            <a:custGeom>
              <a:avLst/>
              <a:gdLst>
                <a:gd name="textAreaLeft" fmla="*/ 0 w 27720"/>
                <a:gd name="textAreaRight" fmla="*/ 30600 w 27720"/>
                <a:gd name="textAreaTop" fmla="*/ 0 h 122040"/>
                <a:gd name="textAreaBottom" fmla="*/ 124920 h 122040"/>
              </a:gdLst>
              <a:ahLst/>
              <a:rect l="textAreaLeft" t="textAreaTop" r="textAreaRight" b="textAreaBottom"/>
              <a:pathLst>
                <a:path w="76" h="293">
                  <a:moveTo>
                    <a:pt x="70" y="0"/>
                  </a:moveTo>
                  <a:cubicBezTo>
                    <a:pt x="15" y="38"/>
                    <a:pt x="0" y="102"/>
                    <a:pt x="0" y="146"/>
                  </a:cubicBezTo>
                  <a:cubicBezTo>
                    <a:pt x="0" y="188"/>
                    <a:pt x="13" y="253"/>
                    <a:pt x="70" y="293"/>
                  </a:cubicBezTo>
                  <a:cubicBezTo>
                    <a:pt x="73" y="293"/>
                    <a:pt x="76" y="293"/>
                    <a:pt x="76" y="290"/>
                  </a:cubicBezTo>
                  <a:cubicBezTo>
                    <a:pt x="76" y="289"/>
                    <a:pt x="75" y="287"/>
                    <a:pt x="74" y="285"/>
                  </a:cubicBezTo>
                  <a:cubicBezTo>
                    <a:pt x="34" y="250"/>
                    <a:pt x="20" y="200"/>
                    <a:pt x="20" y="146"/>
                  </a:cubicBezTo>
                  <a:cubicBezTo>
                    <a:pt x="20" y="67"/>
                    <a:pt x="50" y="29"/>
                    <a:pt x="74" y="6"/>
                  </a:cubicBezTo>
                  <a:cubicBezTo>
                    <a:pt x="75" y="5"/>
                    <a:pt x="76" y="5"/>
                    <a:pt x="76" y="2"/>
                  </a:cubicBezTo>
                  <a:cubicBezTo>
                    <a:pt x="76" y="0"/>
                    <a:pt x="73" y="0"/>
                    <a:pt x="7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09" name=""/>
            <p:cNvSpPr/>
            <p:nvPr/>
          </p:nvSpPr>
          <p:spPr>
            <a:xfrm>
              <a:off x="877320" y="4061160"/>
              <a:ext cx="55440" cy="85680"/>
            </a:xfrm>
            <a:custGeom>
              <a:avLst/>
              <a:gdLst>
                <a:gd name="textAreaLeft" fmla="*/ 0 w 55440"/>
                <a:gd name="textAreaRight" fmla="*/ 58320 w 55440"/>
                <a:gd name="textAreaTop" fmla="*/ 0 h 85680"/>
                <a:gd name="textAreaBottom" fmla="*/ 88560 h 85680"/>
              </a:gdLst>
              <a:ahLst/>
              <a:rect l="textAreaLeft" t="textAreaTop" r="textAreaRight" b="textAreaBottom"/>
              <a:pathLst>
                <a:path w="145" h="208">
                  <a:moveTo>
                    <a:pt x="70" y="10"/>
                  </a:moveTo>
                  <a:cubicBezTo>
                    <a:pt x="70" y="9"/>
                    <a:pt x="71" y="7"/>
                    <a:pt x="72" y="5"/>
                  </a:cubicBezTo>
                  <a:cubicBezTo>
                    <a:pt x="72" y="4"/>
                    <a:pt x="70" y="0"/>
                    <a:pt x="67" y="0"/>
                  </a:cubicBezTo>
                  <a:cubicBezTo>
                    <a:pt x="61" y="0"/>
                    <a:pt x="36" y="3"/>
                    <a:pt x="28" y="4"/>
                  </a:cubicBezTo>
                  <a:cubicBezTo>
                    <a:pt x="26" y="4"/>
                    <a:pt x="22" y="4"/>
                    <a:pt x="22" y="10"/>
                  </a:cubicBezTo>
                  <a:cubicBezTo>
                    <a:pt x="22" y="15"/>
                    <a:pt x="26" y="15"/>
                    <a:pt x="30" y="15"/>
                  </a:cubicBezTo>
                  <a:cubicBezTo>
                    <a:pt x="44" y="15"/>
                    <a:pt x="44" y="17"/>
                    <a:pt x="44" y="19"/>
                  </a:cubicBezTo>
                  <a:cubicBezTo>
                    <a:pt x="44" y="21"/>
                    <a:pt x="44" y="23"/>
                    <a:pt x="43" y="25"/>
                  </a:cubicBezTo>
                  <a:cubicBezTo>
                    <a:pt x="29" y="81"/>
                    <a:pt x="15" y="137"/>
                    <a:pt x="1" y="192"/>
                  </a:cubicBezTo>
                  <a:cubicBezTo>
                    <a:pt x="0" y="197"/>
                    <a:pt x="0" y="196"/>
                    <a:pt x="0" y="198"/>
                  </a:cubicBezTo>
                  <a:cubicBezTo>
                    <a:pt x="0" y="203"/>
                    <a:pt x="3" y="208"/>
                    <a:pt x="10" y="208"/>
                  </a:cubicBezTo>
                  <a:cubicBezTo>
                    <a:pt x="18" y="208"/>
                    <a:pt x="21" y="202"/>
                    <a:pt x="24" y="196"/>
                  </a:cubicBezTo>
                  <a:cubicBezTo>
                    <a:pt x="24" y="194"/>
                    <a:pt x="37" y="143"/>
                    <a:pt x="38" y="138"/>
                  </a:cubicBezTo>
                  <a:cubicBezTo>
                    <a:pt x="58" y="141"/>
                    <a:pt x="75" y="148"/>
                    <a:pt x="75" y="162"/>
                  </a:cubicBezTo>
                  <a:cubicBezTo>
                    <a:pt x="75" y="165"/>
                    <a:pt x="75" y="166"/>
                    <a:pt x="75" y="168"/>
                  </a:cubicBezTo>
                  <a:cubicBezTo>
                    <a:pt x="74" y="173"/>
                    <a:pt x="74" y="174"/>
                    <a:pt x="74" y="178"/>
                  </a:cubicBezTo>
                  <a:cubicBezTo>
                    <a:pt x="74" y="198"/>
                    <a:pt x="91" y="208"/>
                    <a:pt x="105" y="208"/>
                  </a:cubicBezTo>
                  <a:cubicBezTo>
                    <a:pt x="134" y="208"/>
                    <a:pt x="130" y="178"/>
                    <a:pt x="142" y="163"/>
                  </a:cubicBezTo>
                  <a:cubicBezTo>
                    <a:pt x="142" y="159"/>
                    <a:pt x="139" y="159"/>
                    <a:pt x="137" y="159"/>
                  </a:cubicBezTo>
                  <a:cubicBezTo>
                    <a:pt x="134" y="159"/>
                    <a:pt x="134" y="161"/>
                    <a:pt x="131" y="166"/>
                  </a:cubicBezTo>
                  <a:cubicBezTo>
                    <a:pt x="128" y="179"/>
                    <a:pt x="121" y="199"/>
                    <a:pt x="106" y="199"/>
                  </a:cubicBezTo>
                  <a:cubicBezTo>
                    <a:pt x="98" y="199"/>
                    <a:pt x="95" y="192"/>
                    <a:pt x="95" y="185"/>
                  </a:cubicBezTo>
                  <a:cubicBezTo>
                    <a:pt x="95" y="179"/>
                    <a:pt x="95" y="179"/>
                    <a:pt x="98" y="172"/>
                  </a:cubicBezTo>
                  <a:cubicBezTo>
                    <a:pt x="98" y="171"/>
                    <a:pt x="99" y="166"/>
                    <a:pt x="99" y="162"/>
                  </a:cubicBezTo>
                  <a:cubicBezTo>
                    <a:pt x="99" y="136"/>
                    <a:pt x="63" y="132"/>
                    <a:pt x="51" y="131"/>
                  </a:cubicBezTo>
                  <a:cubicBezTo>
                    <a:pt x="60" y="125"/>
                    <a:pt x="70" y="115"/>
                    <a:pt x="75" y="112"/>
                  </a:cubicBezTo>
                  <a:cubicBezTo>
                    <a:pt x="91" y="97"/>
                    <a:pt x="105" y="83"/>
                    <a:pt x="122" y="83"/>
                  </a:cubicBezTo>
                  <a:cubicBezTo>
                    <a:pt x="125" y="83"/>
                    <a:pt x="129" y="84"/>
                    <a:pt x="131" y="88"/>
                  </a:cubicBezTo>
                  <a:cubicBezTo>
                    <a:pt x="119" y="89"/>
                    <a:pt x="116" y="100"/>
                    <a:pt x="116" y="103"/>
                  </a:cubicBezTo>
                  <a:cubicBezTo>
                    <a:pt x="116" y="111"/>
                    <a:pt x="122" y="114"/>
                    <a:pt x="128" y="114"/>
                  </a:cubicBezTo>
                  <a:cubicBezTo>
                    <a:pt x="136" y="114"/>
                    <a:pt x="145" y="108"/>
                    <a:pt x="145" y="96"/>
                  </a:cubicBezTo>
                  <a:cubicBezTo>
                    <a:pt x="145" y="87"/>
                    <a:pt x="137" y="75"/>
                    <a:pt x="122" y="75"/>
                  </a:cubicBezTo>
                  <a:cubicBezTo>
                    <a:pt x="105" y="75"/>
                    <a:pt x="89" y="88"/>
                    <a:pt x="75" y="101"/>
                  </a:cubicBezTo>
                  <a:cubicBezTo>
                    <a:pt x="63" y="113"/>
                    <a:pt x="52" y="123"/>
                    <a:pt x="40" y="127"/>
                  </a:cubicBezTo>
                  <a:cubicBezTo>
                    <a:pt x="50" y="88"/>
                    <a:pt x="60" y="49"/>
                    <a:pt x="70" y="1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9880" bIns="298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10" name=""/>
            <p:cNvSpPr/>
            <p:nvPr/>
          </p:nvSpPr>
          <p:spPr>
            <a:xfrm>
              <a:off x="951480" y="4070880"/>
              <a:ext cx="84240" cy="89640"/>
            </a:xfrm>
            <a:custGeom>
              <a:avLst/>
              <a:gdLst>
                <a:gd name="textAreaLeft" fmla="*/ 0 w 84240"/>
                <a:gd name="textAreaRight" fmla="*/ 87120 w 84240"/>
                <a:gd name="textAreaTop" fmla="*/ 0 h 89640"/>
                <a:gd name="textAreaBottom" fmla="*/ 92520 h 89640"/>
              </a:gdLst>
              <a:ahLst/>
              <a:rect l="textAreaLeft" t="textAreaTop" r="textAreaRight" b="textAreaBottom"/>
              <a:pathLst>
                <a:path w="217" h="217">
                  <a:moveTo>
                    <a:pt x="117" y="115"/>
                  </a:moveTo>
                  <a:cubicBezTo>
                    <a:pt x="147" y="115"/>
                    <a:pt x="177" y="115"/>
                    <a:pt x="207" y="115"/>
                  </a:cubicBezTo>
                  <a:cubicBezTo>
                    <a:pt x="210" y="115"/>
                    <a:pt x="217" y="115"/>
                    <a:pt x="217" y="108"/>
                  </a:cubicBezTo>
                  <a:cubicBezTo>
                    <a:pt x="217" y="101"/>
                    <a:pt x="211" y="101"/>
                    <a:pt x="207" y="101"/>
                  </a:cubicBezTo>
                  <a:cubicBezTo>
                    <a:pt x="177" y="101"/>
                    <a:pt x="147" y="101"/>
                    <a:pt x="117" y="101"/>
                  </a:cubicBezTo>
                  <a:cubicBezTo>
                    <a:pt x="117" y="71"/>
                    <a:pt x="117" y="41"/>
                    <a:pt x="117" y="11"/>
                  </a:cubicBezTo>
                  <a:cubicBezTo>
                    <a:pt x="117" y="7"/>
                    <a:pt x="117" y="0"/>
                    <a:pt x="109" y="0"/>
                  </a:cubicBezTo>
                  <a:cubicBezTo>
                    <a:pt x="102" y="0"/>
                    <a:pt x="102" y="6"/>
                    <a:pt x="102" y="11"/>
                  </a:cubicBezTo>
                  <a:cubicBezTo>
                    <a:pt x="102" y="41"/>
                    <a:pt x="102" y="71"/>
                    <a:pt x="102" y="101"/>
                  </a:cubicBezTo>
                  <a:cubicBezTo>
                    <a:pt x="72" y="101"/>
                    <a:pt x="41" y="101"/>
                    <a:pt x="11" y="101"/>
                  </a:cubicBezTo>
                  <a:cubicBezTo>
                    <a:pt x="7" y="101"/>
                    <a:pt x="0" y="101"/>
                    <a:pt x="0" y="108"/>
                  </a:cubicBezTo>
                  <a:cubicBezTo>
                    <a:pt x="0" y="115"/>
                    <a:pt x="7" y="115"/>
                    <a:pt x="11" y="115"/>
                  </a:cubicBezTo>
                  <a:cubicBezTo>
                    <a:pt x="41" y="115"/>
                    <a:pt x="72" y="115"/>
                    <a:pt x="102" y="115"/>
                  </a:cubicBezTo>
                  <a:cubicBezTo>
                    <a:pt x="102" y="146"/>
                    <a:pt x="102" y="176"/>
                    <a:pt x="102" y="206"/>
                  </a:cubicBezTo>
                  <a:cubicBezTo>
                    <a:pt x="102" y="210"/>
                    <a:pt x="102" y="217"/>
                    <a:pt x="109" y="217"/>
                  </a:cubicBezTo>
                  <a:cubicBezTo>
                    <a:pt x="117" y="217"/>
                    <a:pt x="117" y="210"/>
                    <a:pt x="117" y="206"/>
                  </a:cubicBezTo>
                  <a:cubicBezTo>
                    <a:pt x="117" y="176"/>
                    <a:pt x="117" y="146"/>
                    <a:pt x="117" y="11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120" bIns="331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11" name=""/>
            <p:cNvSpPr/>
            <p:nvPr/>
          </p:nvSpPr>
          <p:spPr>
            <a:xfrm>
              <a:off x="1059840" y="4065480"/>
              <a:ext cx="40680" cy="79920"/>
            </a:xfrm>
            <a:custGeom>
              <a:avLst/>
              <a:gdLst>
                <a:gd name="textAreaLeft" fmla="*/ 0 w 40680"/>
                <a:gd name="textAreaRight" fmla="*/ 43560 w 40680"/>
                <a:gd name="textAreaTop" fmla="*/ 0 h 79920"/>
                <a:gd name="textAreaBottom" fmla="*/ 82800 h 79920"/>
              </a:gdLst>
              <a:ahLst/>
              <a:rect l="textAreaLeft" t="textAreaTop" r="textAreaRight" b="textAreaBottom"/>
              <a:pathLst>
                <a:path w="108" h="195">
                  <a:moveTo>
                    <a:pt x="67" y="8"/>
                  </a:moveTo>
                  <a:cubicBezTo>
                    <a:pt x="67" y="0"/>
                    <a:pt x="67" y="0"/>
                    <a:pt x="59" y="0"/>
                  </a:cubicBezTo>
                  <a:cubicBezTo>
                    <a:pt x="40" y="18"/>
                    <a:pt x="13" y="18"/>
                    <a:pt x="0" y="18"/>
                  </a:cubicBezTo>
                  <a:cubicBezTo>
                    <a:pt x="0" y="21"/>
                    <a:pt x="0" y="25"/>
                    <a:pt x="0" y="29"/>
                  </a:cubicBezTo>
                  <a:cubicBezTo>
                    <a:pt x="7" y="29"/>
                    <a:pt x="28" y="29"/>
                    <a:pt x="43" y="20"/>
                  </a:cubicBezTo>
                  <a:cubicBezTo>
                    <a:pt x="43" y="71"/>
                    <a:pt x="43" y="121"/>
                    <a:pt x="43" y="171"/>
                  </a:cubicBezTo>
                  <a:cubicBezTo>
                    <a:pt x="43" y="181"/>
                    <a:pt x="43" y="184"/>
                    <a:pt x="15" y="184"/>
                  </a:cubicBezTo>
                  <a:cubicBezTo>
                    <a:pt x="11" y="184"/>
                    <a:pt x="7" y="184"/>
                    <a:pt x="3" y="184"/>
                  </a:cubicBezTo>
                  <a:cubicBezTo>
                    <a:pt x="3" y="188"/>
                    <a:pt x="3" y="192"/>
                    <a:pt x="3" y="195"/>
                  </a:cubicBezTo>
                  <a:cubicBezTo>
                    <a:pt x="9" y="195"/>
                    <a:pt x="45" y="194"/>
                    <a:pt x="55" y="194"/>
                  </a:cubicBezTo>
                  <a:cubicBezTo>
                    <a:pt x="65" y="194"/>
                    <a:pt x="102" y="195"/>
                    <a:pt x="108" y="195"/>
                  </a:cubicBezTo>
                  <a:cubicBezTo>
                    <a:pt x="108" y="192"/>
                    <a:pt x="108" y="188"/>
                    <a:pt x="108" y="184"/>
                  </a:cubicBezTo>
                  <a:cubicBezTo>
                    <a:pt x="104" y="184"/>
                    <a:pt x="101" y="184"/>
                    <a:pt x="97" y="184"/>
                  </a:cubicBezTo>
                  <a:cubicBezTo>
                    <a:pt x="67" y="184"/>
                    <a:pt x="67" y="181"/>
                    <a:pt x="67" y="171"/>
                  </a:cubicBezTo>
                  <a:cubicBezTo>
                    <a:pt x="67" y="117"/>
                    <a:pt x="67" y="63"/>
                    <a:pt x="67" y="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12" name=""/>
            <p:cNvSpPr/>
            <p:nvPr/>
          </p:nvSpPr>
          <p:spPr>
            <a:xfrm>
              <a:off x="1123200" y="4054680"/>
              <a:ext cx="28080" cy="122040"/>
            </a:xfrm>
            <a:custGeom>
              <a:avLst/>
              <a:gdLst>
                <a:gd name="textAreaLeft" fmla="*/ 0 w 28080"/>
                <a:gd name="textAreaRight" fmla="*/ 30960 w 28080"/>
                <a:gd name="textAreaTop" fmla="*/ 0 h 122040"/>
                <a:gd name="textAreaBottom" fmla="*/ 124920 h 122040"/>
              </a:gdLst>
              <a:ahLst/>
              <a:rect l="textAreaLeft" t="textAreaTop" r="textAreaRight" b="textAreaBottom"/>
              <a:pathLst>
                <a:path w="77" h="293">
                  <a:moveTo>
                    <a:pt x="6" y="0"/>
                  </a:moveTo>
                  <a:cubicBezTo>
                    <a:pt x="4" y="0"/>
                    <a:pt x="0" y="0"/>
                    <a:pt x="0" y="2"/>
                  </a:cubicBezTo>
                  <a:cubicBezTo>
                    <a:pt x="0" y="5"/>
                    <a:pt x="1" y="5"/>
                    <a:pt x="3" y="7"/>
                  </a:cubicBezTo>
                  <a:cubicBezTo>
                    <a:pt x="29" y="31"/>
                    <a:pt x="57" y="70"/>
                    <a:pt x="57" y="146"/>
                  </a:cubicBezTo>
                  <a:cubicBezTo>
                    <a:pt x="57" y="207"/>
                    <a:pt x="37" y="254"/>
                    <a:pt x="6" y="283"/>
                  </a:cubicBezTo>
                  <a:cubicBezTo>
                    <a:pt x="0" y="289"/>
                    <a:pt x="0" y="289"/>
                    <a:pt x="0" y="290"/>
                  </a:cubicBezTo>
                  <a:cubicBezTo>
                    <a:pt x="0" y="291"/>
                    <a:pt x="1" y="293"/>
                    <a:pt x="4" y="293"/>
                  </a:cubicBezTo>
                  <a:cubicBezTo>
                    <a:pt x="7" y="293"/>
                    <a:pt x="36" y="274"/>
                    <a:pt x="55" y="237"/>
                  </a:cubicBezTo>
                  <a:cubicBezTo>
                    <a:pt x="69" y="213"/>
                    <a:pt x="77" y="181"/>
                    <a:pt x="77" y="146"/>
                  </a:cubicBezTo>
                  <a:cubicBezTo>
                    <a:pt x="77" y="105"/>
                    <a:pt x="65" y="40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13" name=""/>
            <p:cNvSpPr/>
            <p:nvPr/>
          </p:nvSpPr>
          <p:spPr>
            <a:xfrm>
              <a:off x="1181520" y="4054680"/>
              <a:ext cx="28080" cy="122040"/>
            </a:xfrm>
            <a:custGeom>
              <a:avLst/>
              <a:gdLst>
                <a:gd name="textAreaLeft" fmla="*/ 0 w 28080"/>
                <a:gd name="textAreaRight" fmla="*/ 30960 w 28080"/>
                <a:gd name="textAreaTop" fmla="*/ 0 h 122040"/>
                <a:gd name="textAreaBottom" fmla="*/ 124920 h 122040"/>
              </a:gdLst>
              <a:ahLst/>
              <a:rect l="textAreaLeft" t="textAreaTop" r="textAreaRight" b="textAreaBottom"/>
              <a:pathLst>
                <a:path w="77" h="293">
                  <a:moveTo>
                    <a:pt x="71" y="0"/>
                  </a:moveTo>
                  <a:cubicBezTo>
                    <a:pt x="15" y="38"/>
                    <a:pt x="0" y="102"/>
                    <a:pt x="0" y="146"/>
                  </a:cubicBezTo>
                  <a:cubicBezTo>
                    <a:pt x="0" y="188"/>
                    <a:pt x="12" y="253"/>
                    <a:pt x="71" y="293"/>
                  </a:cubicBezTo>
                  <a:cubicBezTo>
                    <a:pt x="74" y="293"/>
                    <a:pt x="77" y="293"/>
                    <a:pt x="77" y="290"/>
                  </a:cubicBezTo>
                  <a:cubicBezTo>
                    <a:pt x="77" y="289"/>
                    <a:pt x="76" y="287"/>
                    <a:pt x="74" y="285"/>
                  </a:cubicBezTo>
                  <a:cubicBezTo>
                    <a:pt x="35" y="250"/>
                    <a:pt x="20" y="200"/>
                    <a:pt x="20" y="146"/>
                  </a:cubicBezTo>
                  <a:cubicBezTo>
                    <a:pt x="20" y="67"/>
                    <a:pt x="51" y="29"/>
                    <a:pt x="75" y="6"/>
                  </a:cubicBezTo>
                  <a:cubicBezTo>
                    <a:pt x="76" y="5"/>
                    <a:pt x="77" y="5"/>
                    <a:pt x="77" y="2"/>
                  </a:cubicBezTo>
                  <a:cubicBezTo>
                    <a:pt x="77" y="0"/>
                    <a:pt x="74" y="0"/>
                    <a:pt x="71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14" name=""/>
            <p:cNvSpPr/>
            <p:nvPr/>
          </p:nvSpPr>
          <p:spPr>
            <a:xfrm>
              <a:off x="1225800" y="4063680"/>
              <a:ext cx="54360" cy="81720"/>
            </a:xfrm>
            <a:custGeom>
              <a:avLst/>
              <a:gdLst>
                <a:gd name="textAreaLeft" fmla="*/ 0 w 54360"/>
                <a:gd name="textAreaRight" fmla="*/ 57240 w 54360"/>
                <a:gd name="textAreaTop" fmla="*/ 0 h 81720"/>
                <a:gd name="textAreaBottom" fmla="*/ 84600 h 81720"/>
              </a:gdLst>
              <a:ahLst/>
              <a:rect l="textAreaLeft" t="textAreaTop" r="textAreaRight" b="textAreaBottom"/>
              <a:pathLst>
                <a:path w="143" h="199">
                  <a:moveTo>
                    <a:pt x="143" y="151"/>
                  </a:moveTo>
                  <a:cubicBezTo>
                    <a:pt x="143" y="148"/>
                    <a:pt x="143" y="144"/>
                    <a:pt x="143" y="141"/>
                  </a:cubicBezTo>
                  <a:cubicBezTo>
                    <a:pt x="133" y="141"/>
                    <a:pt x="122" y="141"/>
                    <a:pt x="111" y="141"/>
                  </a:cubicBezTo>
                  <a:cubicBezTo>
                    <a:pt x="111" y="97"/>
                    <a:pt x="111" y="53"/>
                    <a:pt x="111" y="9"/>
                  </a:cubicBezTo>
                  <a:cubicBezTo>
                    <a:pt x="111" y="3"/>
                    <a:pt x="111" y="0"/>
                    <a:pt x="105" y="0"/>
                  </a:cubicBezTo>
                  <a:cubicBezTo>
                    <a:pt x="102" y="0"/>
                    <a:pt x="100" y="0"/>
                    <a:pt x="97" y="5"/>
                  </a:cubicBezTo>
                  <a:cubicBezTo>
                    <a:pt x="64" y="50"/>
                    <a:pt x="32" y="95"/>
                    <a:pt x="0" y="141"/>
                  </a:cubicBezTo>
                  <a:cubicBezTo>
                    <a:pt x="0" y="144"/>
                    <a:pt x="0" y="148"/>
                    <a:pt x="0" y="151"/>
                  </a:cubicBezTo>
                  <a:cubicBezTo>
                    <a:pt x="28" y="151"/>
                    <a:pt x="57" y="151"/>
                    <a:pt x="86" y="151"/>
                  </a:cubicBezTo>
                  <a:cubicBezTo>
                    <a:pt x="86" y="159"/>
                    <a:pt x="86" y="167"/>
                    <a:pt x="86" y="175"/>
                  </a:cubicBezTo>
                  <a:cubicBezTo>
                    <a:pt x="86" y="185"/>
                    <a:pt x="86" y="188"/>
                    <a:pt x="62" y="188"/>
                  </a:cubicBezTo>
                  <a:cubicBezTo>
                    <a:pt x="60" y="188"/>
                    <a:pt x="57" y="188"/>
                    <a:pt x="55" y="188"/>
                  </a:cubicBezTo>
                  <a:cubicBezTo>
                    <a:pt x="55" y="192"/>
                    <a:pt x="55" y="196"/>
                    <a:pt x="55" y="199"/>
                  </a:cubicBezTo>
                  <a:cubicBezTo>
                    <a:pt x="69" y="198"/>
                    <a:pt x="88" y="198"/>
                    <a:pt x="98" y="198"/>
                  </a:cubicBezTo>
                  <a:cubicBezTo>
                    <a:pt x="110" y="198"/>
                    <a:pt x="128" y="198"/>
                    <a:pt x="143" y="199"/>
                  </a:cubicBezTo>
                  <a:cubicBezTo>
                    <a:pt x="143" y="196"/>
                    <a:pt x="143" y="192"/>
                    <a:pt x="143" y="188"/>
                  </a:cubicBezTo>
                  <a:cubicBezTo>
                    <a:pt x="141" y="188"/>
                    <a:pt x="138" y="188"/>
                    <a:pt x="135" y="188"/>
                  </a:cubicBezTo>
                  <a:cubicBezTo>
                    <a:pt x="111" y="188"/>
                    <a:pt x="111" y="185"/>
                    <a:pt x="111" y="175"/>
                  </a:cubicBezTo>
                  <a:cubicBezTo>
                    <a:pt x="111" y="167"/>
                    <a:pt x="111" y="159"/>
                    <a:pt x="111" y="151"/>
                  </a:cubicBezTo>
                  <a:cubicBezTo>
                    <a:pt x="122" y="151"/>
                    <a:pt x="133" y="151"/>
                    <a:pt x="143" y="151"/>
                  </a:cubicBezTo>
                  <a:moveTo>
                    <a:pt x="88" y="33"/>
                  </a:moveTo>
                  <a:cubicBezTo>
                    <a:pt x="88" y="69"/>
                    <a:pt x="88" y="105"/>
                    <a:pt x="88" y="141"/>
                  </a:cubicBezTo>
                  <a:cubicBezTo>
                    <a:pt x="62" y="141"/>
                    <a:pt x="36" y="141"/>
                    <a:pt x="10" y="141"/>
                  </a:cubicBezTo>
                  <a:cubicBezTo>
                    <a:pt x="36" y="105"/>
                    <a:pt x="62" y="69"/>
                    <a:pt x="88" y="3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640" bIns="266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15" name=""/>
            <p:cNvSpPr/>
            <p:nvPr/>
          </p:nvSpPr>
          <p:spPr>
            <a:xfrm>
              <a:off x="1297080" y="4061160"/>
              <a:ext cx="55440" cy="85680"/>
            </a:xfrm>
            <a:custGeom>
              <a:avLst/>
              <a:gdLst>
                <a:gd name="textAreaLeft" fmla="*/ 0 w 55440"/>
                <a:gd name="textAreaRight" fmla="*/ 58320 w 55440"/>
                <a:gd name="textAreaTop" fmla="*/ 0 h 85680"/>
                <a:gd name="textAreaBottom" fmla="*/ 88560 h 85680"/>
              </a:gdLst>
              <a:ahLst/>
              <a:rect l="textAreaLeft" t="textAreaTop" r="textAreaRight" b="textAreaBottom"/>
              <a:pathLst>
                <a:path w="145" h="208">
                  <a:moveTo>
                    <a:pt x="70" y="10"/>
                  </a:moveTo>
                  <a:cubicBezTo>
                    <a:pt x="70" y="9"/>
                    <a:pt x="71" y="7"/>
                    <a:pt x="71" y="5"/>
                  </a:cubicBezTo>
                  <a:cubicBezTo>
                    <a:pt x="71" y="4"/>
                    <a:pt x="70" y="0"/>
                    <a:pt x="66" y="0"/>
                  </a:cubicBezTo>
                  <a:cubicBezTo>
                    <a:pt x="60" y="0"/>
                    <a:pt x="36" y="3"/>
                    <a:pt x="29" y="4"/>
                  </a:cubicBezTo>
                  <a:cubicBezTo>
                    <a:pt x="27" y="4"/>
                    <a:pt x="22" y="4"/>
                    <a:pt x="22" y="10"/>
                  </a:cubicBezTo>
                  <a:cubicBezTo>
                    <a:pt x="22" y="15"/>
                    <a:pt x="27" y="15"/>
                    <a:pt x="30" y="15"/>
                  </a:cubicBezTo>
                  <a:cubicBezTo>
                    <a:pt x="45" y="15"/>
                    <a:pt x="45" y="17"/>
                    <a:pt x="45" y="19"/>
                  </a:cubicBezTo>
                  <a:cubicBezTo>
                    <a:pt x="45" y="21"/>
                    <a:pt x="43" y="23"/>
                    <a:pt x="43" y="25"/>
                  </a:cubicBezTo>
                  <a:cubicBezTo>
                    <a:pt x="29" y="81"/>
                    <a:pt x="15" y="137"/>
                    <a:pt x="1" y="192"/>
                  </a:cubicBezTo>
                  <a:cubicBezTo>
                    <a:pt x="0" y="197"/>
                    <a:pt x="1" y="196"/>
                    <a:pt x="0" y="198"/>
                  </a:cubicBezTo>
                  <a:cubicBezTo>
                    <a:pt x="0" y="203"/>
                    <a:pt x="4" y="208"/>
                    <a:pt x="10" y="208"/>
                  </a:cubicBezTo>
                  <a:cubicBezTo>
                    <a:pt x="18" y="208"/>
                    <a:pt x="22" y="202"/>
                    <a:pt x="23" y="196"/>
                  </a:cubicBezTo>
                  <a:cubicBezTo>
                    <a:pt x="24" y="194"/>
                    <a:pt x="36" y="143"/>
                    <a:pt x="37" y="138"/>
                  </a:cubicBezTo>
                  <a:cubicBezTo>
                    <a:pt x="59" y="141"/>
                    <a:pt x="76" y="148"/>
                    <a:pt x="76" y="162"/>
                  </a:cubicBezTo>
                  <a:cubicBezTo>
                    <a:pt x="76" y="165"/>
                    <a:pt x="76" y="166"/>
                    <a:pt x="75" y="168"/>
                  </a:cubicBezTo>
                  <a:cubicBezTo>
                    <a:pt x="73" y="173"/>
                    <a:pt x="73" y="174"/>
                    <a:pt x="73" y="178"/>
                  </a:cubicBezTo>
                  <a:cubicBezTo>
                    <a:pt x="73" y="198"/>
                    <a:pt x="91" y="208"/>
                    <a:pt x="105" y="208"/>
                  </a:cubicBezTo>
                  <a:cubicBezTo>
                    <a:pt x="133" y="208"/>
                    <a:pt x="130" y="178"/>
                    <a:pt x="143" y="163"/>
                  </a:cubicBezTo>
                  <a:cubicBezTo>
                    <a:pt x="143" y="159"/>
                    <a:pt x="139" y="159"/>
                    <a:pt x="138" y="159"/>
                  </a:cubicBezTo>
                  <a:cubicBezTo>
                    <a:pt x="133" y="159"/>
                    <a:pt x="133" y="161"/>
                    <a:pt x="132" y="166"/>
                  </a:cubicBezTo>
                  <a:cubicBezTo>
                    <a:pt x="129" y="179"/>
                    <a:pt x="120" y="199"/>
                    <a:pt x="106" y="199"/>
                  </a:cubicBezTo>
                  <a:cubicBezTo>
                    <a:pt x="99" y="199"/>
                    <a:pt x="96" y="192"/>
                    <a:pt x="96" y="185"/>
                  </a:cubicBezTo>
                  <a:cubicBezTo>
                    <a:pt x="96" y="179"/>
                    <a:pt x="96" y="179"/>
                    <a:pt x="97" y="172"/>
                  </a:cubicBezTo>
                  <a:cubicBezTo>
                    <a:pt x="97" y="171"/>
                    <a:pt x="99" y="166"/>
                    <a:pt x="99" y="162"/>
                  </a:cubicBezTo>
                  <a:cubicBezTo>
                    <a:pt x="99" y="136"/>
                    <a:pt x="64" y="132"/>
                    <a:pt x="52" y="131"/>
                  </a:cubicBezTo>
                  <a:cubicBezTo>
                    <a:pt x="60" y="125"/>
                    <a:pt x="71" y="115"/>
                    <a:pt x="76" y="112"/>
                  </a:cubicBezTo>
                  <a:cubicBezTo>
                    <a:pt x="90" y="97"/>
                    <a:pt x="106" y="83"/>
                    <a:pt x="123" y="83"/>
                  </a:cubicBezTo>
                  <a:cubicBezTo>
                    <a:pt x="125" y="83"/>
                    <a:pt x="130" y="84"/>
                    <a:pt x="132" y="88"/>
                  </a:cubicBezTo>
                  <a:cubicBezTo>
                    <a:pt x="119" y="89"/>
                    <a:pt x="117" y="100"/>
                    <a:pt x="117" y="103"/>
                  </a:cubicBezTo>
                  <a:cubicBezTo>
                    <a:pt x="117" y="111"/>
                    <a:pt x="121" y="114"/>
                    <a:pt x="129" y="114"/>
                  </a:cubicBezTo>
                  <a:cubicBezTo>
                    <a:pt x="136" y="114"/>
                    <a:pt x="145" y="108"/>
                    <a:pt x="145" y="96"/>
                  </a:cubicBezTo>
                  <a:cubicBezTo>
                    <a:pt x="145" y="87"/>
                    <a:pt x="138" y="75"/>
                    <a:pt x="123" y="75"/>
                  </a:cubicBezTo>
                  <a:cubicBezTo>
                    <a:pt x="106" y="75"/>
                    <a:pt x="90" y="88"/>
                    <a:pt x="75" y="101"/>
                  </a:cubicBezTo>
                  <a:cubicBezTo>
                    <a:pt x="63" y="113"/>
                    <a:pt x="53" y="123"/>
                    <a:pt x="41" y="127"/>
                  </a:cubicBezTo>
                  <a:cubicBezTo>
                    <a:pt x="51" y="88"/>
                    <a:pt x="60" y="49"/>
                    <a:pt x="70" y="1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9880" bIns="298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16" name=""/>
            <p:cNvSpPr/>
            <p:nvPr/>
          </p:nvSpPr>
          <p:spPr>
            <a:xfrm>
              <a:off x="1371240" y="4034520"/>
              <a:ext cx="38880" cy="56880"/>
            </a:xfrm>
            <a:custGeom>
              <a:avLst/>
              <a:gdLst>
                <a:gd name="textAreaLeft" fmla="*/ 0 w 38880"/>
                <a:gd name="textAreaRight" fmla="*/ 41760 w 38880"/>
                <a:gd name="textAreaTop" fmla="*/ 0 h 56880"/>
                <a:gd name="textAreaBottom" fmla="*/ 59760 h 56880"/>
              </a:gdLst>
              <a:ahLst/>
              <a:rect l="textAreaLeft" t="textAreaTop" r="textAreaRight" b="textAreaBottom"/>
              <a:pathLst>
                <a:path w="104" h="140">
                  <a:moveTo>
                    <a:pt x="104" y="99"/>
                  </a:moveTo>
                  <a:cubicBezTo>
                    <a:pt x="101" y="99"/>
                    <a:pt x="99" y="99"/>
                    <a:pt x="96" y="99"/>
                  </a:cubicBezTo>
                  <a:cubicBezTo>
                    <a:pt x="95" y="103"/>
                    <a:pt x="92" y="116"/>
                    <a:pt x="90" y="119"/>
                  </a:cubicBezTo>
                  <a:cubicBezTo>
                    <a:pt x="87" y="120"/>
                    <a:pt x="69" y="120"/>
                    <a:pt x="67" y="120"/>
                  </a:cubicBezTo>
                  <a:cubicBezTo>
                    <a:pt x="53" y="120"/>
                    <a:pt x="39" y="120"/>
                    <a:pt x="25" y="120"/>
                  </a:cubicBezTo>
                  <a:cubicBezTo>
                    <a:pt x="39" y="109"/>
                    <a:pt x="55" y="98"/>
                    <a:pt x="67" y="90"/>
                  </a:cubicBezTo>
                  <a:cubicBezTo>
                    <a:pt x="86" y="77"/>
                    <a:pt x="104" y="65"/>
                    <a:pt x="104" y="42"/>
                  </a:cubicBezTo>
                  <a:cubicBezTo>
                    <a:pt x="104" y="14"/>
                    <a:pt x="79" y="0"/>
                    <a:pt x="49" y="0"/>
                  </a:cubicBezTo>
                  <a:cubicBezTo>
                    <a:pt x="20" y="0"/>
                    <a:pt x="0" y="17"/>
                    <a:pt x="0" y="37"/>
                  </a:cubicBezTo>
                  <a:cubicBezTo>
                    <a:pt x="0" y="48"/>
                    <a:pt x="8" y="50"/>
                    <a:pt x="12" y="50"/>
                  </a:cubicBezTo>
                  <a:cubicBezTo>
                    <a:pt x="17" y="50"/>
                    <a:pt x="24" y="46"/>
                    <a:pt x="24" y="37"/>
                  </a:cubicBezTo>
                  <a:cubicBezTo>
                    <a:pt x="24" y="30"/>
                    <a:pt x="19" y="25"/>
                    <a:pt x="12" y="25"/>
                  </a:cubicBezTo>
                  <a:cubicBezTo>
                    <a:pt x="18" y="16"/>
                    <a:pt x="30" y="10"/>
                    <a:pt x="44" y="10"/>
                  </a:cubicBezTo>
                  <a:cubicBezTo>
                    <a:pt x="65" y="10"/>
                    <a:pt x="81" y="22"/>
                    <a:pt x="81" y="42"/>
                  </a:cubicBezTo>
                  <a:cubicBezTo>
                    <a:pt x="81" y="60"/>
                    <a:pt x="69" y="73"/>
                    <a:pt x="53" y="86"/>
                  </a:cubicBezTo>
                  <a:cubicBezTo>
                    <a:pt x="36" y="101"/>
                    <a:pt x="19" y="116"/>
                    <a:pt x="2" y="131"/>
                  </a:cubicBezTo>
                  <a:cubicBezTo>
                    <a:pt x="0" y="132"/>
                    <a:pt x="0" y="132"/>
                    <a:pt x="0" y="134"/>
                  </a:cubicBezTo>
                  <a:cubicBezTo>
                    <a:pt x="0" y="136"/>
                    <a:pt x="0" y="138"/>
                    <a:pt x="0" y="140"/>
                  </a:cubicBezTo>
                  <a:cubicBezTo>
                    <a:pt x="32" y="140"/>
                    <a:pt x="65" y="140"/>
                    <a:pt x="97" y="140"/>
                  </a:cubicBezTo>
                  <a:cubicBezTo>
                    <a:pt x="99" y="127"/>
                    <a:pt x="102" y="113"/>
                    <a:pt x="104" y="9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400" bIns="54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17" name=""/>
            <p:cNvSpPr/>
            <p:nvPr/>
          </p:nvSpPr>
          <p:spPr>
            <a:xfrm>
              <a:off x="1437480" y="4070880"/>
              <a:ext cx="84600" cy="89640"/>
            </a:xfrm>
            <a:custGeom>
              <a:avLst/>
              <a:gdLst>
                <a:gd name="textAreaLeft" fmla="*/ 0 w 84600"/>
                <a:gd name="textAreaRight" fmla="*/ 87480 w 84600"/>
                <a:gd name="textAreaTop" fmla="*/ 0 h 89640"/>
                <a:gd name="textAreaBottom" fmla="*/ 92520 h 89640"/>
              </a:gdLst>
              <a:ahLst/>
              <a:rect l="textAreaLeft" t="textAreaTop" r="textAreaRight" b="textAreaBottom"/>
              <a:pathLst>
                <a:path w="217" h="217">
                  <a:moveTo>
                    <a:pt x="115" y="115"/>
                  </a:moveTo>
                  <a:cubicBezTo>
                    <a:pt x="146" y="115"/>
                    <a:pt x="176" y="115"/>
                    <a:pt x="207" y="115"/>
                  </a:cubicBezTo>
                  <a:cubicBezTo>
                    <a:pt x="210" y="115"/>
                    <a:pt x="217" y="115"/>
                    <a:pt x="217" y="108"/>
                  </a:cubicBezTo>
                  <a:cubicBezTo>
                    <a:pt x="217" y="101"/>
                    <a:pt x="210" y="101"/>
                    <a:pt x="207" y="101"/>
                  </a:cubicBezTo>
                  <a:cubicBezTo>
                    <a:pt x="176" y="101"/>
                    <a:pt x="146" y="101"/>
                    <a:pt x="115" y="101"/>
                  </a:cubicBezTo>
                  <a:cubicBezTo>
                    <a:pt x="115" y="71"/>
                    <a:pt x="115" y="41"/>
                    <a:pt x="115" y="11"/>
                  </a:cubicBezTo>
                  <a:cubicBezTo>
                    <a:pt x="115" y="7"/>
                    <a:pt x="115" y="0"/>
                    <a:pt x="109" y="0"/>
                  </a:cubicBezTo>
                  <a:cubicBezTo>
                    <a:pt x="101" y="0"/>
                    <a:pt x="101" y="6"/>
                    <a:pt x="101" y="11"/>
                  </a:cubicBezTo>
                  <a:cubicBezTo>
                    <a:pt x="101" y="41"/>
                    <a:pt x="101" y="71"/>
                    <a:pt x="101" y="101"/>
                  </a:cubicBezTo>
                  <a:cubicBezTo>
                    <a:pt x="71" y="101"/>
                    <a:pt x="41" y="101"/>
                    <a:pt x="11" y="101"/>
                  </a:cubicBezTo>
                  <a:cubicBezTo>
                    <a:pt x="8" y="101"/>
                    <a:pt x="0" y="101"/>
                    <a:pt x="0" y="108"/>
                  </a:cubicBezTo>
                  <a:cubicBezTo>
                    <a:pt x="0" y="115"/>
                    <a:pt x="8" y="115"/>
                    <a:pt x="11" y="115"/>
                  </a:cubicBezTo>
                  <a:cubicBezTo>
                    <a:pt x="41" y="115"/>
                    <a:pt x="71" y="115"/>
                    <a:pt x="101" y="115"/>
                  </a:cubicBezTo>
                  <a:cubicBezTo>
                    <a:pt x="101" y="146"/>
                    <a:pt x="101" y="176"/>
                    <a:pt x="101" y="206"/>
                  </a:cubicBezTo>
                  <a:cubicBezTo>
                    <a:pt x="101" y="210"/>
                    <a:pt x="101" y="217"/>
                    <a:pt x="108" y="217"/>
                  </a:cubicBezTo>
                  <a:cubicBezTo>
                    <a:pt x="115" y="217"/>
                    <a:pt x="115" y="210"/>
                    <a:pt x="115" y="206"/>
                  </a:cubicBezTo>
                  <a:cubicBezTo>
                    <a:pt x="115" y="176"/>
                    <a:pt x="115" y="146"/>
                    <a:pt x="115" y="11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120" bIns="331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18" name=""/>
            <p:cNvSpPr/>
            <p:nvPr/>
          </p:nvSpPr>
          <p:spPr>
            <a:xfrm>
              <a:off x="1540080" y="4065480"/>
              <a:ext cx="51480" cy="82800"/>
            </a:xfrm>
            <a:custGeom>
              <a:avLst/>
              <a:gdLst>
                <a:gd name="textAreaLeft" fmla="*/ 0 w 51480"/>
                <a:gd name="textAreaRight" fmla="*/ 54360 w 51480"/>
                <a:gd name="textAreaTop" fmla="*/ 0 h 82800"/>
                <a:gd name="textAreaBottom" fmla="*/ 85680 h 82800"/>
              </a:gdLst>
              <a:ahLst/>
              <a:rect l="textAreaLeft" t="textAreaTop" r="textAreaRight" b="textAreaBottom"/>
              <a:pathLst>
                <a:path w="135" h="201">
                  <a:moveTo>
                    <a:pt x="88" y="89"/>
                  </a:moveTo>
                  <a:cubicBezTo>
                    <a:pt x="111" y="78"/>
                    <a:pt x="126" y="63"/>
                    <a:pt x="126" y="43"/>
                  </a:cubicBezTo>
                  <a:cubicBezTo>
                    <a:pt x="126" y="14"/>
                    <a:pt x="96" y="0"/>
                    <a:pt x="67" y="0"/>
                  </a:cubicBezTo>
                  <a:cubicBezTo>
                    <a:pt x="34" y="0"/>
                    <a:pt x="8" y="20"/>
                    <a:pt x="8" y="49"/>
                  </a:cubicBezTo>
                  <a:cubicBezTo>
                    <a:pt x="8" y="62"/>
                    <a:pt x="15" y="73"/>
                    <a:pt x="20" y="79"/>
                  </a:cubicBezTo>
                  <a:cubicBezTo>
                    <a:pt x="25" y="85"/>
                    <a:pt x="27" y="86"/>
                    <a:pt x="45" y="96"/>
                  </a:cubicBezTo>
                  <a:cubicBezTo>
                    <a:pt x="28" y="103"/>
                    <a:pt x="0" y="119"/>
                    <a:pt x="0" y="150"/>
                  </a:cubicBezTo>
                  <a:cubicBezTo>
                    <a:pt x="0" y="182"/>
                    <a:pt x="33" y="201"/>
                    <a:pt x="67" y="201"/>
                  </a:cubicBezTo>
                  <a:cubicBezTo>
                    <a:pt x="104" y="201"/>
                    <a:pt x="135" y="177"/>
                    <a:pt x="135" y="145"/>
                  </a:cubicBezTo>
                  <a:cubicBezTo>
                    <a:pt x="135" y="126"/>
                    <a:pt x="123" y="109"/>
                    <a:pt x="106" y="99"/>
                  </a:cubicBezTo>
                  <a:cubicBezTo>
                    <a:pt x="103" y="97"/>
                    <a:pt x="92" y="91"/>
                    <a:pt x="88" y="89"/>
                  </a:cubicBezTo>
                  <a:moveTo>
                    <a:pt x="39" y="61"/>
                  </a:moveTo>
                  <a:cubicBezTo>
                    <a:pt x="32" y="56"/>
                    <a:pt x="24" y="48"/>
                    <a:pt x="24" y="37"/>
                  </a:cubicBezTo>
                  <a:cubicBezTo>
                    <a:pt x="24" y="19"/>
                    <a:pt x="45" y="8"/>
                    <a:pt x="67" y="8"/>
                  </a:cubicBezTo>
                  <a:cubicBezTo>
                    <a:pt x="90" y="8"/>
                    <a:pt x="110" y="23"/>
                    <a:pt x="110" y="43"/>
                  </a:cubicBezTo>
                  <a:cubicBezTo>
                    <a:pt x="110" y="69"/>
                    <a:pt x="89" y="69"/>
                    <a:pt x="79" y="83"/>
                  </a:cubicBezTo>
                  <a:cubicBezTo>
                    <a:pt x="78" y="83"/>
                    <a:pt x="78" y="83"/>
                    <a:pt x="75" y="81"/>
                  </a:cubicBezTo>
                  <a:cubicBezTo>
                    <a:pt x="63" y="75"/>
                    <a:pt x="51" y="68"/>
                    <a:pt x="39" y="61"/>
                  </a:cubicBezTo>
                  <a:moveTo>
                    <a:pt x="55" y="102"/>
                  </a:moveTo>
                  <a:cubicBezTo>
                    <a:pt x="68" y="109"/>
                    <a:pt x="81" y="117"/>
                    <a:pt x="94" y="125"/>
                  </a:cubicBezTo>
                  <a:cubicBezTo>
                    <a:pt x="103" y="129"/>
                    <a:pt x="117" y="138"/>
                    <a:pt x="117" y="156"/>
                  </a:cubicBezTo>
                  <a:cubicBezTo>
                    <a:pt x="117" y="177"/>
                    <a:pt x="93" y="192"/>
                    <a:pt x="67" y="192"/>
                  </a:cubicBezTo>
                  <a:cubicBezTo>
                    <a:pt x="40" y="192"/>
                    <a:pt x="16" y="174"/>
                    <a:pt x="16" y="150"/>
                  </a:cubicBezTo>
                  <a:cubicBezTo>
                    <a:pt x="16" y="128"/>
                    <a:pt x="33" y="111"/>
                    <a:pt x="55" y="10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360" bIns="273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19" name=""/>
            <p:cNvSpPr/>
            <p:nvPr/>
          </p:nvSpPr>
          <p:spPr>
            <a:xfrm>
              <a:off x="1609920" y="4061160"/>
              <a:ext cx="55440" cy="85680"/>
            </a:xfrm>
            <a:custGeom>
              <a:avLst/>
              <a:gdLst>
                <a:gd name="textAreaLeft" fmla="*/ 0 w 55440"/>
                <a:gd name="textAreaRight" fmla="*/ 58320 w 55440"/>
                <a:gd name="textAreaTop" fmla="*/ 0 h 85680"/>
                <a:gd name="textAreaBottom" fmla="*/ 88560 h 85680"/>
              </a:gdLst>
              <a:ahLst/>
              <a:rect l="textAreaLeft" t="textAreaTop" r="textAreaRight" b="textAreaBottom"/>
              <a:pathLst>
                <a:path w="145" h="208">
                  <a:moveTo>
                    <a:pt x="69" y="10"/>
                  </a:moveTo>
                  <a:cubicBezTo>
                    <a:pt x="70" y="9"/>
                    <a:pt x="70" y="7"/>
                    <a:pt x="70" y="5"/>
                  </a:cubicBezTo>
                  <a:cubicBezTo>
                    <a:pt x="70" y="4"/>
                    <a:pt x="69" y="0"/>
                    <a:pt x="65" y="0"/>
                  </a:cubicBezTo>
                  <a:cubicBezTo>
                    <a:pt x="60" y="0"/>
                    <a:pt x="36" y="3"/>
                    <a:pt x="28" y="4"/>
                  </a:cubicBezTo>
                  <a:cubicBezTo>
                    <a:pt x="26" y="4"/>
                    <a:pt x="21" y="4"/>
                    <a:pt x="21" y="10"/>
                  </a:cubicBezTo>
                  <a:cubicBezTo>
                    <a:pt x="21" y="15"/>
                    <a:pt x="26" y="15"/>
                    <a:pt x="30" y="15"/>
                  </a:cubicBezTo>
                  <a:cubicBezTo>
                    <a:pt x="44" y="15"/>
                    <a:pt x="44" y="17"/>
                    <a:pt x="44" y="19"/>
                  </a:cubicBezTo>
                  <a:cubicBezTo>
                    <a:pt x="44" y="21"/>
                    <a:pt x="43" y="23"/>
                    <a:pt x="43" y="25"/>
                  </a:cubicBezTo>
                  <a:cubicBezTo>
                    <a:pt x="29" y="81"/>
                    <a:pt x="15" y="137"/>
                    <a:pt x="1" y="192"/>
                  </a:cubicBezTo>
                  <a:cubicBezTo>
                    <a:pt x="0" y="197"/>
                    <a:pt x="0" y="196"/>
                    <a:pt x="0" y="198"/>
                  </a:cubicBezTo>
                  <a:cubicBezTo>
                    <a:pt x="0" y="203"/>
                    <a:pt x="3" y="208"/>
                    <a:pt x="9" y="208"/>
                  </a:cubicBezTo>
                  <a:cubicBezTo>
                    <a:pt x="18" y="208"/>
                    <a:pt x="21" y="202"/>
                    <a:pt x="22" y="196"/>
                  </a:cubicBezTo>
                  <a:cubicBezTo>
                    <a:pt x="24" y="194"/>
                    <a:pt x="36" y="143"/>
                    <a:pt x="37" y="138"/>
                  </a:cubicBezTo>
                  <a:cubicBezTo>
                    <a:pt x="58" y="141"/>
                    <a:pt x="75" y="148"/>
                    <a:pt x="75" y="162"/>
                  </a:cubicBezTo>
                  <a:cubicBezTo>
                    <a:pt x="75" y="165"/>
                    <a:pt x="75" y="166"/>
                    <a:pt x="74" y="168"/>
                  </a:cubicBezTo>
                  <a:cubicBezTo>
                    <a:pt x="73" y="173"/>
                    <a:pt x="73" y="174"/>
                    <a:pt x="73" y="178"/>
                  </a:cubicBezTo>
                  <a:cubicBezTo>
                    <a:pt x="73" y="198"/>
                    <a:pt x="91" y="208"/>
                    <a:pt x="105" y="208"/>
                  </a:cubicBezTo>
                  <a:cubicBezTo>
                    <a:pt x="133" y="208"/>
                    <a:pt x="130" y="178"/>
                    <a:pt x="142" y="163"/>
                  </a:cubicBezTo>
                  <a:cubicBezTo>
                    <a:pt x="142" y="159"/>
                    <a:pt x="139" y="159"/>
                    <a:pt x="137" y="159"/>
                  </a:cubicBezTo>
                  <a:cubicBezTo>
                    <a:pt x="133" y="159"/>
                    <a:pt x="133" y="161"/>
                    <a:pt x="131" y="166"/>
                  </a:cubicBezTo>
                  <a:cubicBezTo>
                    <a:pt x="128" y="179"/>
                    <a:pt x="119" y="199"/>
                    <a:pt x="105" y="199"/>
                  </a:cubicBezTo>
                  <a:cubicBezTo>
                    <a:pt x="98" y="199"/>
                    <a:pt x="95" y="192"/>
                    <a:pt x="95" y="185"/>
                  </a:cubicBezTo>
                  <a:cubicBezTo>
                    <a:pt x="95" y="179"/>
                    <a:pt x="95" y="179"/>
                    <a:pt x="97" y="172"/>
                  </a:cubicBezTo>
                  <a:cubicBezTo>
                    <a:pt x="97" y="171"/>
                    <a:pt x="98" y="166"/>
                    <a:pt x="98" y="162"/>
                  </a:cubicBezTo>
                  <a:cubicBezTo>
                    <a:pt x="98" y="136"/>
                    <a:pt x="63" y="132"/>
                    <a:pt x="51" y="131"/>
                  </a:cubicBezTo>
                  <a:cubicBezTo>
                    <a:pt x="60" y="125"/>
                    <a:pt x="70" y="115"/>
                    <a:pt x="75" y="112"/>
                  </a:cubicBezTo>
                  <a:cubicBezTo>
                    <a:pt x="89" y="97"/>
                    <a:pt x="105" y="83"/>
                    <a:pt x="122" y="83"/>
                  </a:cubicBezTo>
                  <a:cubicBezTo>
                    <a:pt x="124" y="83"/>
                    <a:pt x="129" y="84"/>
                    <a:pt x="131" y="88"/>
                  </a:cubicBezTo>
                  <a:cubicBezTo>
                    <a:pt x="118" y="89"/>
                    <a:pt x="116" y="100"/>
                    <a:pt x="116" y="103"/>
                  </a:cubicBezTo>
                  <a:cubicBezTo>
                    <a:pt x="116" y="111"/>
                    <a:pt x="121" y="114"/>
                    <a:pt x="128" y="114"/>
                  </a:cubicBezTo>
                  <a:cubicBezTo>
                    <a:pt x="135" y="114"/>
                    <a:pt x="145" y="108"/>
                    <a:pt x="145" y="96"/>
                  </a:cubicBezTo>
                  <a:cubicBezTo>
                    <a:pt x="145" y="87"/>
                    <a:pt x="137" y="75"/>
                    <a:pt x="122" y="75"/>
                  </a:cubicBezTo>
                  <a:cubicBezTo>
                    <a:pt x="105" y="75"/>
                    <a:pt x="89" y="88"/>
                    <a:pt x="74" y="101"/>
                  </a:cubicBezTo>
                  <a:cubicBezTo>
                    <a:pt x="62" y="113"/>
                    <a:pt x="52" y="123"/>
                    <a:pt x="40" y="127"/>
                  </a:cubicBezTo>
                  <a:cubicBezTo>
                    <a:pt x="50" y="88"/>
                    <a:pt x="60" y="49"/>
                    <a:pt x="69" y="1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9880" bIns="298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20" name=""/>
            <p:cNvSpPr/>
            <p:nvPr/>
          </p:nvSpPr>
          <p:spPr>
            <a:xfrm>
              <a:off x="1684080" y="4070880"/>
              <a:ext cx="84240" cy="89640"/>
            </a:xfrm>
            <a:custGeom>
              <a:avLst/>
              <a:gdLst>
                <a:gd name="textAreaLeft" fmla="*/ 0 w 84240"/>
                <a:gd name="textAreaRight" fmla="*/ 87120 w 84240"/>
                <a:gd name="textAreaTop" fmla="*/ 0 h 89640"/>
                <a:gd name="textAreaBottom" fmla="*/ 92520 h 89640"/>
              </a:gdLst>
              <a:ahLst/>
              <a:rect l="textAreaLeft" t="textAreaTop" r="textAreaRight" b="textAreaBottom"/>
              <a:pathLst>
                <a:path w="217" h="217">
                  <a:moveTo>
                    <a:pt x="115" y="115"/>
                  </a:moveTo>
                  <a:cubicBezTo>
                    <a:pt x="146" y="115"/>
                    <a:pt x="176" y="115"/>
                    <a:pt x="207" y="115"/>
                  </a:cubicBezTo>
                  <a:cubicBezTo>
                    <a:pt x="210" y="115"/>
                    <a:pt x="217" y="115"/>
                    <a:pt x="217" y="108"/>
                  </a:cubicBezTo>
                  <a:cubicBezTo>
                    <a:pt x="217" y="101"/>
                    <a:pt x="210" y="101"/>
                    <a:pt x="207" y="101"/>
                  </a:cubicBezTo>
                  <a:cubicBezTo>
                    <a:pt x="176" y="101"/>
                    <a:pt x="146" y="101"/>
                    <a:pt x="115" y="101"/>
                  </a:cubicBezTo>
                  <a:cubicBezTo>
                    <a:pt x="115" y="71"/>
                    <a:pt x="115" y="41"/>
                    <a:pt x="115" y="11"/>
                  </a:cubicBezTo>
                  <a:cubicBezTo>
                    <a:pt x="115" y="7"/>
                    <a:pt x="115" y="0"/>
                    <a:pt x="109" y="0"/>
                  </a:cubicBezTo>
                  <a:cubicBezTo>
                    <a:pt x="101" y="0"/>
                    <a:pt x="101" y="6"/>
                    <a:pt x="101" y="11"/>
                  </a:cubicBezTo>
                  <a:cubicBezTo>
                    <a:pt x="101" y="41"/>
                    <a:pt x="101" y="71"/>
                    <a:pt x="101" y="101"/>
                  </a:cubicBezTo>
                  <a:cubicBezTo>
                    <a:pt x="71" y="101"/>
                    <a:pt x="41" y="101"/>
                    <a:pt x="11" y="101"/>
                  </a:cubicBezTo>
                  <a:cubicBezTo>
                    <a:pt x="7" y="101"/>
                    <a:pt x="0" y="101"/>
                    <a:pt x="0" y="108"/>
                  </a:cubicBezTo>
                  <a:cubicBezTo>
                    <a:pt x="0" y="115"/>
                    <a:pt x="6" y="115"/>
                    <a:pt x="11" y="115"/>
                  </a:cubicBezTo>
                  <a:cubicBezTo>
                    <a:pt x="41" y="115"/>
                    <a:pt x="71" y="115"/>
                    <a:pt x="101" y="115"/>
                  </a:cubicBezTo>
                  <a:cubicBezTo>
                    <a:pt x="101" y="146"/>
                    <a:pt x="101" y="176"/>
                    <a:pt x="101" y="206"/>
                  </a:cubicBezTo>
                  <a:cubicBezTo>
                    <a:pt x="101" y="210"/>
                    <a:pt x="101" y="217"/>
                    <a:pt x="108" y="217"/>
                  </a:cubicBezTo>
                  <a:cubicBezTo>
                    <a:pt x="115" y="217"/>
                    <a:pt x="115" y="210"/>
                    <a:pt x="115" y="206"/>
                  </a:cubicBezTo>
                  <a:cubicBezTo>
                    <a:pt x="115" y="176"/>
                    <a:pt x="115" y="146"/>
                    <a:pt x="115" y="11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120" bIns="331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21" name=""/>
            <p:cNvSpPr/>
            <p:nvPr/>
          </p:nvSpPr>
          <p:spPr>
            <a:xfrm>
              <a:off x="1785960" y="4065480"/>
              <a:ext cx="52200" cy="82800"/>
            </a:xfrm>
            <a:custGeom>
              <a:avLst/>
              <a:gdLst>
                <a:gd name="textAreaLeft" fmla="*/ 0 w 52200"/>
                <a:gd name="textAreaRight" fmla="*/ 55080 w 52200"/>
                <a:gd name="textAreaTop" fmla="*/ 0 h 82800"/>
                <a:gd name="textAreaBottom" fmla="*/ 85680 h 82800"/>
              </a:gdLst>
              <a:ahLst/>
              <a:rect l="textAreaLeft" t="textAreaTop" r="textAreaRight" b="textAreaBottom"/>
              <a:pathLst>
                <a:path w="137" h="201">
                  <a:moveTo>
                    <a:pt x="65" y="97"/>
                  </a:moveTo>
                  <a:cubicBezTo>
                    <a:pt x="89" y="97"/>
                    <a:pt x="105" y="113"/>
                    <a:pt x="105" y="144"/>
                  </a:cubicBezTo>
                  <a:cubicBezTo>
                    <a:pt x="105" y="181"/>
                    <a:pt x="84" y="192"/>
                    <a:pt x="66" y="192"/>
                  </a:cubicBezTo>
                  <a:cubicBezTo>
                    <a:pt x="54" y="192"/>
                    <a:pt x="29" y="188"/>
                    <a:pt x="17" y="171"/>
                  </a:cubicBezTo>
                  <a:cubicBezTo>
                    <a:pt x="30" y="170"/>
                    <a:pt x="34" y="161"/>
                    <a:pt x="34" y="155"/>
                  </a:cubicBezTo>
                  <a:cubicBezTo>
                    <a:pt x="34" y="145"/>
                    <a:pt x="27" y="138"/>
                    <a:pt x="17" y="138"/>
                  </a:cubicBezTo>
                  <a:cubicBezTo>
                    <a:pt x="9" y="138"/>
                    <a:pt x="0" y="144"/>
                    <a:pt x="0" y="156"/>
                  </a:cubicBezTo>
                  <a:cubicBezTo>
                    <a:pt x="0" y="183"/>
                    <a:pt x="32" y="201"/>
                    <a:pt x="68" y="201"/>
                  </a:cubicBezTo>
                  <a:cubicBezTo>
                    <a:pt x="108" y="201"/>
                    <a:pt x="137" y="174"/>
                    <a:pt x="137" y="144"/>
                  </a:cubicBezTo>
                  <a:cubicBezTo>
                    <a:pt x="137" y="121"/>
                    <a:pt x="118" y="98"/>
                    <a:pt x="85" y="91"/>
                  </a:cubicBezTo>
                  <a:cubicBezTo>
                    <a:pt x="117" y="80"/>
                    <a:pt x="127" y="59"/>
                    <a:pt x="127" y="41"/>
                  </a:cubicBezTo>
                  <a:cubicBezTo>
                    <a:pt x="127" y="17"/>
                    <a:pt x="100" y="0"/>
                    <a:pt x="68" y="0"/>
                  </a:cubicBezTo>
                  <a:cubicBezTo>
                    <a:pt x="35" y="0"/>
                    <a:pt x="10" y="15"/>
                    <a:pt x="10" y="39"/>
                  </a:cubicBezTo>
                  <a:cubicBezTo>
                    <a:pt x="10" y="49"/>
                    <a:pt x="17" y="55"/>
                    <a:pt x="26" y="55"/>
                  </a:cubicBezTo>
                  <a:cubicBezTo>
                    <a:pt x="35" y="55"/>
                    <a:pt x="40" y="48"/>
                    <a:pt x="40" y="39"/>
                  </a:cubicBezTo>
                  <a:cubicBezTo>
                    <a:pt x="40" y="31"/>
                    <a:pt x="35" y="25"/>
                    <a:pt x="26" y="24"/>
                  </a:cubicBezTo>
                  <a:cubicBezTo>
                    <a:pt x="36" y="11"/>
                    <a:pt x="56" y="8"/>
                    <a:pt x="68" y="8"/>
                  </a:cubicBezTo>
                  <a:cubicBezTo>
                    <a:pt x="81" y="8"/>
                    <a:pt x="99" y="14"/>
                    <a:pt x="99" y="41"/>
                  </a:cubicBezTo>
                  <a:cubicBezTo>
                    <a:pt x="99" y="53"/>
                    <a:pt x="95" y="66"/>
                    <a:pt x="87" y="75"/>
                  </a:cubicBezTo>
                  <a:cubicBezTo>
                    <a:pt x="77" y="86"/>
                    <a:pt x="69" y="87"/>
                    <a:pt x="54" y="87"/>
                  </a:cubicBezTo>
                  <a:cubicBezTo>
                    <a:pt x="47" y="89"/>
                    <a:pt x="46" y="89"/>
                    <a:pt x="45" y="89"/>
                  </a:cubicBezTo>
                  <a:cubicBezTo>
                    <a:pt x="44" y="90"/>
                    <a:pt x="42" y="90"/>
                    <a:pt x="42" y="92"/>
                  </a:cubicBezTo>
                  <a:cubicBezTo>
                    <a:pt x="42" y="97"/>
                    <a:pt x="45" y="97"/>
                    <a:pt x="50" y="97"/>
                  </a:cubicBezTo>
                  <a:cubicBezTo>
                    <a:pt x="55" y="97"/>
                    <a:pt x="60" y="97"/>
                    <a:pt x="65" y="9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360" bIns="273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22" name=""/>
            <p:cNvSpPr/>
            <p:nvPr/>
          </p:nvSpPr>
          <p:spPr>
            <a:xfrm>
              <a:off x="1855800" y="4054680"/>
              <a:ext cx="27720" cy="122040"/>
            </a:xfrm>
            <a:custGeom>
              <a:avLst/>
              <a:gdLst>
                <a:gd name="textAreaLeft" fmla="*/ 0 w 27720"/>
                <a:gd name="textAreaRight" fmla="*/ 30600 w 27720"/>
                <a:gd name="textAreaTop" fmla="*/ 0 h 122040"/>
                <a:gd name="textAreaBottom" fmla="*/ 124920 h 122040"/>
              </a:gdLst>
              <a:ahLst/>
              <a:rect l="textAreaLeft" t="textAreaTop" r="textAreaRight" b="textAreaBottom"/>
              <a:pathLst>
                <a:path w="76" h="293">
                  <a:moveTo>
                    <a:pt x="5" y="0"/>
                  </a:moveTo>
                  <a:cubicBezTo>
                    <a:pt x="4" y="0"/>
                    <a:pt x="0" y="0"/>
                    <a:pt x="0" y="2"/>
                  </a:cubicBezTo>
                  <a:cubicBezTo>
                    <a:pt x="0" y="5"/>
                    <a:pt x="0" y="5"/>
                    <a:pt x="3" y="7"/>
                  </a:cubicBezTo>
                  <a:cubicBezTo>
                    <a:pt x="28" y="31"/>
                    <a:pt x="57" y="70"/>
                    <a:pt x="57" y="146"/>
                  </a:cubicBezTo>
                  <a:cubicBezTo>
                    <a:pt x="57" y="207"/>
                    <a:pt x="37" y="254"/>
                    <a:pt x="5" y="283"/>
                  </a:cubicBezTo>
                  <a:cubicBezTo>
                    <a:pt x="0" y="289"/>
                    <a:pt x="0" y="289"/>
                    <a:pt x="0" y="290"/>
                  </a:cubicBezTo>
                  <a:cubicBezTo>
                    <a:pt x="0" y="291"/>
                    <a:pt x="0" y="293"/>
                    <a:pt x="4" y="293"/>
                  </a:cubicBezTo>
                  <a:cubicBezTo>
                    <a:pt x="7" y="293"/>
                    <a:pt x="35" y="274"/>
                    <a:pt x="54" y="237"/>
                  </a:cubicBezTo>
                  <a:cubicBezTo>
                    <a:pt x="67" y="213"/>
                    <a:pt x="76" y="181"/>
                    <a:pt x="76" y="146"/>
                  </a:cubicBezTo>
                  <a:cubicBezTo>
                    <a:pt x="76" y="105"/>
                    <a:pt x="64" y="40"/>
                    <a:pt x="5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23" name=""/>
            <p:cNvSpPr/>
            <p:nvPr/>
          </p:nvSpPr>
          <p:spPr>
            <a:xfrm>
              <a:off x="815400" y="4186800"/>
              <a:ext cx="1082160" cy="4320"/>
            </a:xfrm>
            <a:custGeom>
              <a:avLst/>
              <a:gdLst>
                <a:gd name="textAreaLeft" fmla="*/ 0 w 1082160"/>
                <a:gd name="textAreaRight" fmla="*/ 1085040 w 1082160"/>
                <a:gd name="textAreaTop" fmla="*/ 0 h 4320"/>
                <a:gd name="textAreaBottom" fmla="*/ 7200 h 4320"/>
              </a:gdLst>
              <a:ahLst/>
              <a:rect l="textAreaLeft" t="textAreaTop" r="textAreaRight" b="textAreaBottom"/>
              <a:pathLst>
                <a:path w="2698" h="17">
                  <a:moveTo>
                    <a:pt x="0" y="0"/>
                  </a:moveTo>
                  <a:cubicBezTo>
                    <a:pt x="899" y="0"/>
                    <a:pt x="1798" y="0"/>
                    <a:pt x="2698" y="0"/>
                  </a:cubicBezTo>
                  <a:cubicBezTo>
                    <a:pt x="2698" y="6"/>
                    <a:pt x="2698" y="11"/>
                    <a:pt x="2698" y="17"/>
                  </a:cubicBezTo>
                  <a:cubicBezTo>
                    <a:pt x="1798" y="17"/>
                    <a:pt x="899" y="17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24" name=""/>
            <p:cNvSpPr/>
            <p:nvPr/>
          </p:nvSpPr>
          <p:spPr>
            <a:xfrm>
              <a:off x="1330560" y="4214160"/>
              <a:ext cx="51840" cy="82800"/>
            </a:xfrm>
            <a:custGeom>
              <a:avLst/>
              <a:gdLst>
                <a:gd name="textAreaLeft" fmla="*/ 0 w 51840"/>
                <a:gd name="textAreaRight" fmla="*/ 54720 w 51840"/>
                <a:gd name="textAreaTop" fmla="*/ 0 h 82800"/>
                <a:gd name="textAreaBottom" fmla="*/ 85680 h 82800"/>
              </a:gdLst>
              <a:ahLst/>
              <a:rect l="textAreaLeft" t="textAreaTop" r="textAreaRight" b="textAreaBottom"/>
              <a:pathLst>
                <a:path w="136" h="201">
                  <a:moveTo>
                    <a:pt x="65" y="97"/>
                  </a:moveTo>
                  <a:cubicBezTo>
                    <a:pt x="88" y="97"/>
                    <a:pt x="104" y="112"/>
                    <a:pt x="104" y="145"/>
                  </a:cubicBezTo>
                  <a:cubicBezTo>
                    <a:pt x="104" y="181"/>
                    <a:pt x="83" y="191"/>
                    <a:pt x="66" y="191"/>
                  </a:cubicBezTo>
                  <a:cubicBezTo>
                    <a:pt x="54" y="191"/>
                    <a:pt x="28" y="188"/>
                    <a:pt x="16" y="171"/>
                  </a:cubicBezTo>
                  <a:cubicBezTo>
                    <a:pt x="29" y="170"/>
                    <a:pt x="32" y="160"/>
                    <a:pt x="32" y="154"/>
                  </a:cubicBezTo>
                  <a:cubicBezTo>
                    <a:pt x="32" y="145"/>
                    <a:pt x="25" y="139"/>
                    <a:pt x="17" y="139"/>
                  </a:cubicBezTo>
                  <a:cubicBezTo>
                    <a:pt x="8" y="139"/>
                    <a:pt x="0" y="143"/>
                    <a:pt x="0" y="155"/>
                  </a:cubicBezTo>
                  <a:cubicBezTo>
                    <a:pt x="0" y="183"/>
                    <a:pt x="30" y="201"/>
                    <a:pt x="66" y="201"/>
                  </a:cubicBezTo>
                  <a:cubicBezTo>
                    <a:pt x="107" y="201"/>
                    <a:pt x="136" y="173"/>
                    <a:pt x="136" y="145"/>
                  </a:cubicBezTo>
                  <a:cubicBezTo>
                    <a:pt x="136" y="121"/>
                    <a:pt x="116" y="98"/>
                    <a:pt x="84" y="92"/>
                  </a:cubicBezTo>
                  <a:cubicBezTo>
                    <a:pt x="115" y="80"/>
                    <a:pt x="126" y="58"/>
                    <a:pt x="126" y="40"/>
                  </a:cubicBezTo>
                  <a:cubicBezTo>
                    <a:pt x="126" y="16"/>
                    <a:pt x="100" y="0"/>
                    <a:pt x="67" y="0"/>
                  </a:cubicBezTo>
                  <a:cubicBezTo>
                    <a:pt x="34" y="0"/>
                    <a:pt x="8" y="15"/>
                    <a:pt x="8" y="39"/>
                  </a:cubicBezTo>
                  <a:cubicBezTo>
                    <a:pt x="8" y="49"/>
                    <a:pt x="16" y="55"/>
                    <a:pt x="24" y="55"/>
                  </a:cubicBezTo>
                  <a:cubicBezTo>
                    <a:pt x="34" y="55"/>
                    <a:pt x="40" y="48"/>
                    <a:pt x="40" y="39"/>
                  </a:cubicBezTo>
                  <a:cubicBezTo>
                    <a:pt x="40" y="31"/>
                    <a:pt x="34" y="25"/>
                    <a:pt x="24" y="25"/>
                  </a:cubicBezTo>
                  <a:cubicBezTo>
                    <a:pt x="35" y="12"/>
                    <a:pt x="55" y="8"/>
                    <a:pt x="66" y="8"/>
                  </a:cubicBezTo>
                  <a:cubicBezTo>
                    <a:pt x="79" y="8"/>
                    <a:pt x="97" y="14"/>
                    <a:pt x="97" y="40"/>
                  </a:cubicBezTo>
                  <a:cubicBezTo>
                    <a:pt x="97" y="52"/>
                    <a:pt x="94" y="66"/>
                    <a:pt x="86" y="75"/>
                  </a:cubicBezTo>
                  <a:cubicBezTo>
                    <a:pt x="76" y="86"/>
                    <a:pt x="68" y="87"/>
                    <a:pt x="53" y="88"/>
                  </a:cubicBezTo>
                  <a:cubicBezTo>
                    <a:pt x="46" y="88"/>
                    <a:pt x="46" y="88"/>
                    <a:pt x="43" y="88"/>
                  </a:cubicBezTo>
                  <a:cubicBezTo>
                    <a:pt x="42" y="90"/>
                    <a:pt x="41" y="90"/>
                    <a:pt x="41" y="93"/>
                  </a:cubicBezTo>
                  <a:cubicBezTo>
                    <a:pt x="41" y="97"/>
                    <a:pt x="43" y="97"/>
                    <a:pt x="48" y="97"/>
                  </a:cubicBezTo>
                  <a:cubicBezTo>
                    <a:pt x="54" y="97"/>
                    <a:pt x="59" y="97"/>
                    <a:pt x="65" y="9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360" bIns="273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25" name=""/>
            <p:cNvSpPr/>
            <p:nvPr/>
          </p:nvSpPr>
          <p:spPr>
            <a:xfrm>
              <a:off x="1976760" y="4169520"/>
              <a:ext cx="110160" cy="39240"/>
            </a:xfrm>
            <a:custGeom>
              <a:avLst/>
              <a:gdLst>
                <a:gd name="textAreaLeft" fmla="*/ 0 w 110160"/>
                <a:gd name="textAreaRight" fmla="*/ 113040 w 110160"/>
                <a:gd name="textAreaTop" fmla="*/ 0 h 39240"/>
                <a:gd name="textAreaBottom" fmla="*/ 42120 h 39240"/>
              </a:gdLst>
              <a:ahLst/>
              <a:rect l="textAreaLeft" t="textAreaTop" r="textAreaRight" b="textAreaBottom"/>
              <a:pathLst>
                <a:path w="281" h="99">
                  <a:moveTo>
                    <a:pt x="267" y="17"/>
                  </a:moveTo>
                  <a:cubicBezTo>
                    <a:pt x="273" y="17"/>
                    <a:pt x="281" y="17"/>
                    <a:pt x="281" y="9"/>
                  </a:cubicBezTo>
                  <a:cubicBezTo>
                    <a:pt x="281" y="0"/>
                    <a:pt x="273" y="0"/>
                    <a:pt x="267" y="0"/>
                  </a:cubicBezTo>
                  <a:cubicBezTo>
                    <a:pt x="183" y="0"/>
                    <a:pt x="99" y="0"/>
                    <a:pt x="15" y="0"/>
                  </a:cubicBezTo>
                  <a:cubicBezTo>
                    <a:pt x="9" y="0"/>
                    <a:pt x="0" y="0"/>
                    <a:pt x="0" y="9"/>
                  </a:cubicBezTo>
                  <a:cubicBezTo>
                    <a:pt x="0" y="17"/>
                    <a:pt x="9" y="17"/>
                    <a:pt x="15" y="17"/>
                  </a:cubicBezTo>
                  <a:cubicBezTo>
                    <a:pt x="99" y="17"/>
                    <a:pt x="183" y="17"/>
                    <a:pt x="267" y="17"/>
                  </a:cubicBezTo>
                  <a:moveTo>
                    <a:pt x="267" y="99"/>
                  </a:moveTo>
                  <a:cubicBezTo>
                    <a:pt x="273" y="99"/>
                    <a:pt x="281" y="99"/>
                    <a:pt x="281" y="90"/>
                  </a:cubicBezTo>
                  <a:cubicBezTo>
                    <a:pt x="281" y="82"/>
                    <a:pt x="273" y="82"/>
                    <a:pt x="267" y="82"/>
                  </a:cubicBezTo>
                  <a:cubicBezTo>
                    <a:pt x="183" y="82"/>
                    <a:pt x="99" y="82"/>
                    <a:pt x="15" y="82"/>
                  </a:cubicBezTo>
                  <a:cubicBezTo>
                    <a:pt x="9" y="82"/>
                    <a:pt x="0" y="82"/>
                    <a:pt x="0" y="90"/>
                  </a:cubicBezTo>
                  <a:cubicBezTo>
                    <a:pt x="0" y="99"/>
                    <a:pt x="9" y="99"/>
                    <a:pt x="15" y="99"/>
                  </a:cubicBezTo>
                  <a:cubicBezTo>
                    <a:pt x="99" y="99"/>
                    <a:pt x="183" y="99"/>
                    <a:pt x="267" y="9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9360" bIns="-93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326" name=""/>
          <p:cNvGrpSpPr/>
          <p:nvPr/>
        </p:nvGrpSpPr>
        <p:grpSpPr>
          <a:xfrm>
            <a:off x="2137680" y="4029120"/>
            <a:ext cx="1114920" cy="262080"/>
            <a:chOff x="2137680" y="4029120"/>
            <a:chExt cx="1114920" cy="262080"/>
          </a:xfrm>
        </p:grpSpPr>
        <p:sp>
          <p:nvSpPr>
            <p:cNvPr id="327" name=""/>
            <p:cNvSpPr/>
            <p:nvPr/>
          </p:nvSpPr>
          <p:spPr>
            <a:xfrm>
              <a:off x="2146680" y="4038480"/>
              <a:ext cx="1097280" cy="243720"/>
            </a:xfrm>
            <a:custGeom>
              <a:avLst/>
              <a:gdLst>
                <a:gd name="textAreaLeft" fmla="*/ 0 w 1097280"/>
                <a:gd name="textAreaRight" fmla="*/ 1100160 w 1097280"/>
                <a:gd name="textAreaTop" fmla="*/ 0 h 243720"/>
                <a:gd name="textAreaBottom" fmla="*/ 246600 h 243720"/>
              </a:gdLst>
              <a:ahLst/>
              <a:rect l="textAreaLeft" t="textAreaTop" r="textAreaRight" b="textAreaBottom"/>
              <a:pathLst>
                <a:path w="2736" h="578">
                  <a:moveTo>
                    <a:pt x="1368" y="578"/>
                  </a:moveTo>
                  <a:cubicBezTo>
                    <a:pt x="912" y="578"/>
                    <a:pt x="456" y="578"/>
                    <a:pt x="0" y="578"/>
                  </a:cubicBezTo>
                  <a:cubicBezTo>
                    <a:pt x="0" y="385"/>
                    <a:pt x="0" y="193"/>
                    <a:pt x="0" y="0"/>
                  </a:cubicBezTo>
                  <a:cubicBezTo>
                    <a:pt x="912" y="0"/>
                    <a:pt x="1824" y="0"/>
                    <a:pt x="2736" y="0"/>
                  </a:cubicBezTo>
                  <a:cubicBezTo>
                    <a:pt x="2736" y="193"/>
                    <a:pt x="2736" y="385"/>
                    <a:pt x="2736" y="578"/>
                  </a:cubicBezTo>
                  <a:cubicBezTo>
                    <a:pt x="2280" y="578"/>
                    <a:pt x="1824" y="578"/>
                    <a:pt x="1368" y="57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8" name=""/>
            <p:cNvSpPr/>
            <p:nvPr/>
          </p:nvSpPr>
          <p:spPr>
            <a:xfrm>
              <a:off x="2151720" y="4049280"/>
              <a:ext cx="27360" cy="121680"/>
            </a:xfrm>
            <a:custGeom>
              <a:avLst/>
              <a:gdLst>
                <a:gd name="textAreaLeft" fmla="*/ 0 w 27360"/>
                <a:gd name="textAreaRight" fmla="*/ 30240 w 27360"/>
                <a:gd name="textAreaTop" fmla="*/ 0 h 121680"/>
                <a:gd name="textAreaBottom" fmla="*/ 124560 h 121680"/>
              </a:gdLst>
              <a:ahLst/>
              <a:rect l="textAreaLeft" t="textAreaTop" r="textAreaRight" b="textAreaBottom"/>
              <a:pathLst>
                <a:path w="75" h="293">
                  <a:moveTo>
                    <a:pt x="71" y="0"/>
                  </a:moveTo>
                  <a:cubicBezTo>
                    <a:pt x="14" y="39"/>
                    <a:pt x="0" y="102"/>
                    <a:pt x="0" y="146"/>
                  </a:cubicBezTo>
                  <a:cubicBezTo>
                    <a:pt x="0" y="188"/>
                    <a:pt x="12" y="253"/>
                    <a:pt x="71" y="293"/>
                  </a:cubicBezTo>
                  <a:cubicBezTo>
                    <a:pt x="72" y="293"/>
                    <a:pt x="75" y="293"/>
                    <a:pt x="75" y="290"/>
                  </a:cubicBezTo>
                  <a:cubicBezTo>
                    <a:pt x="75" y="289"/>
                    <a:pt x="75" y="287"/>
                    <a:pt x="73" y="285"/>
                  </a:cubicBezTo>
                  <a:cubicBezTo>
                    <a:pt x="33" y="250"/>
                    <a:pt x="19" y="200"/>
                    <a:pt x="19" y="146"/>
                  </a:cubicBezTo>
                  <a:cubicBezTo>
                    <a:pt x="19" y="67"/>
                    <a:pt x="50" y="28"/>
                    <a:pt x="74" y="7"/>
                  </a:cubicBezTo>
                  <a:cubicBezTo>
                    <a:pt x="75" y="6"/>
                    <a:pt x="75" y="5"/>
                    <a:pt x="75" y="3"/>
                  </a:cubicBezTo>
                  <a:cubicBezTo>
                    <a:pt x="75" y="0"/>
                    <a:pt x="72" y="0"/>
                    <a:pt x="71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29" name=""/>
            <p:cNvSpPr/>
            <p:nvPr/>
          </p:nvSpPr>
          <p:spPr>
            <a:xfrm>
              <a:off x="2199600" y="4055400"/>
              <a:ext cx="55440" cy="85680"/>
            </a:xfrm>
            <a:custGeom>
              <a:avLst/>
              <a:gdLst>
                <a:gd name="textAreaLeft" fmla="*/ 0 w 55440"/>
                <a:gd name="textAreaRight" fmla="*/ 58320 w 55440"/>
                <a:gd name="textAreaTop" fmla="*/ 0 h 85680"/>
                <a:gd name="textAreaBottom" fmla="*/ 88560 h 85680"/>
              </a:gdLst>
              <a:ahLst/>
              <a:rect l="textAreaLeft" t="textAreaTop" r="textAreaRight" b="textAreaBottom"/>
              <a:pathLst>
                <a:path w="145" h="208">
                  <a:moveTo>
                    <a:pt x="70" y="10"/>
                  </a:moveTo>
                  <a:cubicBezTo>
                    <a:pt x="70" y="9"/>
                    <a:pt x="71" y="7"/>
                    <a:pt x="71" y="5"/>
                  </a:cubicBezTo>
                  <a:cubicBezTo>
                    <a:pt x="71" y="4"/>
                    <a:pt x="70" y="0"/>
                    <a:pt x="67" y="0"/>
                  </a:cubicBezTo>
                  <a:cubicBezTo>
                    <a:pt x="61" y="0"/>
                    <a:pt x="37" y="3"/>
                    <a:pt x="29" y="4"/>
                  </a:cubicBezTo>
                  <a:cubicBezTo>
                    <a:pt x="27" y="4"/>
                    <a:pt x="22" y="4"/>
                    <a:pt x="22" y="11"/>
                  </a:cubicBezTo>
                  <a:cubicBezTo>
                    <a:pt x="22" y="15"/>
                    <a:pt x="27" y="15"/>
                    <a:pt x="31" y="15"/>
                  </a:cubicBezTo>
                  <a:cubicBezTo>
                    <a:pt x="44" y="15"/>
                    <a:pt x="44" y="17"/>
                    <a:pt x="44" y="19"/>
                  </a:cubicBezTo>
                  <a:cubicBezTo>
                    <a:pt x="44" y="21"/>
                    <a:pt x="44" y="23"/>
                    <a:pt x="43" y="25"/>
                  </a:cubicBezTo>
                  <a:cubicBezTo>
                    <a:pt x="29" y="81"/>
                    <a:pt x="15" y="137"/>
                    <a:pt x="2" y="192"/>
                  </a:cubicBezTo>
                  <a:cubicBezTo>
                    <a:pt x="0" y="197"/>
                    <a:pt x="0" y="196"/>
                    <a:pt x="0" y="198"/>
                  </a:cubicBezTo>
                  <a:cubicBezTo>
                    <a:pt x="0" y="203"/>
                    <a:pt x="3" y="208"/>
                    <a:pt x="10" y="208"/>
                  </a:cubicBezTo>
                  <a:cubicBezTo>
                    <a:pt x="17" y="208"/>
                    <a:pt x="22" y="202"/>
                    <a:pt x="23" y="196"/>
                  </a:cubicBezTo>
                  <a:cubicBezTo>
                    <a:pt x="25" y="194"/>
                    <a:pt x="37" y="143"/>
                    <a:pt x="38" y="138"/>
                  </a:cubicBezTo>
                  <a:cubicBezTo>
                    <a:pt x="59" y="141"/>
                    <a:pt x="76" y="148"/>
                    <a:pt x="76" y="162"/>
                  </a:cubicBezTo>
                  <a:cubicBezTo>
                    <a:pt x="76" y="165"/>
                    <a:pt x="76" y="166"/>
                    <a:pt x="75" y="168"/>
                  </a:cubicBezTo>
                  <a:cubicBezTo>
                    <a:pt x="74" y="173"/>
                    <a:pt x="74" y="174"/>
                    <a:pt x="74" y="178"/>
                  </a:cubicBezTo>
                  <a:cubicBezTo>
                    <a:pt x="74" y="198"/>
                    <a:pt x="91" y="208"/>
                    <a:pt x="105" y="208"/>
                  </a:cubicBezTo>
                  <a:cubicBezTo>
                    <a:pt x="134" y="208"/>
                    <a:pt x="130" y="178"/>
                    <a:pt x="142" y="163"/>
                  </a:cubicBezTo>
                  <a:cubicBezTo>
                    <a:pt x="142" y="160"/>
                    <a:pt x="140" y="161"/>
                    <a:pt x="139" y="160"/>
                  </a:cubicBezTo>
                  <a:cubicBezTo>
                    <a:pt x="134" y="160"/>
                    <a:pt x="134" y="161"/>
                    <a:pt x="133" y="166"/>
                  </a:cubicBezTo>
                  <a:cubicBezTo>
                    <a:pt x="129" y="179"/>
                    <a:pt x="121" y="199"/>
                    <a:pt x="106" y="199"/>
                  </a:cubicBezTo>
                  <a:cubicBezTo>
                    <a:pt x="98" y="199"/>
                    <a:pt x="95" y="192"/>
                    <a:pt x="95" y="185"/>
                  </a:cubicBezTo>
                  <a:cubicBezTo>
                    <a:pt x="95" y="179"/>
                    <a:pt x="95" y="179"/>
                    <a:pt x="98" y="172"/>
                  </a:cubicBezTo>
                  <a:cubicBezTo>
                    <a:pt x="98" y="170"/>
                    <a:pt x="99" y="166"/>
                    <a:pt x="99" y="162"/>
                  </a:cubicBezTo>
                  <a:cubicBezTo>
                    <a:pt x="99" y="136"/>
                    <a:pt x="64" y="132"/>
                    <a:pt x="51" y="131"/>
                  </a:cubicBezTo>
                  <a:cubicBezTo>
                    <a:pt x="59" y="126"/>
                    <a:pt x="70" y="115"/>
                    <a:pt x="76" y="112"/>
                  </a:cubicBezTo>
                  <a:cubicBezTo>
                    <a:pt x="91" y="97"/>
                    <a:pt x="106" y="83"/>
                    <a:pt x="122" y="83"/>
                  </a:cubicBezTo>
                  <a:cubicBezTo>
                    <a:pt x="125" y="83"/>
                    <a:pt x="129" y="84"/>
                    <a:pt x="131" y="88"/>
                  </a:cubicBezTo>
                  <a:cubicBezTo>
                    <a:pt x="119" y="89"/>
                    <a:pt x="117" y="100"/>
                    <a:pt x="117" y="103"/>
                  </a:cubicBezTo>
                  <a:cubicBezTo>
                    <a:pt x="117" y="111"/>
                    <a:pt x="122" y="114"/>
                    <a:pt x="128" y="114"/>
                  </a:cubicBezTo>
                  <a:cubicBezTo>
                    <a:pt x="136" y="114"/>
                    <a:pt x="145" y="108"/>
                    <a:pt x="145" y="96"/>
                  </a:cubicBezTo>
                  <a:cubicBezTo>
                    <a:pt x="145" y="87"/>
                    <a:pt x="139" y="76"/>
                    <a:pt x="123" y="76"/>
                  </a:cubicBezTo>
                  <a:cubicBezTo>
                    <a:pt x="106" y="76"/>
                    <a:pt x="91" y="88"/>
                    <a:pt x="75" y="101"/>
                  </a:cubicBezTo>
                  <a:cubicBezTo>
                    <a:pt x="63" y="113"/>
                    <a:pt x="53" y="123"/>
                    <a:pt x="41" y="127"/>
                  </a:cubicBezTo>
                  <a:cubicBezTo>
                    <a:pt x="51" y="88"/>
                    <a:pt x="61" y="49"/>
                    <a:pt x="70" y="1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9880" bIns="298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30" name=""/>
            <p:cNvSpPr/>
            <p:nvPr/>
          </p:nvSpPr>
          <p:spPr>
            <a:xfrm>
              <a:off x="2274120" y="4065480"/>
              <a:ext cx="84240" cy="89280"/>
            </a:xfrm>
            <a:custGeom>
              <a:avLst/>
              <a:gdLst>
                <a:gd name="textAreaLeft" fmla="*/ 0 w 84240"/>
                <a:gd name="textAreaRight" fmla="*/ 87120 w 84240"/>
                <a:gd name="textAreaTop" fmla="*/ 0 h 89280"/>
                <a:gd name="textAreaBottom" fmla="*/ 92160 h 89280"/>
              </a:gdLst>
              <a:ahLst/>
              <a:rect l="textAreaLeft" t="textAreaTop" r="textAreaRight" b="textAreaBottom"/>
              <a:pathLst>
                <a:path w="217" h="217">
                  <a:moveTo>
                    <a:pt x="116" y="115"/>
                  </a:moveTo>
                  <a:cubicBezTo>
                    <a:pt x="146" y="115"/>
                    <a:pt x="175" y="115"/>
                    <a:pt x="205" y="115"/>
                  </a:cubicBezTo>
                  <a:cubicBezTo>
                    <a:pt x="210" y="115"/>
                    <a:pt x="217" y="115"/>
                    <a:pt x="217" y="108"/>
                  </a:cubicBezTo>
                  <a:cubicBezTo>
                    <a:pt x="217" y="101"/>
                    <a:pt x="210" y="101"/>
                    <a:pt x="205" y="101"/>
                  </a:cubicBezTo>
                  <a:cubicBezTo>
                    <a:pt x="175" y="101"/>
                    <a:pt x="146" y="101"/>
                    <a:pt x="116" y="101"/>
                  </a:cubicBezTo>
                  <a:cubicBezTo>
                    <a:pt x="116" y="71"/>
                    <a:pt x="116" y="41"/>
                    <a:pt x="116" y="11"/>
                  </a:cubicBezTo>
                  <a:cubicBezTo>
                    <a:pt x="116" y="7"/>
                    <a:pt x="116" y="0"/>
                    <a:pt x="108" y="0"/>
                  </a:cubicBezTo>
                  <a:cubicBezTo>
                    <a:pt x="101" y="0"/>
                    <a:pt x="101" y="7"/>
                    <a:pt x="101" y="11"/>
                  </a:cubicBezTo>
                  <a:cubicBezTo>
                    <a:pt x="101" y="41"/>
                    <a:pt x="101" y="71"/>
                    <a:pt x="101" y="101"/>
                  </a:cubicBezTo>
                  <a:cubicBezTo>
                    <a:pt x="71" y="101"/>
                    <a:pt x="41" y="101"/>
                    <a:pt x="11" y="101"/>
                  </a:cubicBezTo>
                  <a:cubicBezTo>
                    <a:pt x="6" y="101"/>
                    <a:pt x="0" y="101"/>
                    <a:pt x="0" y="108"/>
                  </a:cubicBezTo>
                  <a:cubicBezTo>
                    <a:pt x="0" y="115"/>
                    <a:pt x="6" y="115"/>
                    <a:pt x="11" y="115"/>
                  </a:cubicBezTo>
                  <a:cubicBezTo>
                    <a:pt x="41" y="115"/>
                    <a:pt x="71" y="115"/>
                    <a:pt x="101" y="115"/>
                  </a:cubicBezTo>
                  <a:cubicBezTo>
                    <a:pt x="101" y="145"/>
                    <a:pt x="101" y="176"/>
                    <a:pt x="101" y="206"/>
                  </a:cubicBezTo>
                  <a:cubicBezTo>
                    <a:pt x="101" y="210"/>
                    <a:pt x="101" y="217"/>
                    <a:pt x="108" y="217"/>
                  </a:cubicBezTo>
                  <a:cubicBezTo>
                    <a:pt x="116" y="217"/>
                    <a:pt x="116" y="210"/>
                    <a:pt x="116" y="206"/>
                  </a:cubicBezTo>
                  <a:cubicBezTo>
                    <a:pt x="116" y="176"/>
                    <a:pt x="116" y="145"/>
                    <a:pt x="116" y="11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120" bIns="331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31" name=""/>
            <p:cNvSpPr/>
            <p:nvPr/>
          </p:nvSpPr>
          <p:spPr>
            <a:xfrm>
              <a:off x="2382480" y="4059720"/>
              <a:ext cx="40320" cy="80280"/>
            </a:xfrm>
            <a:custGeom>
              <a:avLst/>
              <a:gdLst>
                <a:gd name="textAreaLeft" fmla="*/ 0 w 40320"/>
                <a:gd name="textAreaRight" fmla="*/ 43200 w 40320"/>
                <a:gd name="textAreaTop" fmla="*/ 0 h 80280"/>
                <a:gd name="textAreaBottom" fmla="*/ 83160 h 80280"/>
              </a:gdLst>
              <a:ahLst/>
              <a:rect l="textAreaLeft" t="textAreaTop" r="textAreaRight" b="textAreaBottom"/>
              <a:pathLst>
                <a:path w="107" h="195">
                  <a:moveTo>
                    <a:pt x="66" y="8"/>
                  </a:moveTo>
                  <a:cubicBezTo>
                    <a:pt x="66" y="0"/>
                    <a:pt x="66" y="0"/>
                    <a:pt x="58" y="0"/>
                  </a:cubicBezTo>
                  <a:cubicBezTo>
                    <a:pt x="39" y="18"/>
                    <a:pt x="12" y="19"/>
                    <a:pt x="0" y="19"/>
                  </a:cubicBezTo>
                  <a:cubicBezTo>
                    <a:pt x="0" y="22"/>
                    <a:pt x="0" y="25"/>
                    <a:pt x="0" y="29"/>
                  </a:cubicBezTo>
                  <a:cubicBezTo>
                    <a:pt x="7" y="29"/>
                    <a:pt x="27" y="29"/>
                    <a:pt x="42" y="20"/>
                  </a:cubicBezTo>
                  <a:cubicBezTo>
                    <a:pt x="42" y="71"/>
                    <a:pt x="42" y="121"/>
                    <a:pt x="42" y="171"/>
                  </a:cubicBezTo>
                  <a:cubicBezTo>
                    <a:pt x="42" y="181"/>
                    <a:pt x="42" y="184"/>
                    <a:pt x="13" y="184"/>
                  </a:cubicBezTo>
                  <a:cubicBezTo>
                    <a:pt x="10" y="184"/>
                    <a:pt x="6" y="184"/>
                    <a:pt x="3" y="184"/>
                  </a:cubicBezTo>
                  <a:cubicBezTo>
                    <a:pt x="3" y="188"/>
                    <a:pt x="3" y="192"/>
                    <a:pt x="3" y="195"/>
                  </a:cubicBezTo>
                  <a:cubicBezTo>
                    <a:pt x="7" y="195"/>
                    <a:pt x="43" y="194"/>
                    <a:pt x="54" y="194"/>
                  </a:cubicBezTo>
                  <a:cubicBezTo>
                    <a:pt x="64" y="194"/>
                    <a:pt x="101" y="195"/>
                    <a:pt x="107" y="195"/>
                  </a:cubicBezTo>
                  <a:cubicBezTo>
                    <a:pt x="107" y="192"/>
                    <a:pt x="107" y="188"/>
                    <a:pt x="107" y="184"/>
                  </a:cubicBezTo>
                  <a:cubicBezTo>
                    <a:pt x="103" y="184"/>
                    <a:pt x="100" y="184"/>
                    <a:pt x="96" y="184"/>
                  </a:cubicBezTo>
                  <a:cubicBezTo>
                    <a:pt x="66" y="184"/>
                    <a:pt x="66" y="181"/>
                    <a:pt x="66" y="171"/>
                  </a:cubicBezTo>
                  <a:cubicBezTo>
                    <a:pt x="66" y="117"/>
                    <a:pt x="66" y="63"/>
                    <a:pt x="66" y="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32" name=""/>
            <p:cNvSpPr/>
            <p:nvPr/>
          </p:nvSpPr>
          <p:spPr>
            <a:xfrm>
              <a:off x="2445480" y="4049280"/>
              <a:ext cx="27720" cy="121680"/>
            </a:xfrm>
            <a:custGeom>
              <a:avLst/>
              <a:gdLst>
                <a:gd name="textAreaLeft" fmla="*/ 0 w 27720"/>
                <a:gd name="textAreaRight" fmla="*/ 30600 w 27720"/>
                <a:gd name="textAreaTop" fmla="*/ 0 h 121680"/>
                <a:gd name="textAreaBottom" fmla="*/ 124560 h 121680"/>
              </a:gdLst>
              <a:ahLst/>
              <a:rect l="textAreaLeft" t="textAreaTop" r="textAreaRight" b="textAreaBottom"/>
              <a:pathLst>
                <a:path w="77" h="293">
                  <a:moveTo>
                    <a:pt x="6" y="0"/>
                  </a:moveTo>
                  <a:cubicBezTo>
                    <a:pt x="4" y="0"/>
                    <a:pt x="0" y="0"/>
                    <a:pt x="0" y="3"/>
                  </a:cubicBezTo>
                  <a:cubicBezTo>
                    <a:pt x="0" y="5"/>
                    <a:pt x="1" y="6"/>
                    <a:pt x="4" y="7"/>
                  </a:cubicBezTo>
                  <a:cubicBezTo>
                    <a:pt x="29" y="31"/>
                    <a:pt x="57" y="70"/>
                    <a:pt x="57" y="146"/>
                  </a:cubicBezTo>
                  <a:cubicBezTo>
                    <a:pt x="57" y="208"/>
                    <a:pt x="37" y="254"/>
                    <a:pt x="6" y="283"/>
                  </a:cubicBezTo>
                  <a:cubicBezTo>
                    <a:pt x="1" y="289"/>
                    <a:pt x="0" y="289"/>
                    <a:pt x="0" y="290"/>
                  </a:cubicBezTo>
                  <a:cubicBezTo>
                    <a:pt x="0" y="291"/>
                    <a:pt x="1" y="293"/>
                    <a:pt x="5" y="293"/>
                  </a:cubicBezTo>
                  <a:cubicBezTo>
                    <a:pt x="9" y="293"/>
                    <a:pt x="36" y="274"/>
                    <a:pt x="55" y="237"/>
                  </a:cubicBezTo>
                  <a:cubicBezTo>
                    <a:pt x="69" y="213"/>
                    <a:pt x="77" y="181"/>
                    <a:pt x="77" y="146"/>
                  </a:cubicBezTo>
                  <a:cubicBezTo>
                    <a:pt x="77" y="105"/>
                    <a:pt x="65" y="40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33" name=""/>
            <p:cNvSpPr/>
            <p:nvPr/>
          </p:nvSpPr>
          <p:spPr>
            <a:xfrm>
              <a:off x="2503800" y="4049280"/>
              <a:ext cx="27720" cy="121680"/>
            </a:xfrm>
            <a:custGeom>
              <a:avLst/>
              <a:gdLst>
                <a:gd name="textAreaLeft" fmla="*/ 0 w 27720"/>
                <a:gd name="textAreaRight" fmla="*/ 30600 w 27720"/>
                <a:gd name="textAreaTop" fmla="*/ 0 h 121680"/>
                <a:gd name="textAreaBottom" fmla="*/ 124560 h 121680"/>
              </a:gdLst>
              <a:ahLst/>
              <a:rect l="textAreaLeft" t="textAreaTop" r="textAreaRight" b="textAreaBottom"/>
              <a:pathLst>
                <a:path w="77" h="293">
                  <a:moveTo>
                    <a:pt x="71" y="0"/>
                  </a:moveTo>
                  <a:cubicBezTo>
                    <a:pt x="15" y="39"/>
                    <a:pt x="0" y="102"/>
                    <a:pt x="0" y="146"/>
                  </a:cubicBezTo>
                  <a:cubicBezTo>
                    <a:pt x="0" y="188"/>
                    <a:pt x="12" y="253"/>
                    <a:pt x="71" y="293"/>
                  </a:cubicBezTo>
                  <a:cubicBezTo>
                    <a:pt x="73" y="293"/>
                    <a:pt x="77" y="293"/>
                    <a:pt x="77" y="290"/>
                  </a:cubicBezTo>
                  <a:cubicBezTo>
                    <a:pt x="77" y="289"/>
                    <a:pt x="76" y="287"/>
                    <a:pt x="75" y="285"/>
                  </a:cubicBezTo>
                  <a:cubicBezTo>
                    <a:pt x="35" y="250"/>
                    <a:pt x="21" y="200"/>
                    <a:pt x="21" y="146"/>
                  </a:cubicBezTo>
                  <a:cubicBezTo>
                    <a:pt x="21" y="67"/>
                    <a:pt x="51" y="28"/>
                    <a:pt x="75" y="7"/>
                  </a:cubicBezTo>
                  <a:cubicBezTo>
                    <a:pt x="76" y="6"/>
                    <a:pt x="77" y="5"/>
                    <a:pt x="77" y="3"/>
                  </a:cubicBezTo>
                  <a:cubicBezTo>
                    <a:pt x="77" y="0"/>
                    <a:pt x="73" y="0"/>
                    <a:pt x="71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34" name=""/>
            <p:cNvSpPr/>
            <p:nvPr/>
          </p:nvSpPr>
          <p:spPr>
            <a:xfrm>
              <a:off x="2547360" y="4058280"/>
              <a:ext cx="55800" cy="81720"/>
            </a:xfrm>
            <a:custGeom>
              <a:avLst/>
              <a:gdLst>
                <a:gd name="textAreaLeft" fmla="*/ 0 w 55800"/>
                <a:gd name="textAreaRight" fmla="*/ 58680 w 55800"/>
                <a:gd name="textAreaTop" fmla="*/ 0 h 81720"/>
                <a:gd name="textAreaBottom" fmla="*/ 84600 h 81720"/>
              </a:gdLst>
              <a:ahLst/>
              <a:rect l="textAreaLeft" t="textAreaTop" r="textAreaRight" b="textAreaBottom"/>
              <a:pathLst>
                <a:path w="146" h="199">
                  <a:moveTo>
                    <a:pt x="146" y="151"/>
                  </a:moveTo>
                  <a:cubicBezTo>
                    <a:pt x="146" y="148"/>
                    <a:pt x="146" y="144"/>
                    <a:pt x="146" y="141"/>
                  </a:cubicBezTo>
                  <a:cubicBezTo>
                    <a:pt x="134" y="141"/>
                    <a:pt x="123" y="141"/>
                    <a:pt x="112" y="141"/>
                  </a:cubicBezTo>
                  <a:cubicBezTo>
                    <a:pt x="112" y="97"/>
                    <a:pt x="112" y="53"/>
                    <a:pt x="112" y="9"/>
                  </a:cubicBezTo>
                  <a:cubicBezTo>
                    <a:pt x="112" y="3"/>
                    <a:pt x="112" y="0"/>
                    <a:pt x="106" y="0"/>
                  </a:cubicBezTo>
                  <a:cubicBezTo>
                    <a:pt x="102" y="0"/>
                    <a:pt x="101" y="0"/>
                    <a:pt x="99" y="5"/>
                  </a:cubicBezTo>
                  <a:cubicBezTo>
                    <a:pt x="66" y="50"/>
                    <a:pt x="33" y="95"/>
                    <a:pt x="0" y="141"/>
                  </a:cubicBezTo>
                  <a:cubicBezTo>
                    <a:pt x="0" y="144"/>
                    <a:pt x="0" y="148"/>
                    <a:pt x="0" y="151"/>
                  </a:cubicBezTo>
                  <a:cubicBezTo>
                    <a:pt x="30" y="151"/>
                    <a:pt x="59" y="151"/>
                    <a:pt x="88" y="151"/>
                  </a:cubicBezTo>
                  <a:cubicBezTo>
                    <a:pt x="88" y="159"/>
                    <a:pt x="88" y="167"/>
                    <a:pt x="88" y="175"/>
                  </a:cubicBezTo>
                  <a:cubicBezTo>
                    <a:pt x="88" y="185"/>
                    <a:pt x="88" y="188"/>
                    <a:pt x="64" y="188"/>
                  </a:cubicBezTo>
                  <a:cubicBezTo>
                    <a:pt x="61" y="188"/>
                    <a:pt x="58" y="188"/>
                    <a:pt x="56" y="188"/>
                  </a:cubicBezTo>
                  <a:cubicBezTo>
                    <a:pt x="56" y="192"/>
                    <a:pt x="56" y="196"/>
                    <a:pt x="56" y="199"/>
                  </a:cubicBezTo>
                  <a:cubicBezTo>
                    <a:pt x="70" y="198"/>
                    <a:pt x="89" y="198"/>
                    <a:pt x="100" y="198"/>
                  </a:cubicBezTo>
                  <a:cubicBezTo>
                    <a:pt x="111" y="198"/>
                    <a:pt x="130" y="198"/>
                    <a:pt x="144" y="199"/>
                  </a:cubicBezTo>
                  <a:cubicBezTo>
                    <a:pt x="144" y="196"/>
                    <a:pt x="144" y="192"/>
                    <a:pt x="144" y="188"/>
                  </a:cubicBezTo>
                  <a:cubicBezTo>
                    <a:pt x="142" y="188"/>
                    <a:pt x="139" y="188"/>
                    <a:pt x="136" y="188"/>
                  </a:cubicBezTo>
                  <a:cubicBezTo>
                    <a:pt x="112" y="188"/>
                    <a:pt x="112" y="185"/>
                    <a:pt x="112" y="175"/>
                  </a:cubicBezTo>
                  <a:cubicBezTo>
                    <a:pt x="112" y="167"/>
                    <a:pt x="112" y="159"/>
                    <a:pt x="112" y="151"/>
                  </a:cubicBezTo>
                  <a:cubicBezTo>
                    <a:pt x="123" y="151"/>
                    <a:pt x="134" y="151"/>
                    <a:pt x="146" y="151"/>
                  </a:cubicBezTo>
                  <a:moveTo>
                    <a:pt x="89" y="33"/>
                  </a:moveTo>
                  <a:cubicBezTo>
                    <a:pt x="89" y="69"/>
                    <a:pt x="89" y="105"/>
                    <a:pt x="89" y="141"/>
                  </a:cubicBezTo>
                  <a:cubicBezTo>
                    <a:pt x="63" y="141"/>
                    <a:pt x="37" y="141"/>
                    <a:pt x="11" y="141"/>
                  </a:cubicBezTo>
                  <a:cubicBezTo>
                    <a:pt x="37" y="105"/>
                    <a:pt x="63" y="69"/>
                    <a:pt x="89" y="3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640" bIns="266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35" name=""/>
            <p:cNvSpPr/>
            <p:nvPr/>
          </p:nvSpPr>
          <p:spPr>
            <a:xfrm>
              <a:off x="2624400" y="4049280"/>
              <a:ext cx="28080" cy="121680"/>
            </a:xfrm>
            <a:custGeom>
              <a:avLst/>
              <a:gdLst>
                <a:gd name="textAreaLeft" fmla="*/ 0 w 28080"/>
                <a:gd name="textAreaRight" fmla="*/ 30960 w 28080"/>
                <a:gd name="textAreaTop" fmla="*/ 0 h 121680"/>
                <a:gd name="textAreaBottom" fmla="*/ 124560 h 121680"/>
              </a:gdLst>
              <a:ahLst/>
              <a:rect l="textAreaLeft" t="textAreaTop" r="textAreaRight" b="textAreaBottom"/>
              <a:pathLst>
                <a:path w="77" h="293">
                  <a:moveTo>
                    <a:pt x="71" y="0"/>
                  </a:moveTo>
                  <a:cubicBezTo>
                    <a:pt x="14" y="39"/>
                    <a:pt x="0" y="102"/>
                    <a:pt x="0" y="146"/>
                  </a:cubicBezTo>
                  <a:cubicBezTo>
                    <a:pt x="0" y="188"/>
                    <a:pt x="12" y="253"/>
                    <a:pt x="71" y="293"/>
                  </a:cubicBezTo>
                  <a:cubicBezTo>
                    <a:pt x="73" y="293"/>
                    <a:pt x="77" y="293"/>
                    <a:pt x="77" y="290"/>
                  </a:cubicBezTo>
                  <a:cubicBezTo>
                    <a:pt x="77" y="289"/>
                    <a:pt x="76" y="287"/>
                    <a:pt x="73" y="285"/>
                  </a:cubicBezTo>
                  <a:cubicBezTo>
                    <a:pt x="35" y="250"/>
                    <a:pt x="20" y="200"/>
                    <a:pt x="20" y="146"/>
                  </a:cubicBezTo>
                  <a:cubicBezTo>
                    <a:pt x="20" y="67"/>
                    <a:pt x="50" y="28"/>
                    <a:pt x="74" y="7"/>
                  </a:cubicBezTo>
                  <a:cubicBezTo>
                    <a:pt x="76" y="6"/>
                    <a:pt x="77" y="5"/>
                    <a:pt x="77" y="3"/>
                  </a:cubicBezTo>
                  <a:cubicBezTo>
                    <a:pt x="77" y="0"/>
                    <a:pt x="73" y="0"/>
                    <a:pt x="71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36" name=""/>
            <p:cNvSpPr/>
            <p:nvPr/>
          </p:nvSpPr>
          <p:spPr>
            <a:xfrm>
              <a:off x="2672640" y="4055400"/>
              <a:ext cx="55440" cy="85680"/>
            </a:xfrm>
            <a:custGeom>
              <a:avLst/>
              <a:gdLst>
                <a:gd name="textAreaLeft" fmla="*/ 0 w 55440"/>
                <a:gd name="textAreaRight" fmla="*/ 58320 w 55440"/>
                <a:gd name="textAreaTop" fmla="*/ 0 h 85680"/>
                <a:gd name="textAreaBottom" fmla="*/ 88560 h 85680"/>
              </a:gdLst>
              <a:ahLst/>
              <a:rect l="textAreaLeft" t="textAreaTop" r="textAreaRight" b="textAreaBottom"/>
              <a:pathLst>
                <a:path w="145" h="208">
                  <a:moveTo>
                    <a:pt x="70" y="10"/>
                  </a:moveTo>
                  <a:cubicBezTo>
                    <a:pt x="71" y="9"/>
                    <a:pt x="70" y="7"/>
                    <a:pt x="71" y="5"/>
                  </a:cubicBezTo>
                  <a:cubicBezTo>
                    <a:pt x="71" y="4"/>
                    <a:pt x="70" y="0"/>
                    <a:pt x="66" y="0"/>
                  </a:cubicBezTo>
                  <a:cubicBezTo>
                    <a:pt x="61" y="0"/>
                    <a:pt x="36" y="3"/>
                    <a:pt x="29" y="4"/>
                  </a:cubicBezTo>
                  <a:cubicBezTo>
                    <a:pt x="26" y="4"/>
                    <a:pt x="23" y="4"/>
                    <a:pt x="23" y="11"/>
                  </a:cubicBezTo>
                  <a:cubicBezTo>
                    <a:pt x="23" y="15"/>
                    <a:pt x="26" y="15"/>
                    <a:pt x="30" y="15"/>
                  </a:cubicBezTo>
                  <a:cubicBezTo>
                    <a:pt x="44" y="15"/>
                    <a:pt x="44" y="17"/>
                    <a:pt x="44" y="19"/>
                  </a:cubicBezTo>
                  <a:cubicBezTo>
                    <a:pt x="44" y="21"/>
                    <a:pt x="43" y="23"/>
                    <a:pt x="43" y="25"/>
                  </a:cubicBezTo>
                  <a:cubicBezTo>
                    <a:pt x="29" y="81"/>
                    <a:pt x="15" y="137"/>
                    <a:pt x="1" y="192"/>
                  </a:cubicBezTo>
                  <a:cubicBezTo>
                    <a:pt x="0" y="197"/>
                    <a:pt x="0" y="196"/>
                    <a:pt x="0" y="198"/>
                  </a:cubicBezTo>
                  <a:cubicBezTo>
                    <a:pt x="0" y="203"/>
                    <a:pt x="4" y="208"/>
                    <a:pt x="10" y="208"/>
                  </a:cubicBezTo>
                  <a:cubicBezTo>
                    <a:pt x="18" y="208"/>
                    <a:pt x="22" y="202"/>
                    <a:pt x="24" y="196"/>
                  </a:cubicBezTo>
                  <a:cubicBezTo>
                    <a:pt x="24" y="194"/>
                    <a:pt x="37" y="143"/>
                    <a:pt x="38" y="138"/>
                  </a:cubicBezTo>
                  <a:cubicBezTo>
                    <a:pt x="59" y="141"/>
                    <a:pt x="76" y="148"/>
                    <a:pt x="76" y="162"/>
                  </a:cubicBezTo>
                  <a:cubicBezTo>
                    <a:pt x="76" y="165"/>
                    <a:pt x="76" y="166"/>
                    <a:pt x="76" y="168"/>
                  </a:cubicBezTo>
                  <a:cubicBezTo>
                    <a:pt x="74" y="173"/>
                    <a:pt x="74" y="174"/>
                    <a:pt x="74" y="178"/>
                  </a:cubicBezTo>
                  <a:cubicBezTo>
                    <a:pt x="74" y="198"/>
                    <a:pt x="91" y="208"/>
                    <a:pt x="106" y="208"/>
                  </a:cubicBezTo>
                  <a:cubicBezTo>
                    <a:pt x="134" y="208"/>
                    <a:pt x="130" y="178"/>
                    <a:pt x="143" y="163"/>
                  </a:cubicBezTo>
                  <a:cubicBezTo>
                    <a:pt x="143" y="160"/>
                    <a:pt x="139" y="160"/>
                    <a:pt x="138" y="160"/>
                  </a:cubicBezTo>
                  <a:cubicBezTo>
                    <a:pt x="134" y="160"/>
                    <a:pt x="133" y="161"/>
                    <a:pt x="132" y="166"/>
                  </a:cubicBezTo>
                  <a:cubicBezTo>
                    <a:pt x="128" y="179"/>
                    <a:pt x="120" y="199"/>
                    <a:pt x="106" y="199"/>
                  </a:cubicBezTo>
                  <a:cubicBezTo>
                    <a:pt x="98" y="199"/>
                    <a:pt x="96" y="192"/>
                    <a:pt x="96" y="185"/>
                  </a:cubicBezTo>
                  <a:cubicBezTo>
                    <a:pt x="96" y="179"/>
                    <a:pt x="96" y="179"/>
                    <a:pt x="97" y="172"/>
                  </a:cubicBezTo>
                  <a:cubicBezTo>
                    <a:pt x="98" y="170"/>
                    <a:pt x="100" y="166"/>
                    <a:pt x="100" y="162"/>
                  </a:cubicBezTo>
                  <a:cubicBezTo>
                    <a:pt x="100" y="136"/>
                    <a:pt x="64" y="132"/>
                    <a:pt x="52" y="131"/>
                  </a:cubicBezTo>
                  <a:cubicBezTo>
                    <a:pt x="60" y="126"/>
                    <a:pt x="71" y="115"/>
                    <a:pt x="76" y="112"/>
                  </a:cubicBezTo>
                  <a:cubicBezTo>
                    <a:pt x="91" y="97"/>
                    <a:pt x="106" y="83"/>
                    <a:pt x="122" y="83"/>
                  </a:cubicBezTo>
                  <a:cubicBezTo>
                    <a:pt x="126" y="83"/>
                    <a:pt x="130" y="84"/>
                    <a:pt x="132" y="88"/>
                  </a:cubicBezTo>
                  <a:cubicBezTo>
                    <a:pt x="119" y="89"/>
                    <a:pt x="116" y="100"/>
                    <a:pt x="116" y="103"/>
                  </a:cubicBezTo>
                  <a:cubicBezTo>
                    <a:pt x="116" y="111"/>
                    <a:pt x="121" y="114"/>
                    <a:pt x="128" y="114"/>
                  </a:cubicBezTo>
                  <a:cubicBezTo>
                    <a:pt x="137" y="114"/>
                    <a:pt x="145" y="108"/>
                    <a:pt x="145" y="96"/>
                  </a:cubicBezTo>
                  <a:cubicBezTo>
                    <a:pt x="145" y="87"/>
                    <a:pt x="138" y="76"/>
                    <a:pt x="122" y="76"/>
                  </a:cubicBezTo>
                  <a:cubicBezTo>
                    <a:pt x="106" y="76"/>
                    <a:pt x="90" y="88"/>
                    <a:pt x="76" y="101"/>
                  </a:cubicBezTo>
                  <a:cubicBezTo>
                    <a:pt x="62" y="113"/>
                    <a:pt x="53" y="123"/>
                    <a:pt x="41" y="127"/>
                  </a:cubicBezTo>
                  <a:cubicBezTo>
                    <a:pt x="50" y="88"/>
                    <a:pt x="60" y="49"/>
                    <a:pt x="70" y="1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9880" bIns="298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37" name=""/>
            <p:cNvSpPr/>
            <p:nvPr/>
          </p:nvSpPr>
          <p:spPr>
            <a:xfrm>
              <a:off x="2746800" y="4065480"/>
              <a:ext cx="84600" cy="89280"/>
            </a:xfrm>
            <a:custGeom>
              <a:avLst/>
              <a:gdLst>
                <a:gd name="textAreaLeft" fmla="*/ 0 w 84600"/>
                <a:gd name="textAreaRight" fmla="*/ 87480 w 84600"/>
                <a:gd name="textAreaTop" fmla="*/ 0 h 89280"/>
                <a:gd name="textAreaBottom" fmla="*/ 92160 h 89280"/>
              </a:gdLst>
              <a:ahLst/>
              <a:rect l="textAreaLeft" t="textAreaTop" r="textAreaRight" b="textAreaBottom"/>
              <a:pathLst>
                <a:path w="217" h="217">
                  <a:moveTo>
                    <a:pt x="116" y="115"/>
                  </a:moveTo>
                  <a:cubicBezTo>
                    <a:pt x="146" y="115"/>
                    <a:pt x="176" y="115"/>
                    <a:pt x="206" y="115"/>
                  </a:cubicBezTo>
                  <a:cubicBezTo>
                    <a:pt x="210" y="115"/>
                    <a:pt x="217" y="115"/>
                    <a:pt x="217" y="108"/>
                  </a:cubicBezTo>
                  <a:cubicBezTo>
                    <a:pt x="217" y="101"/>
                    <a:pt x="210" y="101"/>
                    <a:pt x="206" y="101"/>
                  </a:cubicBezTo>
                  <a:cubicBezTo>
                    <a:pt x="176" y="101"/>
                    <a:pt x="146" y="101"/>
                    <a:pt x="116" y="101"/>
                  </a:cubicBezTo>
                  <a:cubicBezTo>
                    <a:pt x="116" y="71"/>
                    <a:pt x="116" y="41"/>
                    <a:pt x="116" y="11"/>
                  </a:cubicBezTo>
                  <a:cubicBezTo>
                    <a:pt x="116" y="7"/>
                    <a:pt x="116" y="0"/>
                    <a:pt x="109" y="0"/>
                  </a:cubicBezTo>
                  <a:cubicBezTo>
                    <a:pt x="102" y="0"/>
                    <a:pt x="102" y="7"/>
                    <a:pt x="102" y="11"/>
                  </a:cubicBezTo>
                  <a:cubicBezTo>
                    <a:pt x="102" y="41"/>
                    <a:pt x="102" y="71"/>
                    <a:pt x="102" y="101"/>
                  </a:cubicBezTo>
                  <a:cubicBezTo>
                    <a:pt x="71" y="101"/>
                    <a:pt x="41" y="101"/>
                    <a:pt x="11" y="101"/>
                  </a:cubicBezTo>
                  <a:cubicBezTo>
                    <a:pt x="7" y="101"/>
                    <a:pt x="0" y="101"/>
                    <a:pt x="0" y="108"/>
                  </a:cubicBezTo>
                  <a:cubicBezTo>
                    <a:pt x="0" y="115"/>
                    <a:pt x="7" y="115"/>
                    <a:pt x="11" y="115"/>
                  </a:cubicBezTo>
                  <a:cubicBezTo>
                    <a:pt x="41" y="115"/>
                    <a:pt x="71" y="115"/>
                    <a:pt x="102" y="115"/>
                  </a:cubicBezTo>
                  <a:cubicBezTo>
                    <a:pt x="102" y="145"/>
                    <a:pt x="102" y="176"/>
                    <a:pt x="102" y="206"/>
                  </a:cubicBezTo>
                  <a:cubicBezTo>
                    <a:pt x="102" y="210"/>
                    <a:pt x="102" y="217"/>
                    <a:pt x="108" y="217"/>
                  </a:cubicBezTo>
                  <a:cubicBezTo>
                    <a:pt x="116" y="217"/>
                    <a:pt x="116" y="210"/>
                    <a:pt x="116" y="206"/>
                  </a:cubicBezTo>
                  <a:cubicBezTo>
                    <a:pt x="116" y="176"/>
                    <a:pt x="116" y="145"/>
                    <a:pt x="116" y="11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120" bIns="331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38" name=""/>
            <p:cNvSpPr/>
            <p:nvPr/>
          </p:nvSpPr>
          <p:spPr>
            <a:xfrm>
              <a:off x="2855520" y="4059720"/>
              <a:ext cx="40320" cy="80280"/>
            </a:xfrm>
            <a:custGeom>
              <a:avLst/>
              <a:gdLst>
                <a:gd name="textAreaLeft" fmla="*/ 0 w 40320"/>
                <a:gd name="textAreaRight" fmla="*/ 43200 w 40320"/>
                <a:gd name="textAreaTop" fmla="*/ 0 h 80280"/>
                <a:gd name="textAreaBottom" fmla="*/ 83160 h 80280"/>
              </a:gdLst>
              <a:ahLst/>
              <a:rect l="textAreaLeft" t="textAreaTop" r="textAreaRight" b="textAreaBottom"/>
              <a:pathLst>
                <a:path w="108" h="195">
                  <a:moveTo>
                    <a:pt x="67" y="8"/>
                  </a:moveTo>
                  <a:cubicBezTo>
                    <a:pt x="67" y="0"/>
                    <a:pt x="66" y="0"/>
                    <a:pt x="57" y="0"/>
                  </a:cubicBezTo>
                  <a:cubicBezTo>
                    <a:pt x="39" y="18"/>
                    <a:pt x="12" y="19"/>
                    <a:pt x="0" y="19"/>
                  </a:cubicBezTo>
                  <a:cubicBezTo>
                    <a:pt x="0" y="22"/>
                    <a:pt x="0" y="25"/>
                    <a:pt x="0" y="29"/>
                  </a:cubicBezTo>
                  <a:cubicBezTo>
                    <a:pt x="7" y="29"/>
                    <a:pt x="26" y="29"/>
                    <a:pt x="43" y="20"/>
                  </a:cubicBezTo>
                  <a:cubicBezTo>
                    <a:pt x="43" y="71"/>
                    <a:pt x="43" y="121"/>
                    <a:pt x="43" y="171"/>
                  </a:cubicBezTo>
                  <a:cubicBezTo>
                    <a:pt x="43" y="181"/>
                    <a:pt x="43" y="184"/>
                    <a:pt x="13" y="184"/>
                  </a:cubicBezTo>
                  <a:cubicBezTo>
                    <a:pt x="9" y="184"/>
                    <a:pt x="6" y="184"/>
                    <a:pt x="2" y="184"/>
                  </a:cubicBezTo>
                  <a:cubicBezTo>
                    <a:pt x="2" y="188"/>
                    <a:pt x="2" y="192"/>
                    <a:pt x="2" y="195"/>
                  </a:cubicBezTo>
                  <a:cubicBezTo>
                    <a:pt x="7" y="195"/>
                    <a:pt x="44" y="194"/>
                    <a:pt x="55" y="194"/>
                  </a:cubicBezTo>
                  <a:cubicBezTo>
                    <a:pt x="63" y="194"/>
                    <a:pt x="100" y="195"/>
                    <a:pt x="108" y="195"/>
                  </a:cubicBezTo>
                  <a:cubicBezTo>
                    <a:pt x="108" y="192"/>
                    <a:pt x="108" y="188"/>
                    <a:pt x="108" y="184"/>
                  </a:cubicBezTo>
                  <a:cubicBezTo>
                    <a:pt x="104" y="184"/>
                    <a:pt x="100" y="184"/>
                    <a:pt x="96" y="184"/>
                  </a:cubicBezTo>
                  <a:cubicBezTo>
                    <a:pt x="67" y="184"/>
                    <a:pt x="67" y="181"/>
                    <a:pt x="67" y="171"/>
                  </a:cubicBezTo>
                  <a:cubicBezTo>
                    <a:pt x="67" y="117"/>
                    <a:pt x="67" y="63"/>
                    <a:pt x="67" y="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39" name=""/>
            <p:cNvSpPr/>
            <p:nvPr/>
          </p:nvSpPr>
          <p:spPr>
            <a:xfrm>
              <a:off x="2918520" y="4049280"/>
              <a:ext cx="27720" cy="121680"/>
            </a:xfrm>
            <a:custGeom>
              <a:avLst/>
              <a:gdLst>
                <a:gd name="textAreaLeft" fmla="*/ 0 w 27720"/>
                <a:gd name="textAreaRight" fmla="*/ 30600 w 27720"/>
                <a:gd name="textAreaTop" fmla="*/ 0 h 121680"/>
                <a:gd name="textAreaBottom" fmla="*/ 124560 h 121680"/>
              </a:gdLst>
              <a:ahLst/>
              <a:rect l="textAreaLeft" t="textAreaTop" r="textAreaRight" b="textAreaBottom"/>
              <a:pathLst>
                <a:path w="76" h="293">
                  <a:moveTo>
                    <a:pt x="6" y="0"/>
                  </a:moveTo>
                  <a:cubicBezTo>
                    <a:pt x="3" y="0"/>
                    <a:pt x="0" y="0"/>
                    <a:pt x="0" y="3"/>
                  </a:cubicBezTo>
                  <a:cubicBezTo>
                    <a:pt x="0" y="5"/>
                    <a:pt x="1" y="6"/>
                    <a:pt x="2" y="7"/>
                  </a:cubicBezTo>
                  <a:cubicBezTo>
                    <a:pt x="27" y="31"/>
                    <a:pt x="56" y="70"/>
                    <a:pt x="56" y="146"/>
                  </a:cubicBezTo>
                  <a:cubicBezTo>
                    <a:pt x="56" y="208"/>
                    <a:pt x="37" y="254"/>
                    <a:pt x="4" y="283"/>
                  </a:cubicBezTo>
                  <a:cubicBezTo>
                    <a:pt x="0" y="289"/>
                    <a:pt x="0" y="289"/>
                    <a:pt x="0" y="290"/>
                  </a:cubicBezTo>
                  <a:cubicBezTo>
                    <a:pt x="0" y="291"/>
                    <a:pt x="1" y="293"/>
                    <a:pt x="3" y="293"/>
                  </a:cubicBezTo>
                  <a:cubicBezTo>
                    <a:pt x="7" y="293"/>
                    <a:pt x="34" y="274"/>
                    <a:pt x="55" y="237"/>
                  </a:cubicBezTo>
                  <a:cubicBezTo>
                    <a:pt x="67" y="213"/>
                    <a:pt x="76" y="181"/>
                    <a:pt x="76" y="146"/>
                  </a:cubicBezTo>
                  <a:cubicBezTo>
                    <a:pt x="76" y="105"/>
                    <a:pt x="63" y="40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40" name=""/>
            <p:cNvSpPr/>
            <p:nvPr/>
          </p:nvSpPr>
          <p:spPr>
            <a:xfrm>
              <a:off x="2970360" y="4029120"/>
              <a:ext cx="39960" cy="56880"/>
            </a:xfrm>
            <a:custGeom>
              <a:avLst/>
              <a:gdLst>
                <a:gd name="textAreaLeft" fmla="*/ 0 w 39960"/>
                <a:gd name="textAreaRight" fmla="*/ 42840 w 39960"/>
                <a:gd name="textAreaTop" fmla="*/ 0 h 56880"/>
                <a:gd name="textAreaBottom" fmla="*/ 59760 h 56880"/>
              </a:gdLst>
              <a:ahLst/>
              <a:rect l="textAreaLeft" t="textAreaTop" r="textAreaRight" b="textAreaBottom"/>
              <a:pathLst>
                <a:path w="106" h="140">
                  <a:moveTo>
                    <a:pt x="106" y="99"/>
                  </a:moveTo>
                  <a:cubicBezTo>
                    <a:pt x="103" y="99"/>
                    <a:pt x="99" y="99"/>
                    <a:pt x="96" y="99"/>
                  </a:cubicBezTo>
                  <a:cubicBezTo>
                    <a:pt x="96" y="103"/>
                    <a:pt x="94" y="116"/>
                    <a:pt x="90" y="119"/>
                  </a:cubicBezTo>
                  <a:cubicBezTo>
                    <a:pt x="89" y="120"/>
                    <a:pt x="71" y="120"/>
                    <a:pt x="67" y="120"/>
                  </a:cubicBezTo>
                  <a:cubicBezTo>
                    <a:pt x="54" y="120"/>
                    <a:pt x="40" y="120"/>
                    <a:pt x="27" y="120"/>
                  </a:cubicBezTo>
                  <a:cubicBezTo>
                    <a:pt x="41" y="110"/>
                    <a:pt x="57" y="98"/>
                    <a:pt x="69" y="90"/>
                  </a:cubicBezTo>
                  <a:cubicBezTo>
                    <a:pt x="88" y="77"/>
                    <a:pt x="106" y="65"/>
                    <a:pt x="106" y="42"/>
                  </a:cubicBezTo>
                  <a:cubicBezTo>
                    <a:pt x="106" y="16"/>
                    <a:pt x="79" y="0"/>
                    <a:pt x="49" y="0"/>
                  </a:cubicBezTo>
                  <a:cubicBezTo>
                    <a:pt x="22" y="0"/>
                    <a:pt x="0" y="17"/>
                    <a:pt x="0" y="37"/>
                  </a:cubicBezTo>
                  <a:cubicBezTo>
                    <a:pt x="0" y="48"/>
                    <a:pt x="10" y="50"/>
                    <a:pt x="12" y="50"/>
                  </a:cubicBezTo>
                  <a:cubicBezTo>
                    <a:pt x="18" y="50"/>
                    <a:pt x="25" y="47"/>
                    <a:pt x="25" y="37"/>
                  </a:cubicBezTo>
                  <a:cubicBezTo>
                    <a:pt x="25" y="30"/>
                    <a:pt x="19" y="26"/>
                    <a:pt x="13" y="25"/>
                  </a:cubicBezTo>
                  <a:cubicBezTo>
                    <a:pt x="19" y="16"/>
                    <a:pt x="31" y="10"/>
                    <a:pt x="46" y="10"/>
                  </a:cubicBezTo>
                  <a:cubicBezTo>
                    <a:pt x="66" y="10"/>
                    <a:pt x="83" y="22"/>
                    <a:pt x="83" y="42"/>
                  </a:cubicBezTo>
                  <a:cubicBezTo>
                    <a:pt x="83" y="60"/>
                    <a:pt x="71" y="73"/>
                    <a:pt x="54" y="87"/>
                  </a:cubicBezTo>
                  <a:cubicBezTo>
                    <a:pt x="37" y="102"/>
                    <a:pt x="20" y="116"/>
                    <a:pt x="3" y="131"/>
                  </a:cubicBezTo>
                  <a:cubicBezTo>
                    <a:pt x="1" y="133"/>
                    <a:pt x="0" y="133"/>
                    <a:pt x="0" y="134"/>
                  </a:cubicBezTo>
                  <a:cubicBezTo>
                    <a:pt x="0" y="136"/>
                    <a:pt x="0" y="138"/>
                    <a:pt x="0" y="140"/>
                  </a:cubicBezTo>
                  <a:cubicBezTo>
                    <a:pt x="33" y="140"/>
                    <a:pt x="66" y="140"/>
                    <a:pt x="99" y="140"/>
                  </a:cubicBezTo>
                  <a:cubicBezTo>
                    <a:pt x="101" y="127"/>
                    <a:pt x="103" y="113"/>
                    <a:pt x="106" y="9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400" bIns="54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41" name=""/>
            <p:cNvSpPr/>
            <p:nvPr/>
          </p:nvSpPr>
          <p:spPr>
            <a:xfrm>
              <a:off x="3042000" y="4108320"/>
              <a:ext cx="77040" cy="3240"/>
            </a:xfrm>
            <a:custGeom>
              <a:avLst/>
              <a:gdLst>
                <a:gd name="textAreaLeft" fmla="*/ 0 w 77040"/>
                <a:gd name="textAreaRight" fmla="*/ 79920 w 77040"/>
                <a:gd name="textAreaTop" fmla="*/ 0 h 3240"/>
                <a:gd name="textAreaBottom" fmla="*/ 6120 h 3240"/>
              </a:gdLst>
              <a:ahLst/>
              <a:rect l="textAreaLeft" t="textAreaTop" r="textAreaRight" b="textAreaBottom"/>
              <a:pathLst>
                <a:path w="199" h="14">
                  <a:moveTo>
                    <a:pt x="187" y="14"/>
                  </a:moveTo>
                  <a:cubicBezTo>
                    <a:pt x="192" y="14"/>
                    <a:pt x="199" y="14"/>
                    <a:pt x="199" y="7"/>
                  </a:cubicBezTo>
                  <a:cubicBezTo>
                    <a:pt x="199" y="0"/>
                    <a:pt x="193" y="0"/>
                    <a:pt x="187" y="0"/>
                  </a:cubicBezTo>
                  <a:cubicBezTo>
                    <a:pt x="128" y="0"/>
                    <a:pt x="70" y="0"/>
                    <a:pt x="12" y="0"/>
                  </a:cubicBezTo>
                  <a:cubicBezTo>
                    <a:pt x="7" y="0"/>
                    <a:pt x="0" y="0"/>
                    <a:pt x="0" y="7"/>
                  </a:cubicBezTo>
                  <a:cubicBezTo>
                    <a:pt x="0" y="14"/>
                    <a:pt x="7" y="14"/>
                    <a:pt x="12" y="14"/>
                  </a:cubicBezTo>
                  <a:cubicBezTo>
                    <a:pt x="70" y="14"/>
                    <a:pt x="128" y="14"/>
                    <a:pt x="187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9960" bIns="-399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42" name=""/>
            <p:cNvSpPr/>
            <p:nvPr/>
          </p:nvSpPr>
          <p:spPr>
            <a:xfrm>
              <a:off x="3148200" y="4059720"/>
              <a:ext cx="39600" cy="80280"/>
            </a:xfrm>
            <a:custGeom>
              <a:avLst/>
              <a:gdLst>
                <a:gd name="textAreaLeft" fmla="*/ 0 w 39600"/>
                <a:gd name="textAreaRight" fmla="*/ 42480 w 39600"/>
                <a:gd name="textAreaTop" fmla="*/ 0 h 80280"/>
                <a:gd name="textAreaBottom" fmla="*/ 83160 h 80280"/>
              </a:gdLst>
              <a:ahLst/>
              <a:rect l="textAreaLeft" t="textAreaTop" r="textAreaRight" b="textAreaBottom"/>
              <a:pathLst>
                <a:path w="106" h="195">
                  <a:moveTo>
                    <a:pt x="66" y="8"/>
                  </a:moveTo>
                  <a:cubicBezTo>
                    <a:pt x="66" y="0"/>
                    <a:pt x="66" y="0"/>
                    <a:pt x="57" y="0"/>
                  </a:cubicBezTo>
                  <a:cubicBezTo>
                    <a:pt x="38" y="18"/>
                    <a:pt x="12" y="19"/>
                    <a:pt x="0" y="19"/>
                  </a:cubicBezTo>
                  <a:cubicBezTo>
                    <a:pt x="0" y="22"/>
                    <a:pt x="0" y="25"/>
                    <a:pt x="0" y="29"/>
                  </a:cubicBezTo>
                  <a:cubicBezTo>
                    <a:pt x="7" y="29"/>
                    <a:pt x="26" y="29"/>
                    <a:pt x="42" y="20"/>
                  </a:cubicBezTo>
                  <a:cubicBezTo>
                    <a:pt x="42" y="71"/>
                    <a:pt x="42" y="121"/>
                    <a:pt x="42" y="171"/>
                  </a:cubicBezTo>
                  <a:cubicBezTo>
                    <a:pt x="42" y="181"/>
                    <a:pt x="42" y="184"/>
                    <a:pt x="13" y="184"/>
                  </a:cubicBezTo>
                  <a:cubicBezTo>
                    <a:pt x="9" y="184"/>
                    <a:pt x="5" y="184"/>
                    <a:pt x="1" y="184"/>
                  </a:cubicBezTo>
                  <a:cubicBezTo>
                    <a:pt x="1" y="188"/>
                    <a:pt x="1" y="192"/>
                    <a:pt x="1" y="195"/>
                  </a:cubicBezTo>
                  <a:cubicBezTo>
                    <a:pt x="7" y="195"/>
                    <a:pt x="43" y="194"/>
                    <a:pt x="54" y="194"/>
                  </a:cubicBezTo>
                  <a:cubicBezTo>
                    <a:pt x="63" y="194"/>
                    <a:pt x="100" y="195"/>
                    <a:pt x="106" y="195"/>
                  </a:cubicBezTo>
                  <a:cubicBezTo>
                    <a:pt x="106" y="192"/>
                    <a:pt x="106" y="188"/>
                    <a:pt x="106" y="184"/>
                  </a:cubicBezTo>
                  <a:cubicBezTo>
                    <a:pt x="103" y="184"/>
                    <a:pt x="99" y="184"/>
                    <a:pt x="96" y="184"/>
                  </a:cubicBezTo>
                  <a:cubicBezTo>
                    <a:pt x="66" y="184"/>
                    <a:pt x="66" y="181"/>
                    <a:pt x="66" y="171"/>
                  </a:cubicBezTo>
                  <a:cubicBezTo>
                    <a:pt x="66" y="117"/>
                    <a:pt x="66" y="63"/>
                    <a:pt x="66" y="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43" name=""/>
            <p:cNvSpPr/>
            <p:nvPr/>
          </p:nvSpPr>
          <p:spPr>
            <a:xfrm>
              <a:off x="3210480" y="4049280"/>
              <a:ext cx="28080" cy="121680"/>
            </a:xfrm>
            <a:custGeom>
              <a:avLst/>
              <a:gdLst>
                <a:gd name="textAreaLeft" fmla="*/ 0 w 28080"/>
                <a:gd name="textAreaRight" fmla="*/ 30960 w 28080"/>
                <a:gd name="textAreaTop" fmla="*/ 0 h 121680"/>
                <a:gd name="textAreaBottom" fmla="*/ 124560 h 121680"/>
              </a:gdLst>
              <a:ahLst/>
              <a:rect l="textAreaLeft" t="textAreaTop" r="textAreaRight" b="textAreaBottom"/>
              <a:pathLst>
                <a:path w="77" h="293">
                  <a:moveTo>
                    <a:pt x="6" y="0"/>
                  </a:moveTo>
                  <a:cubicBezTo>
                    <a:pt x="4" y="0"/>
                    <a:pt x="0" y="0"/>
                    <a:pt x="0" y="3"/>
                  </a:cubicBezTo>
                  <a:cubicBezTo>
                    <a:pt x="0" y="5"/>
                    <a:pt x="2" y="6"/>
                    <a:pt x="4" y="7"/>
                  </a:cubicBezTo>
                  <a:cubicBezTo>
                    <a:pt x="29" y="31"/>
                    <a:pt x="57" y="70"/>
                    <a:pt x="57" y="146"/>
                  </a:cubicBezTo>
                  <a:cubicBezTo>
                    <a:pt x="57" y="208"/>
                    <a:pt x="38" y="254"/>
                    <a:pt x="6" y="283"/>
                  </a:cubicBezTo>
                  <a:cubicBezTo>
                    <a:pt x="2" y="289"/>
                    <a:pt x="0" y="289"/>
                    <a:pt x="0" y="290"/>
                  </a:cubicBezTo>
                  <a:cubicBezTo>
                    <a:pt x="0" y="291"/>
                    <a:pt x="2" y="293"/>
                    <a:pt x="5" y="293"/>
                  </a:cubicBezTo>
                  <a:cubicBezTo>
                    <a:pt x="9" y="293"/>
                    <a:pt x="36" y="274"/>
                    <a:pt x="56" y="237"/>
                  </a:cubicBezTo>
                  <a:cubicBezTo>
                    <a:pt x="69" y="213"/>
                    <a:pt x="77" y="181"/>
                    <a:pt x="77" y="146"/>
                  </a:cubicBezTo>
                  <a:cubicBezTo>
                    <a:pt x="77" y="105"/>
                    <a:pt x="65" y="40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44" name=""/>
            <p:cNvSpPr/>
            <p:nvPr/>
          </p:nvSpPr>
          <p:spPr>
            <a:xfrm>
              <a:off x="2137680" y="4181400"/>
              <a:ext cx="1114920" cy="4320"/>
            </a:xfrm>
            <a:custGeom>
              <a:avLst/>
              <a:gdLst>
                <a:gd name="textAreaLeft" fmla="*/ 0 w 1114920"/>
                <a:gd name="textAreaRight" fmla="*/ 1117800 w 1114920"/>
                <a:gd name="textAreaTop" fmla="*/ 0 h 4320"/>
                <a:gd name="textAreaBottom" fmla="*/ 7200 h 4320"/>
              </a:gdLst>
              <a:ahLst/>
              <a:rect l="textAreaLeft" t="textAreaTop" r="textAreaRight" b="textAreaBottom"/>
              <a:pathLst>
                <a:path w="2780" h="17">
                  <a:moveTo>
                    <a:pt x="1390" y="17"/>
                  </a:moveTo>
                  <a:cubicBezTo>
                    <a:pt x="927" y="17"/>
                    <a:pt x="463" y="17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927" y="0"/>
                    <a:pt x="1853" y="0"/>
                    <a:pt x="2780" y="0"/>
                  </a:cubicBezTo>
                  <a:cubicBezTo>
                    <a:pt x="2780" y="6"/>
                    <a:pt x="2780" y="11"/>
                    <a:pt x="2780" y="17"/>
                  </a:cubicBezTo>
                  <a:cubicBezTo>
                    <a:pt x="2317" y="17"/>
                    <a:pt x="1853" y="17"/>
                    <a:pt x="1390" y="1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45" name=""/>
            <p:cNvSpPr/>
            <p:nvPr/>
          </p:nvSpPr>
          <p:spPr>
            <a:xfrm>
              <a:off x="2669400" y="4208400"/>
              <a:ext cx="51120" cy="82800"/>
            </a:xfrm>
            <a:custGeom>
              <a:avLst/>
              <a:gdLst>
                <a:gd name="textAreaLeft" fmla="*/ 0 w 51120"/>
                <a:gd name="textAreaRight" fmla="*/ 54000 w 51120"/>
                <a:gd name="textAreaTop" fmla="*/ 0 h 82800"/>
                <a:gd name="textAreaBottom" fmla="*/ 85680 h 82800"/>
              </a:gdLst>
              <a:ahLst/>
              <a:rect l="textAreaLeft" t="textAreaTop" r="textAreaRight" b="textAreaBottom"/>
              <a:pathLst>
                <a:path w="135" h="201">
                  <a:moveTo>
                    <a:pt x="64" y="97"/>
                  </a:moveTo>
                  <a:cubicBezTo>
                    <a:pt x="87" y="97"/>
                    <a:pt x="104" y="112"/>
                    <a:pt x="104" y="143"/>
                  </a:cubicBezTo>
                  <a:cubicBezTo>
                    <a:pt x="104" y="181"/>
                    <a:pt x="82" y="191"/>
                    <a:pt x="66" y="191"/>
                  </a:cubicBezTo>
                  <a:cubicBezTo>
                    <a:pt x="54" y="191"/>
                    <a:pt x="28" y="188"/>
                    <a:pt x="15" y="171"/>
                  </a:cubicBezTo>
                  <a:cubicBezTo>
                    <a:pt x="30" y="170"/>
                    <a:pt x="33" y="160"/>
                    <a:pt x="33" y="154"/>
                  </a:cubicBezTo>
                  <a:cubicBezTo>
                    <a:pt x="33" y="145"/>
                    <a:pt x="26" y="139"/>
                    <a:pt x="16" y="139"/>
                  </a:cubicBezTo>
                  <a:cubicBezTo>
                    <a:pt x="8" y="139"/>
                    <a:pt x="0" y="143"/>
                    <a:pt x="0" y="155"/>
                  </a:cubicBezTo>
                  <a:cubicBezTo>
                    <a:pt x="0" y="183"/>
                    <a:pt x="31" y="201"/>
                    <a:pt x="67" y="201"/>
                  </a:cubicBezTo>
                  <a:cubicBezTo>
                    <a:pt x="108" y="201"/>
                    <a:pt x="135" y="173"/>
                    <a:pt x="135" y="143"/>
                  </a:cubicBezTo>
                  <a:cubicBezTo>
                    <a:pt x="135" y="121"/>
                    <a:pt x="117" y="98"/>
                    <a:pt x="85" y="91"/>
                  </a:cubicBezTo>
                  <a:cubicBezTo>
                    <a:pt x="115" y="80"/>
                    <a:pt x="127" y="58"/>
                    <a:pt x="127" y="40"/>
                  </a:cubicBezTo>
                  <a:cubicBezTo>
                    <a:pt x="127" y="16"/>
                    <a:pt x="99" y="0"/>
                    <a:pt x="67" y="0"/>
                  </a:cubicBezTo>
                  <a:cubicBezTo>
                    <a:pt x="34" y="0"/>
                    <a:pt x="9" y="15"/>
                    <a:pt x="9" y="39"/>
                  </a:cubicBezTo>
                  <a:cubicBezTo>
                    <a:pt x="9" y="49"/>
                    <a:pt x="15" y="55"/>
                    <a:pt x="25" y="55"/>
                  </a:cubicBezTo>
                  <a:cubicBezTo>
                    <a:pt x="33" y="55"/>
                    <a:pt x="39" y="48"/>
                    <a:pt x="39" y="39"/>
                  </a:cubicBezTo>
                  <a:cubicBezTo>
                    <a:pt x="39" y="31"/>
                    <a:pt x="33" y="25"/>
                    <a:pt x="25" y="24"/>
                  </a:cubicBezTo>
                  <a:cubicBezTo>
                    <a:pt x="34" y="12"/>
                    <a:pt x="55" y="8"/>
                    <a:pt x="66" y="8"/>
                  </a:cubicBezTo>
                  <a:cubicBezTo>
                    <a:pt x="79" y="8"/>
                    <a:pt x="98" y="14"/>
                    <a:pt x="98" y="40"/>
                  </a:cubicBezTo>
                  <a:cubicBezTo>
                    <a:pt x="98" y="52"/>
                    <a:pt x="93" y="66"/>
                    <a:pt x="86" y="75"/>
                  </a:cubicBezTo>
                  <a:cubicBezTo>
                    <a:pt x="76" y="86"/>
                    <a:pt x="68" y="87"/>
                    <a:pt x="54" y="88"/>
                  </a:cubicBezTo>
                  <a:cubicBezTo>
                    <a:pt x="46" y="88"/>
                    <a:pt x="45" y="88"/>
                    <a:pt x="44" y="88"/>
                  </a:cubicBezTo>
                  <a:cubicBezTo>
                    <a:pt x="43" y="88"/>
                    <a:pt x="40" y="90"/>
                    <a:pt x="40" y="92"/>
                  </a:cubicBezTo>
                  <a:cubicBezTo>
                    <a:pt x="40" y="97"/>
                    <a:pt x="44" y="97"/>
                    <a:pt x="49" y="97"/>
                  </a:cubicBezTo>
                  <a:cubicBezTo>
                    <a:pt x="54" y="97"/>
                    <a:pt x="59" y="97"/>
                    <a:pt x="64" y="9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360" bIns="273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346" name=""/>
          <p:cNvGrpSpPr/>
          <p:nvPr/>
        </p:nvGrpSpPr>
        <p:grpSpPr>
          <a:xfrm>
            <a:off x="656640" y="4161240"/>
            <a:ext cx="109440" cy="39240"/>
            <a:chOff x="656640" y="4161240"/>
            <a:chExt cx="109440" cy="39240"/>
          </a:xfrm>
        </p:grpSpPr>
        <p:sp>
          <p:nvSpPr>
            <p:cNvPr id="347" name=""/>
            <p:cNvSpPr/>
            <p:nvPr/>
          </p:nvSpPr>
          <p:spPr>
            <a:xfrm>
              <a:off x="656640" y="4161240"/>
              <a:ext cx="109440" cy="39240"/>
            </a:xfrm>
            <a:custGeom>
              <a:avLst/>
              <a:gdLst>
                <a:gd name="textAreaLeft" fmla="*/ 0 w 109440"/>
                <a:gd name="textAreaRight" fmla="*/ 111960 w 109440"/>
                <a:gd name="textAreaTop" fmla="*/ 0 h 39240"/>
                <a:gd name="textAreaBottom" fmla="*/ 41760 h 39240"/>
              </a:gdLst>
              <a:ahLst/>
              <a:rect l="textAreaLeft" t="textAreaTop" r="textAreaRight" b="textAreaBottom"/>
              <a:pathLst>
                <a:path w="311" h="116">
                  <a:moveTo>
                    <a:pt x="295" y="20"/>
                  </a:moveTo>
                  <a:cubicBezTo>
                    <a:pt x="301" y="20"/>
                    <a:pt x="311" y="20"/>
                    <a:pt x="311" y="10"/>
                  </a:cubicBezTo>
                  <a:cubicBezTo>
                    <a:pt x="311" y="0"/>
                    <a:pt x="301" y="0"/>
                    <a:pt x="295" y="0"/>
                  </a:cubicBezTo>
                  <a:cubicBezTo>
                    <a:pt x="201" y="0"/>
                    <a:pt x="108" y="0"/>
                    <a:pt x="15" y="0"/>
                  </a:cubicBezTo>
                  <a:cubicBezTo>
                    <a:pt x="8" y="0"/>
                    <a:pt x="0" y="0"/>
                    <a:pt x="0" y="10"/>
                  </a:cubicBezTo>
                  <a:cubicBezTo>
                    <a:pt x="0" y="20"/>
                    <a:pt x="8" y="20"/>
                    <a:pt x="16" y="20"/>
                  </a:cubicBezTo>
                  <a:cubicBezTo>
                    <a:pt x="109" y="20"/>
                    <a:pt x="202" y="20"/>
                    <a:pt x="295" y="20"/>
                  </a:cubicBezTo>
                  <a:moveTo>
                    <a:pt x="295" y="116"/>
                  </a:moveTo>
                  <a:cubicBezTo>
                    <a:pt x="301" y="116"/>
                    <a:pt x="311" y="116"/>
                    <a:pt x="311" y="106"/>
                  </a:cubicBezTo>
                  <a:cubicBezTo>
                    <a:pt x="311" y="96"/>
                    <a:pt x="301" y="96"/>
                    <a:pt x="295" y="96"/>
                  </a:cubicBezTo>
                  <a:cubicBezTo>
                    <a:pt x="202" y="96"/>
                    <a:pt x="109" y="96"/>
                    <a:pt x="16" y="96"/>
                  </a:cubicBezTo>
                  <a:cubicBezTo>
                    <a:pt x="8" y="96"/>
                    <a:pt x="0" y="96"/>
                    <a:pt x="0" y="106"/>
                  </a:cubicBezTo>
                  <a:cubicBezTo>
                    <a:pt x="0" y="116"/>
                    <a:pt x="8" y="116"/>
                    <a:pt x="15" y="116"/>
                  </a:cubicBezTo>
                  <a:cubicBezTo>
                    <a:pt x="108" y="116"/>
                    <a:pt x="201" y="116"/>
                    <a:pt x="295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240" bIns="-32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0560" cy="52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Вывод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349" name=""/>
              <p:cNvSpPr txBox="1"/>
              <p:nvPr/>
            </p:nvSpPr>
            <p:spPr>
              <a:xfrm>
                <a:off x="2946240" y="5321160"/>
                <a:ext cx="360" cy="165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p:sp>
        <p:nvSpPr>
          <p:cNvPr id="350" name=""/>
          <p:cNvSpPr/>
          <p:nvPr/>
        </p:nvSpPr>
        <p:spPr>
          <a:xfrm>
            <a:off x="457200" y="4572360"/>
            <a:ext cx="253440" cy="4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2541F9C1-707B-4F09-9ED3-E55188F2878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4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"/>
          <p:cNvSpPr/>
          <p:nvPr/>
        </p:nvSpPr>
        <p:spPr>
          <a:xfrm>
            <a:off x="1371960" y="1792080"/>
            <a:ext cx="6169320" cy="75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Source Han Sans CN"/>
              </a:rPr>
              <a:t>Исходя из полученного 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DejaVu Sans"/>
              </a:rPr>
              <a:t>методом математической индукции  выражения, можно сделать вывод, что при любом </a:t>
            </a:r>
            <a:r>
              <a:rPr b="0" lang="en-US" sz="1400" spc="-1" strike="noStrike">
                <a:solidFill>
                  <a:srgbClr val="000000"/>
                </a:solidFill>
                <a:latin typeface="TexMaths Symbols"/>
                <a:ea typeface="TexMaths Symbols"/>
              </a:rPr>
              <a:t>n ∈ </a:t>
            </a:r>
            <a:r>
              <a:rPr b="0" lang="en-US" sz="1400" spc="-1" strike="noStrike">
                <a:solidFill>
                  <a:srgbClr val="000000"/>
                </a:solidFill>
                <a:latin typeface="TexMaths BlackBoard"/>
                <a:ea typeface="TexMaths BlackBoard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Golos Text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DejaVu Sans"/>
              </a:rPr>
              <a:t>выражение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"/>
          <p:cNvSpPr/>
          <p:nvPr/>
        </p:nvSpPr>
        <p:spPr>
          <a:xfrm>
            <a:off x="1919520" y="2674440"/>
            <a:ext cx="113400" cy="232920"/>
          </a:xfrm>
          <a:custGeom>
            <a:avLst/>
            <a:gdLst>
              <a:gd name="textAreaLeft" fmla="*/ 0 w 113400"/>
              <a:gd name="textAreaRight" fmla="*/ 115920 w 113400"/>
              <a:gd name="textAreaTop" fmla="*/ 0 h 232920"/>
              <a:gd name="textAreaBottom" fmla="*/ 235440 h 232920"/>
            </a:gdLst>
            <a:ahLst/>
            <a:rect l="textAreaLeft" t="textAreaTop" r="textAreaRight" b="textAreaBottom"/>
            <a:pathLst>
              <a:path w="322" h="654">
                <a:moveTo>
                  <a:pt x="202" y="25"/>
                </a:moveTo>
                <a:cubicBezTo>
                  <a:pt x="202" y="3"/>
                  <a:pt x="202" y="0"/>
                  <a:pt x="176" y="0"/>
                </a:cubicBezTo>
                <a:cubicBezTo>
                  <a:pt x="118" y="64"/>
                  <a:pt x="31" y="64"/>
                  <a:pt x="0" y="64"/>
                </a:cubicBezTo>
                <a:cubicBezTo>
                  <a:pt x="0" y="75"/>
                  <a:pt x="0" y="85"/>
                  <a:pt x="0" y="95"/>
                </a:cubicBezTo>
                <a:cubicBezTo>
                  <a:pt x="20" y="95"/>
                  <a:pt x="76" y="95"/>
                  <a:pt x="129" y="70"/>
                </a:cubicBezTo>
                <a:cubicBezTo>
                  <a:pt x="129" y="239"/>
                  <a:pt x="129" y="407"/>
                  <a:pt x="129" y="576"/>
                </a:cubicBezTo>
                <a:cubicBezTo>
                  <a:pt x="129" y="612"/>
                  <a:pt x="123" y="623"/>
                  <a:pt x="36" y="623"/>
                </a:cubicBezTo>
                <a:cubicBezTo>
                  <a:pt x="26" y="623"/>
                  <a:pt x="16" y="623"/>
                  <a:pt x="6" y="623"/>
                </a:cubicBezTo>
                <a:cubicBezTo>
                  <a:pt x="6" y="634"/>
                  <a:pt x="6" y="644"/>
                  <a:pt x="6" y="654"/>
                </a:cubicBezTo>
                <a:cubicBezTo>
                  <a:pt x="39" y="651"/>
                  <a:pt x="125" y="651"/>
                  <a:pt x="165" y="651"/>
                </a:cubicBezTo>
                <a:cubicBezTo>
                  <a:pt x="206" y="651"/>
                  <a:pt x="288" y="651"/>
                  <a:pt x="322" y="654"/>
                </a:cubicBezTo>
                <a:cubicBezTo>
                  <a:pt x="322" y="644"/>
                  <a:pt x="322" y="634"/>
                  <a:pt x="322" y="623"/>
                </a:cubicBezTo>
                <a:cubicBezTo>
                  <a:pt x="312" y="623"/>
                  <a:pt x="301" y="623"/>
                  <a:pt x="291" y="623"/>
                </a:cubicBezTo>
                <a:cubicBezTo>
                  <a:pt x="204" y="623"/>
                  <a:pt x="202" y="612"/>
                  <a:pt x="202" y="576"/>
                </a:cubicBezTo>
                <a:cubicBezTo>
                  <a:pt x="202" y="392"/>
                  <a:pt x="202" y="209"/>
                  <a:pt x="202" y="25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53" name=""/>
          <p:cNvSpPr/>
          <p:nvPr/>
        </p:nvSpPr>
        <p:spPr>
          <a:xfrm>
            <a:off x="2079720" y="2618280"/>
            <a:ext cx="107280" cy="161280"/>
          </a:xfrm>
          <a:custGeom>
            <a:avLst/>
            <a:gdLst>
              <a:gd name="textAreaLeft" fmla="*/ 0 w 107280"/>
              <a:gd name="textAreaRight" fmla="*/ 109800 w 107280"/>
              <a:gd name="textAreaTop" fmla="*/ 0 h 161280"/>
              <a:gd name="textAreaBottom" fmla="*/ 163800 h 161280"/>
            </a:gdLst>
            <a:ahLst/>
            <a:rect l="textAreaLeft" t="textAreaTop" r="textAreaRight" b="textAreaBottom"/>
            <a:pathLst>
              <a:path w="305" h="455">
                <a:moveTo>
                  <a:pt x="305" y="329"/>
                </a:moveTo>
                <a:cubicBezTo>
                  <a:pt x="298" y="329"/>
                  <a:pt x="290" y="329"/>
                  <a:pt x="283" y="329"/>
                </a:cubicBezTo>
                <a:cubicBezTo>
                  <a:pt x="280" y="343"/>
                  <a:pt x="274" y="385"/>
                  <a:pt x="263" y="391"/>
                </a:cubicBezTo>
                <a:cubicBezTo>
                  <a:pt x="258" y="396"/>
                  <a:pt x="204" y="396"/>
                  <a:pt x="196" y="396"/>
                </a:cubicBezTo>
                <a:cubicBezTo>
                  <a:pt x="154" y="396"/>
                  <a:pt x="112" y="396"/>
                  <a:pt x="70" y="396"/>
                </a:cubicBezTo>
                <a:cubicBezTo>
                  <a:pt x="143" y="332"/>
                  <a:pt x="165" y="313"/>
                  <a:pt x="207" y="282"/>
                </a:cubicBezTo>
                <a:cubicBezTo>
                  <a:pt x="258" y="240"/>
                  <a:pt x="305" y="198"/>
                  <a:pt x="305" y="134"/>
                </a:cubicBezTo>
                <a:cubicBezTo>
                  <a:pt x="305" y="50"/>
                  <a:pt x="232" y="0"/>
                  <a:pt x="146" y="0"/>
                </a:cubicBezTo>
                <a:cubicBezTo>
                  <a:pt x="59" y="0"/>
                  <a:pt x="0" y="58"/>
                  <a:pt x="0" y="123"/>
                </a:cubicBezTo>
                <a:cubicBezTo>
                  <a:pt x="0" y="156"/>
                  <a:pt x="31" y="159"/>
                  <a:pt x="36" y="159"/>
                </a:cubicBezTo>
                <a:cubicBezTo>
                  <a:pt x="53" y="159"/>
                  <a:pt x="76" y="148"/>
                  <a:pt x="76" y="123"/>
                </a:cubicBezTo>
                <a:cubicBezTo>
                  <a:pt x="76" y="111"/>
                  <a:pt x="70" y="86"/>
                  <a:pt x="34" y="86"/>
                </a:cubicBezTo>
                <a:cubicBezTo>
                  <a:pt x="56" y="39"/>
                  <a:pt x="101" y="22"/>
                  <a:pt x="134" y="22"/>
                </a:cubicBezTo>
                <a:cubicBezTo>
                  <a:pt x="204" y="22"/>
                  <a:pt x="238" y="78"/>
                  <a:pt x="238" y="134"/>
                </a:cubicBezTo>
                <a:cubicBezTo>
                  <a:pt x="238" y="193"/>
                  <a:pt x="196" y="240"/>
                  <a:pt x="174" y="265"/>
                </a:cubicBezTo>
                <a:cubicBezTo>
                  <a:pt x="119" y="319"/>
                  <a:pt x="64" y="373"/>
                  <a:pt x="8" y="427"/>
                </a:cubicBezTo>
                <a:cubicBezTo>
                  <a:pt x="0" y="433"/>
                  <a:pt x="0" y="436"/>
                  <a:pt x="0" y="455"/>
                </a:cubicBezTo>
                <a:cubicBezTo>
                  <a:pt x="95" y="455"/>
                  <a:pt x="190" y="455"/>
                  <a:pt x="286" y="455"/>
                </a:cubicBezTo>
                <a:cubicBezTo>
                  <a:pt x="292" y="413"/>
                  <a:pt x="299" y="371"/>
                  <a:pt x="305" y="32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54" name=""/>
          <p:cNvSpPr/>
          <p:nvPr/>
        </p:nvSpPr>
        <p:spPr>
          <a:xfrm>
            <a:off x="2321640" y="2703600"/>
            <a:ext cx="233280" cy="232920"/>
          </a:xfrm>
          <a:custGeom>
            <a:avLst/>
            <a:gdLst>
              <a:gd name="textAreaLeft" fmla="*/ 0 w 233280"/>
              <a:gd name="textAreaRight" fmla="*/ 235800 w 233280"/>
              <a:gd name="textAreaTop" fmla="*/ 0 h 232920"/>
              <a:gd name="textAreaBottom" fmla="*/ 235440 h 232920"/>
            </a:gdLst>
            <a:ahLst/>
            <a:rect l="textAreaLeft" t="textAreaTop" r="textAreaRight" b="textAreaBottom"/>
            <a:pathLst>
              <a:path w="655" h="654">
                <a:moveTo>
                  <a:pt x="347" y="347"/>
                </a:moveTo>
                <a:cubicBezTo>
                  <a:pt x="439" y="347"/>
                  <a:pt x="530" y="347"/>
                  <a:pt x="621" y="347"/>
                </a:cubicBezTo>
                <a:cubicBezTo>
                  <a:pt x="635" y="347"/>
                  <a:pt x="655" y="347"/>
                  <a:pt x="655" y="327"/>
                </a:cubicBezTo>
                <a:cubicBezTo>
                  <a:pt x="655" y="308"/>
                  <a:pt x="635" y="308"/>
                  <a:pt x="621" y="308"/>
                </a:cubicBezTo>
                <a:cubicBezTo>
                  <a:pt x="530" y="308"/>
                  <a:pt x="439" y="308"/>
                  <a:pt x="347" y="308"/>
                </a:cubicBezTo>
                <a:cubicBezTo>
                  <a:pt x="347" y="216"/>
                  <a:pt x="347" y="125"/>
                  <a:pt x="347" y="34"/>
                </a:cubicBezTo>
                <a:cubicBezTo>
                  <a:pt x="347" y="20"/>
                  <a:pt x="347" y="0"/>
                  <a:pt x="327" y="0"/>
                </a:cubicBezTo>
                <a:cubicBezTo>
                  <a:pt x="308" y="0"/>
                  <a:pt x="308" y="20"/>
                  <a:pt x="308" y="34"/>
                </a:cubicBezTo>
                <a:cubicBezTo>
                  <a:pt x="308" y="125"/>
                  <a:pt x="308" y="216"/>
                  <a:pt x="308" y="308"/>
                </a:cubicBezTo>
                <a:cubicBezTo>
                  <a:pt x="216" y="308"/>
                  <a:pt x="125" y="308"/>
                  <a:pt x="34" y="308"/>
                </a:cubicBezTo>
                <a:cubicBezTo>
                  <a:pt x="20" y="308"/>
                  <a:pt x="0" y="308"/>
                  <a:pt x="0" y="327"/>
                </a:cubicBezTo>
                <a:cubicBezTo>
                  <a:pt x="0" y="347"/>
                  <a:pt x="20" y="347"/>
                  <a:pt x="34" y="347"/>
                </a:cubicBezTo>
                <a:cubicBezTo>
                  <a:pt x="125" y="347"/>
                  <a:pt x="216" y="347"/>
                  <a:pt x="308" y="347"/>
                </a:cubicBezTo>
                <a:cubicBezTo>
                  <a:pt x="308" y="438"/>
                  <a:pt x="308" y="529"/>
                  <a:pt x="308" y="621"/>
                </a:cubicBezTo>
                <a:cubicBezTo>
                  <a:pt x="308" y="634"/>
                  <a:pt x="308" y="654"/>
                  <a:pt x="327" y="654"/>
                </a:cubicBezTo>
                <a:cubicBezTo>
                  <a:pt x="347" y="654"/>
                  <a:pt x="347" y="634"/>
                  <a:pt x="347" y="621"/>
                </a:cubicBezTo>
                <a:cubicBezTo>
                  <a:pt x="347" y="529"/>
                  <a:pt x="347" y="438"/>
                  <a:pt x="347" y="34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55" name=""/>
          <p:cNvSpPr/>
          <p:nvPr/>
        </p:nvSpPr>
        <p:spPr>
          <a:xfrm>
            <a:off x="2671200" y="2674440"/>
            <a:ext cx="144720" cy="240840"/>
          </a:xfrm>
          <a:custGeom>
            <a:avLst/>
            <a:gdLst>
              <a:gd name="textAreaLeft" fmla="*/ 0 w 144720"/>
              <a:gd name="textAreaRight" fmla="*/ 147240 w 144720"/>
              <a:gd name="textAreaTop" fmla="*/ 0 h 240840"/>
              <a:gd name="textAreaBottom" fmla="*/ 243360 h 240840"/>
            </a:gdLst>
            <a:ahLst/>
            <a:rect l="textAreaLeft" t="textAreaTop" r="textAreaRight" b="textAreaBottom"/>
            <a:pathLst>
              <a:path w="409" h="676">
                <a:moveTo>
                  <a:pt x="244" y="308"/>
                </a:moveTo>
                <a:cubicBezTo>
                  <a:pt x="325" y="282"/>
                  <a:pt x="381" y="213"/>
                  <a:pt x="381" y="137"/>
                </a:cubicBezTo>
                <a:cubicBezTo>
                  <a:pt x="381" y="56"/>
                  <a:pt x="294" y="0"/>
                  <a:pt x="202" y="0"/>
                </a:cubicBezTo>
                <a:cubicBezTo>
                  <a:pt x="101" y="0"/>
                  <a:pt x="26" y="59"/>
                  <a:pt x="26" y="134"/>
                </a:cubicBezTo>
                <a:cubicBezTo>
                  <a:pt x="26" y="168"/>
                  <a:pt x="48" y="185"/>
                  <a:pt x="76" y="185"/>
                </a:cubicBezTo>
                <a:cubicBezTo>
                  <a:pt x="107" y="185"/>
                  <a:pt x="126" y="165"/>
                  <a:pt x="126" y="134"/>
                </a:cubicBezTo>
                <a:cubicBezTo>
                  <a:pt x="126" y="87"/>
                  <a:pt x="82" y="87"/>
                  <a:pt x="65" y="87"/>
                </a:cubicBezTo>
                <a:cubicBezTo>
                  <a:pt x="96" y="39"/>
                  <a:pt x="160" y="25"/>
                  <a:pt x="196" y="25"/>
                </a:cubicBezTo>
                <a:cubicBezTo>
                  <a:pt x="238" y="25"/>
                  <a:pt x="291" y="48"/>
                  <a:pt x="291" y="134"/>
                </a:cubicBezTo>
                <a:cubicBezTo>
                  <a:pt x="291" y="148"/>
                  <a:pt x="289" y="204"/>
                  <a:pt x="263" y="246"/>
                </a:cubicBezTo>
                <a:cubicBezTo>
                  <a:pt x="233" y="294"/>
                  <a:pt x="202" y="296"/>
                  <a:pt x="177" y="299"/>
                </a:cubicBezTo>
                <a:cubicBezTo>
                  <a:pt x="168" y="299"/>
                  <a:pt x="143" y="302"/>
                  <a:pt x="138" y="302"/>
                </a:cubicBezTo>
                <a:cubicBezTo>
                  <a:pt x="129" y="302"/>
                  <a:pt x="124" y="302"/>
                  <a:pt x="124" y="313"/>
                </a:cubicBezTo>
                <a:cubicBezTo>
                  <a:pt x="124" y="324"/>
                  <a:pt x="129" y="324"/>
                  <a:pt x="146" y="324"/>
                </a:cubicBezTo>
                <a:cubicBezTo>
                  <a:pt x="161" y="324"/>
                  <a:pt x="176" y="324"/>
                  <a:pt x="191" y="324"/>
                </a:cubicBezTo>
                <a:cubicBezTo>
                  <a:pt x="269" y="324"/>
                  <a:pt x="305" y="391"/>
                  <a:pt x="305" y="486"/>
                </a:cubicBezTo>
                <a:cubicBezTo>
                  <a:pt x="305" y="620"/>
                  <a:pt x="238" y="648"/>
                  <a:pt x="196" y="648"/>
                </a:cubicBezTo>
                <a:cubicBezTo>
                  <a:pt x="154" y="648"/>
                  <a:pt x="79" y="632"/>
                  <a:pt x="45" y="573"/>
                </a:cubicBezTo>
                <a:cubicBezTo>
                  <a:pt x="79" y="579"/>
                  <a:pt x="110" y="556"/>
                  <a:pt x="110" y="520"/>
                </a:cubicBezTo>
                <a:cubicBezTo>
                  <a:pt x="110" y="484"/>
                  <a:pt x="84" y="464"/>
                  <a:pt x="56" y="464"/>
                </a:cubicBezTo>
                <a:cubicBezTo>
                  <a:pt x="31" y="464"/>
                  <a:pt x="0" y="478"/>
                  <a:pt x="0" y="523"/>
                </a:cubicBezTo>
                <a:cubicBezTo>
                  <a:pt x="0" y="612"/>
                  <a:pt x="93" y="676"/>
                  <a:pt x="199" y="676"/>
                </a:cubicBezTo>
                <a:cubicBezTo>
                  <a:pt x="319" y="676"/>
                  <a:pt x="409" y="587"/>
                  <a:pt x="409" y="486"/>
                </a:cubicBezTo>
                <a:cubicBezTo>
                  <a:pt x="409" y="405"/>
                  <a:pt x="347" y="330"/>
                  <a:pt x="244" y="30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56" name=""/>
          <p:cNvSpPr/>
          <p:nvPr/>
        </p:nvSpPr>
        <p:spPr>
          <a:xfrm>
            <a:off x="2848680" y="2618280"/>
            <a:ext cx="107280" cy="161280"/>
          </a:xfrm>
          <a:custGeom>
            <a:avLst/>
            <a:gdLst>
              <a:gd name="textAreaLeft" fmla="*/ 0 w 107280"/>
              <a:gd name="textAreaRight" fmla="*/ 109800 w 107280"/>
              <a:gd name="textAreaTop" fmla="*/ 0 h 161280"/>
              <a:gd name="textAreaBottom" fmla="*/ 163800 h 161280"/>
            </a:gdLst>
            <a:ahLst/>
            <a:rect l="textAreaLeft" t="textAreaTop" r="textAreaRight" b="textAreaBottom"/>
            <a:pathLst>
              <a:path w="305" h="455">
                <a:moveTo>
                  <a:pt x="305" y="329"/>
                </a:moveTo>
                <a:cubicBezTo>
                  <a:pt x="298" y="329"/>
                  <a:pt x="290" y="329"/>
                  <a:pt x="283" y="329"/>
                </a:cubicBezTo>
                <a:cubicBezTo>
                  <a:pt x="280" y="343"/>
                  <a:pt x="272" y="385"/>
                  <a:pt x="263" y="391"/>
                </a:cubicBezTo>
                <a:cubicBezTo>
                  <a:pt x="258" y="396"/>
                  <a:pt x="204" y="396"/>
                  <a:pt x="196" y="396"/>
                </a:cubicBezTo>
                <a:cubicBezTo>
                  <a:pt x="154" y="396"/>
                  <a:pt x="112" y="396"/>
                  <a:pt x="70" y="396"/>
                </a:cubicBezTo>
                <a:cubicBezTo>
                  <a:pt x="140" y="332"/>
                  <a:pt x="165" y="313"/>
                  <a:pt x="207" y="282"/>
                </a:cubicBezTo>
                <a:cubicBezTo>
                  <a:pt x="258" y="240"/>
                  <a:pt x="305" y="198"/>
                  <a:pt x="305" y="134"/>
                </a:cubicBezTo>
                <a:cubicBezTo>
                  <a:pt x="305" y="50"/>
                  <a:pt x="232" y="0"/>
                  <a:pt x="143" y="0"/>
                </a:cubicBezTo>
                <a:cubicBezTo>
                  <a:pt x="59" y="0"/>
                  <a:pt x="0" y="58"/>
                  <a:pt x="0" y="123"/>
                </a:cubicBezTo>
                <a:cubicBezTo>
                  <a:pt x="0" y="156"/>
                  <a:pt x="31" y="159"/>
                  <a:pt x="36" y="159"/>
                </a:cubicBezTo>
                <a:cubicBezTo>
                  <a:pt x="53" y="159"/>
                  <a:pt x="73" y="148"/>
                  <a:pt x="73" y="123"/>
                </a:cubicBezTo>
                <a:cubicBezTo>
                  <a:pt x="73" y="111"/>
                  <a:pt x="70" y="86"/>
                  <a:pt x="34" y="86"/>
                </a:cubicBezTo>
                <a:cubicBezTo>
                  <a:pt x="53" y="39"/>
                  <a:pt x="101" y="22"/>
                  <a:pt x="134" y="22"/>
                </a:cubicBezTo>
                <a:cubicBezTo>
                  <a:pt x="202" y="22"/>
                  <a:pt x="238" y="78"/>
                  <a:pt x="238" y="134"/>
                </a:cubicBezTo>
                <a:cubicBezTo>
                  <a:pt x="238" y="193"/>
                  <a:pt x="196" y="240"/>
                  <a:pt x="174" y="265"/>
                </a:cubicBezTo>
                <a:cubicBezTo>
                  <a:pt x="119" y="319"/>
                  <a:pt x="63" y="373"/>
                  <a:pt x="8" y="427"/>
                </a:cubicBezTo>
                <a:cubicBezTo>
                  <a:pt x="0" y="433"/>
                  <a:pt x="0" y="436"/>
                  <a:pt x="0" y="455"/>
                </a:cubicBezTo>
                <a:cubicBezTo>
                  <a:pt x="95" y="455"/>
                  <a:pt x="190" y="455"/>
                  <a:pt x="286" y="455"/>
                </a:cubicBezTo>
                <a:cubicBezTo>
                  <a:pt x="292" y="413"/>
                  <a:pt x="299" y="371"/>
                  <a:pt x="305" y="32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57" name=""/>
          <p:cNvSpPr/>
          <p:nvPr/>
        </p:nvSpPr>
        <p:spPr>
          <a:xfrm>
            <a:off x="3090600" y="2703600"/>
            <a:ext cx="233280" cy="232920"/>
          </a:xfrm>
          <a:custGeom>
            <a:avLst/>
            <a:gdLst>
              <a:gd name="textAreaLeft" fmla="*/ 0 w 233280"/>
              <a:gd name="textAreaRight" fmla="*/ 235800 w 233280"/>
              <a:gd name="textAreaTop" fmla="*/ 0 h 232920"/>
              <a:gd name="textAreaBottom" fmla="*/ 235440 h 232920"/>
            </a:gdLst>
            <a:ahLst/>
            <a:rect l="textAreaLeft" t="textAreaTop" r="textAreaRight" b="textAreaBottom"/>
            <a:pathLst>
              <a:path w="655" h="654">
                <a:moveTo>
                  <a:pt x="347" y="347"/>
                </a:moveTo>
                <a:cubicBezTo>
                  <a:pt x="438" y="347"/>
                  <a:pt x="530" y="347"/>
                  <a:pt x="621" y="347"/>
                </a:cubicBezTo>
                <a:cubicBezTo>
                  <a:pt x="635" y="347"/>
                  <a:pt x="655" y="347"/>
                  <a:pt x="655" y="327"/>
                </a:cubicBezTo>
                <a:cubicBezTo>
                  <a:pt x="655" y="308"/>
                  <a:pt x="635" y="308"/>
                  <a:pt x="621" y="308"/>
                </a:cubicBezTo>
                <a:cubicBezTo>
                  <a:pt x="530" y="308"/>
                  <a:pt x="438" y="308"/>
                  <a:pt x="347" y="308"/>
                </a:cubicBezTo>
                <a:cubicBezTo>
                  <a:pt x="347" y="216"/>
                  <a:pt x="347" y="125"/>
                  <a:pt x="347" y="34"/>
                </a:cubicBezTo>
                <a:cubicBezTo>
                  <a:pt x="347" y="20"/>
                  <a:pt x="347" y="0"/>
                  <a:pt x="327" y="0"/>
                </a:cubicBezTo>
                <a:cubicBezTo>
                  <a:pt x="308" y="0"/>
                  <a:pt x="308" y="20"/>
                  <a:pt x="308" y="34"/>
                </a:cubicBezTo>
                <a:cubicBezTo>
                  <a:pt x="308" y="125"/>
                  <a:pt x="308" y="216"/>
                  <a:pt x="308" y="308"/>
                </a:cubicBezTo>
                <a:cubicBezTo>
                  <a:pt x="216" y="308"/>
                  <a:pt x="125" y="308"/>
                  <a:pt x="33" y="308"/>
                </a:cubicBezTo>
                <a:cubicBezTo>
                  <a:pt x="19" y="308"/>
                  <a:pt x="0" y="308"/>
                  <a:pt x="0" y="327"/>
                </a:cubicBezTo>
                <a:cubicBezTo>
                  <a:pt x="0" y="347"/>
                  <a:pt x="19" y="347"/>
                  <a:pt x="33" y="347"/>
                </a:cubicBezTo>
                <a:cubicBezTo>
                  <a:pt x="125" y="347"/>
                  <a:pt x="216" y="347"/>
                  <a:pt x="308" y="347"/>
                </a:cubicBezTo>
                <a:cubicBezTo>
                  <a:pt x="308" y="438"/>
                  <a:pt x="308" y="529"/>
                  <a:pt x="308" y="621"/>
                </a:cubicBezTo>
                <a:cubicBezTo>
                  <a:pt x="308" y="634"/>
                  <a:pt x="308" y="654"/>
                  <a:pt x="327" y="654"/>
                </a:cubicBezTo>
                <a:cubicBezTo>
                  <a:pt x="347" y="654"/>
                  <a:pt x="347" y="634"/>
                  <a:pt x="347" y="621"/>
                </a:cubicBezTo>
                <a:cubicBezTo>
                  <a:pt x="347" y="529"/>
                  <a:pt x="347" y="438"/>
                  <a:pt x="347" y="34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58" name=""/>
          <p:cNvSpPr/>
          <p:nvPr/>
        </p:nvSpPr>
        <p:spPr>
          <a:xfrm>
            <a:off x="3455280" y="2872800"/>
            <a:ext cx="34920" cy="34560"/>
          </a:xfrm>
          <a:custGeom>
            <a:avLst/>
            <a:gdLst>
              <a:gd name="textAreaLeft" fmla="*/ 0 w 34920"/>
              <a:gd name="textAreaRight" fmla="*/ 37440 w 34920"/>
              <a:gd name="textAreaTop" fmla="*/ 0 h 34560"/>
              <a:gd name="textAreaBottom" fmla="*/ 37080 h 34560"/>
            </a:gdLst>
            <a:ahLst/>
            <a:rect l="textAreaLeft" t="textAreaTop" r="textAreaRight" b="textAreaBottom"/>
            <a:pathLst>
              <a:path w="104" h="103">
                <a:moveTo>
                  <a:pt x="104" y="50"/>
                </a:moveTo>
                <a:cubicBezTo>
                  <a:pt x="104" y="22"/>
                  <a:pt x="81" y="0"/>
                  <a:pt x="53" y="0"/>
                </a:cubicBezTo>
                <a:cubicBezTo>
                  <a:pt x="25" y="0"/>
                  <a:pt x="0" y="21"/>
                  <a:pt x="0" y="50"/>
                </a:cubicBezTo>
                <a:cubicBezTo>
                  <a:pt x="0" y="79"/>
                  <a:pt x="25" y="103"/>
                  <a:pt x="53" y="103"/>
                </a:cubicBezTo>
                <a:cubicBezTo>
                  <a:pt x="81" y="103"/>
                  <a:pt x="104" y="81"/>
                  <a:pt x="104" y="5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7920" bIns="-792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59" name=""/>
          <p:cNvSpPr/>
          <p:nvPr/>
        </p:nvSpPr>
        <p:spPr>
          <a:xfrm>
            <a:off x="3554280" y="2872800"/>
            <a:ext cx="34560" cy="34560"/>
          </a:xfrm>
          <a:custGeom>
            <a:avLst/>
            <a:gdLst>
              <a:gd name="textAreaLeft" fmla="*/ 0 w 34560"/>
              <a:gd name="textAreaRight" fmla="*/ 37080 w 34560"/>
              <a:gd name="textAreaTop" fmla="*/ 0 h 34560"/>
              <a:gd name="textAreaBottom" fmla="*/ 37080 h 34560"/>
            </a:gdLst>
            <a:ahLst/>
            <a:rect l="textAreaLeft" t="textAreaTop" r="textAreaRight" b="textAreaBottom"/>
            <a:pathLst>
              <a:path w="103" h="103">
                <a:moveTo>
                  <a:pt x="103" y="50"/>
                </a:moveTo>
                <a:cubicBezTo>
                  <a:pt x="103" y="22"/>
                  <a:pt x="79" y="0"/>
                  <a:pt x="50" y="0"/>
                </a:cubicBezTo>
                <a:cubicBezTo>
                  <a:pt x="21" y="0"/>
                  <a:pt x="0" y="21"/>
                  <a:pt x="0" y="50"/>
                </a:cubicBezTo>
                <a:cubicBezTo>
                  <a:pt x="0" y="79"/>
                  <a:pt x="21" y="103"/>
                  <a:pt x="50" y="103"/>
                </a:cubicBezTo>
                <a:cubicBezTo>
                  <a:pt x="79" y="103"/>
                  <a:pt x="103" y="81"/>
                  <a:pt x="103" y="5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7920" bIns="-792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60" name=""/>
          <p:cNvSpPr/>
          <p:nvPr/>
        </p:nvSpPr>
        <p:spPr>
          <a:xfrm>
            <a:off x="3651840" y="2872800"/>
            <a:ext cx="36000" cy="34560"/>
          </a:xfrm>
          <a:custGeom>
            <a:avLst/>
            <a:gdLst>
              <a:gd name="textAreaLeft" fmla="*/ 0 w 36000"/>
              <a:gd name="textAreaRight" fmla="*/ 38520 w 36000"/>
              <a:gd name="textAreaTop" fmla="*/ 0 h 34560"/>
              <a:gd name="textAreaBottom" fmla="*/ 37080 h 34560"/>
            </a:gdLst>
            <a:ahLst/>
            <a:rect l="textAreaLeft" t="textAreaTop" r="textAreaRight" b="textAreaBottom"/>
            <a:pathLst>
              <a:path w="107" h="103">
                <a:moveTo>
                  <a:pt x="107" y="50"/>
                </a:moveTo>
                <a:cubicBezTo>
                  <a:pt x="107" y="22"/>
                  <a:pt x="81" y="0"/>
                  <a:pt x="53" y="0"/>
                </a:cubicBezTo>
                <a:cubicBezTo>
                  <a:pt x="25" y="0"/>
                  <a:pt x="0" y="21"/>
                  <a:pt x="0" y="50"/>
                </a:cubicBezTo>
                <a:cubicBezTo>
                  <a:pt x="0" y="79"/>
                  <a:pt x="25" y="103"/>
                  <a:pt x="53" y="103"/>
                </a:cubicBezTo>
                <a:cubicBezTo>
                  <a:pt x="81" y="103"/>
                  <a:pt x="107" y="81"/>
                  <a:pt x="107" y="5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7920" bIns="-792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61" name=""/>
          <p:cNvSpPr/>
          <p:nvPr/>
        </p:nvSpPr>
        <p:spPr>
          <a:xfrm>
            <a:off x="3819240" y="2703600"/>
            <a:ext cx="232200" cy="232920"/>
          </a:xfrm>
          <a:custGeom>
            <a:avLst/>
            <a:gdLst>
              <a:gd name="textAreaLeft" fmla="*/ 0 w 232200"/>
              <a:gd name="textAreaRight" fmla="*/ 234720 w 232200"/>
              <a:gd name="textAreaTop" fmla="*/ 0 h 232920"/>
              <a:gd name="textAreaBottom" fmla="*/ 235440 h 232920"/>
            </a:gdLst>
            <a:ahLst/>
            <a:rect l="textAreaLeft" t="textAreaTop" r="textAreaRight" b="textAreaBottom"/>
            <a:pathLst>
              <a:path w="652" h="654">
                <a:moveTo>
                  <a:pt x="347" y="347"/>
                </a:moveTo>
                <a:cubicBezTo>
                  <a:pt x="438" y="347"/>
                  <a:pt x="530" y="347"/>
                  <a:pt x="621" y="347"/>
                </a:cubicBezTo>
                <a:cubicBezTo>
                  <a:pt x="635" y="347"/>
                  <a:pt x="652" y="347"/>
                  <a:pt x="652" y="327"/>
                </a:cubicBezTo>
                <a:cubicBezTo>
                  <a:pt x="652" y="308"/>
                  <a:pt x="635" y="308"/>
                  <a:pt x="621" y="308"/>
                </a:cubicBezTo>
                <a:cubicBezTo>
                  <a:pt x="530" y="308"/>
                  <a:pt x="438" y="308"/>
                  <a:pt x="347" y="308"/>
                </a:cubicBezTo>
                <a:cubicBezTo>
                  <a:pt x="347" y="216"/>
                  <a:pt x="347" y="125"/>
                  <a:pt x="347" y="34"/>
                </a:cubicBezTo>
                <a:cubicBezTo>
                  <a:pt x="347" y="20"/>
                  <a:pt x="347" y="0"/>
                  <a:pt x="327" y="0"/>
                </a:cubicBezTo>
                <a:cubicBezTo>
                  <a:pt x="308" y="0"/>
                  <a:pt x="308" y="20"/>
                  <a:pt x="308" y="34"/>
                </a:cubicBezTo>
                <a:cubicBezTo>
                  <a:pt x="308" y="125"/>
                  <a:pt x="308" y="216"/>
                  <a:pt x="308" y="308"/>
                </a:cubicBezTo>
                <a:cubicBezTo>
                  <a:pt x="215" y="308"/>
                  <a:pt x="123" y="308"/>
                  <a:pt x="31" y="308"/>
                </a:cubicBezTo>
                <a:cubicBezTo>
                  <a:pt x="17" y="308"/>
                  <a:pt x="0" y="308"/>
                  <a:pt x="0" y="327"/>
                </a:cubicBezTo>
                <a:cubicBezTo>
                  <a:pt x="0" y="347"/>
                  <a:pt x="17" y="347"/>
                  <a:pt x="31" y="347"/>
                </a:cubicBezTo>
                <a:cubicBezTo>
                  <a:pt x="123" y="347"/>
                  <a:pt x="215" y="347"/>
                  <a:pt x="308" y="347"/>
                </a:cubicBezTo>
                <a:cubicBezTo>
                  <a:pt x="308" y="438"/>
                  <a:pt x="308" y="529"/>
                  <a:pt x="308" y="621"/>
                </a:cubicBezTo>
                <a:cubicBezTo>
                  <a:pt x="308" y="634"/>
                  <a:pt x="308" y="654"/>
                  <a:pt x="327" y="654"/>
                </a:cubicBezTo>
                <a:cubicBezTo>
                  <a:pt x="347" y="654"/>
                  <a:pt x="347" y="634"/>
                  <a:pt x="347" y="621"/>
                </a:cubicBezTo>
                <a:cubicBezTo>
                  <a:pt x="347" y="529"/>
                  <a:pt x="347" y="438"/>
                  <a:pt x="347" y="34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62" name=""/>
          <p:cNvSpPr/>
          <p:nvPr/>
        </p:nvSpPr>
        <p:spPr>
          <a:xfrm>
            <a:off x="4187880" y="2645280"/>
            <a:ext cx="80280" cy="350640"/>
          </a:xfrm>
          <a:custGeom>
            <a:avLst/>
            <a:gdLst>
              <a:gd name="textAreaLeft" fmla="*/ 0 w 80280"/>
              <a:gd name="textAreaRight" fmla="*/ 82800 w 80280"/>
              <a:gd name="textAreaTop" fmla="*/ 0 h 350640"/>
              <a:gd name="textAreaBottom" fmla="*/ 353160 h 350640"/>
            </a:gdLst>
            <a:ahLst/>
            <a:rect l="textAreaLeft" t="textAreaTop" r="textAreaRight" b="textAreaBottom"/>
            <a:pathLst>
              <a:path w="230" h="981">
                <a:moveTo>
                  <a:pt x="230" y="970"/>
                </a:moveTo>
                <a:cubicBezTo>
                  <a:pt x="230" y="967"/>
                  <a:pt x="230" y="964"/>
                  <a:pt x="213" y="947"/>
                </a:cubicBezTo>
                <a:cubicBezTo>
                  <a:pt x="90" y="824"/>
                  <a:pt x="56" y="640"/>
                  <a:pt x="56" y="489"/>
                </a:cubicBezTo>
                <a:cubicBezTo>
                  <a:pt x="56" y="319"/>
                  <a:pt x="96" y="148"/>
                  <a:pt x="216" y="25"/>
                </a:cubicBezTo>
                <a:cubicBezTo>
                  <a:pt x="230" y="14"/>
                  <a:pt x="230" y="11"/>
                  <a:pt x="230" y="9"/>
                </a:cubicBezTo>
                <a:cubicBezTo>
                  <a:pt x="230" y="3"/>
                  <a:pt x="224" y="0"/>
                  <a:pt x="219" y="0"/>
                </a:cubicBezTo>
                <a:cubicBezTo>
                  <a:pt x="210" y="0"/>
                  <a:pt x="121" y="67"/>
                  <a:pt x="62" y="190"/>
                </a:cubicBezTo>
                <a:cubicBezTo>
                  <a:pt x="12" y="299"/>
                  <a:pt x="0" y="408"/>
                  <a:pt x="0" y="489"/>
                </a:cubicBezTo>
                <a:cubicBezTo>
                  <a:pt x="0" y="567"/>
                  <a:pt x="12" y="685"/>
                  <a:pt x="65" y="796"/>
                </a:cubicBezTo>
                <a:cubicBezTo>
                  <a:pt x="124" y="917"/>
                  <a:pt x="210" y="981"/>
                  <a:pt x="219" y="981"/>
                </a:cubicBezTo>
                <a:cubicBezTo>
                  <a:pt x="224" y="981"/>
                  <a:pt x="230" y="978"/>
                  <a:pt x="230" y="97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63" name=""/>
          <p:cNvSpPr/>
          <p:nvPr/>
        </p:nvSpPr>
        <p:spPr>
          <a:xfrm>
            <a:off x="4308120" y="2674440"/>
            <a:ext cx="139320" cy="232920"/>
          </a:xfrm>
          <a:custGeom>
            <a:avLst/>
            <a:gdLst>
              <a:gd name="textAreaLeft" fmla="*/ 0 w 139320"/>
              <a:gd name="textAreaRight" fmla="*/ 141840 w 139320"/>
              <a:gd name="textAreaTop" fmla="*/ 0 h 232920"/>
              <a:gd name="textAreaBottom" fmla="*/ 235440 h 232920"/>
            </a:gdLst>
            <a:ahLst/>
            <a:rect l="textAreaLeft" t="textAreaTop" r="textAreaRight" b="textAreaBottom"/>
            <a:pathLst>
              <a:path w="394" h="654">
                <a:moveTo>
                  <a:pt x="78" y="579"/>
                </a:moveTo>
                <a:cubicBezTo>
                  <a:pt x="112" y="545"/>
                  <a:pt x="147" y="512"/>
                  <a:pt x="182" y="478"/>
                </a:cubicBezTo>
                <a:cubicBezTo>
                  <a:pt x="336" y="341"/>
                  <a:pt x="394" y="288"/>
                  <a:pt x="394" y="190"/>
                </a:cubicBezTo>
                <a:cubicBezTo>
                  <a:pt x="394" y="78"/>
                  <a:pt x="305" y="0"/>
                  <a:pt x="184" y="0"/>
                </a:cubicBezTo>
                <a:cubicBezTo>
                  <a:pt x="75" y="0"/>
                  <a:pt x="0" y="92"/>
                  <a:pt x="0" y="179"/>
                </a:cubicBezTo>
                <a:cubicBezTo>
                  <a:pt x="0" y="232"/>
                  <a:pt x="50" y="232"/>
                  <a:pt x="53" y="232"/>
                </a:cubicBezTo>
                <a:cubicBezTo>
                  <a:pt x="70" y="232"/>
                  <a:pt x="103" y="221"/>
                  <a:pt x="103" y="182"/>
                </a:cubicBezTo>
                <a:cubicBezTo>
                  <a:pt x="103" y="157"/>
                  <a:pt x="86" y="132"/>
                  <a:pt x="53" y="132"/>
                </a:cubicBezTo>
                <a:cubicBezTo>
                  <a:pt x="44" y="132"/>
                  <a:pt x="42" y="132"/>
                  <a:pt x="39" y="132"/>
                </a:cubicBezTo>
                <a:cubicBezTo>
                  <a:pt x="61" y="67"/>
                  <a:pt x="114" y="31"/>
                  <a:pt x="173" y="31"/>
                </a:cubicBezTo>
                <a:cubicBezTo>
                  <a:pt x="263" y="31"/>
                  <a:pt x="305" y="112"/>
                  <a:pt x="305" y="190"/>
                </a:cubicBezTo>
                <a:cubicBezTo>
                  <a:pt x="305" y="268"/>
                  <a:pt x="254" y="347"/>
                  <a:pt x="201" y="408"/>
                </a:cubicBezTo>
                <a:cubicBezTo>
                  <a:pt x="138" y="478"/>
                  <a:pt x="74" y="548"/>
                  <a:pt x="11" y="618"/>
                </a:cubicBezTo>
                <a:cubicBezTo>
                  <a:pt x="0" y="629"/>
                  <a:pt x="0" y="632"/>
                  <a:pt x="0" y="654"/>
                </a:cubicBezTo>
                <a:cubicBezTo>
                  <a:pt x="122" y="654"/>
                  <a:pt x="244" y="654"/>
                  <a:pt x="366" y="654"/>
                </a:cubicBezTo>
                <a:cubicBezTo>
                  <a:pt x="376" y="597"/>
                  <a:pt x="385" y="540"/>
                  <a:pt x="394" y="484"/>
                </a:cubicBezTo>
                <a:cubicBezTo>
                  <a:pt x="386" y="484"/>
                  <a:pt x="377" y="484"/>
                  <a:pt x="369" y="484"/>
                </a:cubicBezTo>
                <a:cubicBezTo>
                  <a:pt x="363" y="512"/>
                  <a:pt x="358" y="556"/>
                  <a:pt x="347" y="570"/>
                </a:cubicBezTo>
                <a:cubicBezTo>
                  <a:pt x="341" y="579"/>
                  <a:pt x="277" y="579"/>
                  <a:pt x="254" y="579"/>
                </a:cubicBezTo>
                <a:cubicBezTo>
                  <a:pt x="196" y="579"/>
                  <a:pt x="137" y="579"/>
                  <a:pt x="78" y="57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64" name=""/>
          <p:cNvSpPr/>
          <p:nvPr/>
        </p:nvSpPr>
        <p:spPr>
          <a:xfrm>
            <a:off x="4478400" y="2754000"/>
            <a:ext cx="189000" cy="157320"/>
          </a:xfrm>
          <a:custGeom>
            <a:avLst/>
            <a:gdLst>
              <a:gd name="textAreaLeft" fmla="*/ 0 w 189000"/>
              <a:gd name="textAreaRight" fmla="*/ 191520 w 189000"/>
              <a:gd name="textAreaTop" fmla="*/ 0 h 157320"/>
              <a:gd name="textAreaBottom" fmla="*/ 159840 h 157320"/>
            </a:gdLst>
            <a:ahLst/>
            <a:rect l="textAreaLeft" t="textAreaTop" r="textAreaRight" b="textAreaBottom"/>
            <a:pathLst>
              <a:path w="532" h="444">
                <a:moveTo>
                  <a:pt x="58" y="374"/>
                </a:moveTo>
                <a:cubicBezTo>
                  <a:pt x="56" y="391"/>
                  <a:pt x="47" y="413"/>
                  <a:pt x="47" y="416"/>
                </a:cubicBezTo>
                <a:cubicBezTo>
                  <a:pt x="47" y="436"/>
                  <a:pt x="61" y="444"/>
                  <a:pt x="78" y="444"/>
                </a:cubicBezTo>
                <a:cubicBezTo>
                  <a:pt x="89" y="444"/>
                  <a:pt x="106" y="436"/>
                  <a:pt x="114" y="416"/>
                </a:cubicBezTo>
                <a:cubicBezTo>
                  <a:pt x="114" y="413"/>
                  <a:pt x="126" y="369"/>
                  <a:pt x="131" y="344"/>
                </a:cubicBezTo>
                <a:cubicBezTo>
                  <a:pt x="139" y="314"/>
                  <a:pt x="146" y="284"/>
                  <a:pt x="154" y="254"/>
                </a:cubicBezTo>
                <a:cubicBezTo>
                  <a:pt x="159" y="235"/>
                  <a:pt x="165" y="212"/>
                  <a:pt x="170" y="190"/>
                </a:cubicBezTo>
                <a:cubicBezTo>
                  <a:pt x="173" y="173"/>
                  <a:pt x="182" y="145"/>
                  <a:pt x="184" y="140"/>
                </a:cubicBezTo>
                <a:cubicBezTo>
                  <a:pt x="198" y="112"/>
                  <a:pt x="249" y="22"/>
                  <a:pt x="344" y="22"/>
                </a:cubicBezTo>
                <a:cubicBezTo>
                  <a:pt x="389" y="22"/>
                  <a:pt x="397" y="59"/>
                  <a:pt x="397" y="89"/>
                </a:cubicBezTo>
                <a:cubicBezTo>
                  <a:pt x="397" y="151"/>
                  <a:pt x="350" y="277"/>
                  <a:pt x="333" y="318"/>
                </a:cubicBezTo>
                <a:cubicBezTo>
                  <a:pt x="324" y="341"/>
                  <a:pt x="322" y="352"/>
                  <a:pt x="322" y="363"/>
                </a:cubicBezTo>
                <a:cubicBezTo>
                  <a:pt x="322" y="411"/>
                  <a:pt x="358" y="444"/>
                  <a:pt x="403" y="444"/>
                </a:cubicBezTo>
                <a:cubicBezTo>
                  <a:pt x="495" y="444"/>
                  <a:pt x="532" y="302"/>
                  <a:pt x="532" y="293"/>
                </a:cubicBezTo>
                <a:cubicBezTo>
                  <a:pt x="532" y="282"/>
                  <a:pt x="523" y="282"/>
                  <a:pt x="520" y="282"/>
                </a:cubicBezTo>
                <a:cubicBezTo>
                  <a:pt x="512" y="282"/>
                  <a:pt x="512" y="285"/>
                  <a:pt x="506" y="302"/>
                </a:cubicBezTo>
                <a:cubicBezTo>
                  <a:pt x="487" y="366"/>
                  <a:pt x="453" y="422"/>
                  <a:pt x="406" y="422"/>
                </a:cubicBezTo>
                <a:cubicBezTo>
                  <a:pt x="389" y="422"/>
                  <a:pt x="383" y="413"/>
                  <a:pt x="383" y="391"/>
                </a:cubicBezTo>
                <a:cubicBezTo>
                  <a:pt x="383" y="366"/>
                  <a:pt x="392" y="341"/>
                  <a:pt x="400" y="321"/>
                </a:cubicBezTo>
                <a:cubicBezTo>
                  <a:pt x="420" y="268"/>
                  <a:pt x="459" y="159"/>
                  <a:pt x="459" y="103"/>
                </a:cubicBezTo>
                <a:cubicBezTo>
                  <a:pt x="459" y="39"/>
                  <a:pt x="417" y="0"/>
                  <a:pt x="347" y="0"/>
                </a:cubicBezTo>
                <a:cubicBezTo>
                  <a:pt x="257" y="0"/>
                  <a:pt x="210" y="61"/>
                  <a:pt x="193" y="84"/>
                </a:cubicBezTo>
                <a:cubicBezTo>
                  <a:pt x="187" y="31"/>
                  <a:pt x="148" y="0"/>
                  <a:pt x="103" y="0"/>
                </a:cubicBezTo>
                <a:cubicBezTo>
                  <a:pt x="58" y="0"/>
                  <a:pt x="39" y="39"/>
                  <a:pt x="28" y="56"/>
                </a:cubicBezTo>
                <a:cubicBezTo>
                  <a:pt x="14" y="89"/>
                  <a:pt x="0" y="148"/>
                  <a:pt x="0" y="151"/>
                </a:cubicBezTo>
                <a:cubicBezTo>
                  <a:pt x="0" y="159"/>
                  <a:pt x="8" y="159"/>
                  <a:pt x="11" y="159"/>
                </a:cubicBezTo>
                <a:cubicBezTo>
                  <a:pt x="22" y="159"/>
                  <a:pt x="22" y="159"/>
                  <a:pt x="28" y="137"/>
                </a:cubicBezTo>
                <a:cubicBezTo>
                  <a:pt x="44" y="67"/>
                  <a:pt x="64" y="22"/>
                  <a:pt x="100" y="22"/>
                </a:cubicBezTo>
                <a:cubicBezTo>
                  <a:pt x="120" y="22"/>
                  <a:pt x="131" y="33"/>
                  <a:pt x="131" y="67"/>
                </a:cubicBezTo>
                <a:cubicBezTo>
                  <a:pt x="131" y="87"/>
                  <a:pt x="128" y="98"/>
                  <a:pt x="114" y="148"/>
                </a:cubicBezTo>
                <a:cubicBezTo>
                  <a:pt x="96" y="223"/>
                  <a:pt x="77" y="299"/>
                  <a:pt x="58" y="37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65" name=""/>
          <p:cNvSpPr/>
          <p:nvPr/>
        </p:nvSpPr>
        <p:spPr>
          <a:xfrm>
            <a:off x="4788720" y="2814480"/>
            <a:ext cx="214200" cy="11520"/>
          </a:xfrm>
          <a:custGeom>
            <a:avLst/>
            <a:gdLst>
              <a:gd name="textAreaLeft" fmla="*/ 0 w 214200"/>
              <a:gd name="textAreaRight" fmla="*/ 216720 w 214200"/>
              <a:gd name="textAreaTop" fmla="*/ 0 h 11520"/>
              <a:gd name="textAreaBottom" fmla="*/ 14040 h 11520"/>
            </a:gdLst>
            <a:ahLst/>
            <a:rect l="textAreaLeft" t="textAreaTop" r="textAreaRight" b="textAreaBottom"/>
            <a:pathLst>
              <a:path w="602" h="39">
                <a:moveTo>
                  <a:pt x="565" y="39"/>
                </a:moveTo>
                <a:cubicBezTo>
                  <a:pt x="582" y="39"/>
                  <a:pt x="602" y="39"/>
                  <a:pt x="602" y="19"/>
                </a:cubicBezTo>
                <a:cubicBezTo>
                  <a:pt x="602" y="0"/>
                  <a:pt x="582" y="0"/>
                  <a:pt x="565" y="0"/>
                </a:cubicBezTo>
                <a:cubicBezTo>
                  <a:pt x="388" y="0"/>
                  <a:pt x="211" y="0"/>
                  <a:pt x="33" y="0"/>
                </a:cubicBezTo>
                <a:cubicBezTo>
                  <a:pt x="17" y="0"/>
                  <a:pt x="0" y="0"/>
                  <a:pt x="0" y="19"/>
                </a:cubicBezTo>
                <a:cubicBezTo>
                  <a:pt x="0" y="39"/>
                  <a:pt x="17" y="39"/>
                  <a:pt x="33" y="39"/>
                </a:cubicBezTo>
                <a:cubicBezTo>
                  <a:pt x="211" y="39"/>
                  <a:pt x="388" y="39"/>
                  <a:pt x="565" y="3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30960" bIns="-3096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66" name=""/>
          <p:cNvSpPr/>
          <p:nvPr/>
        </p:nvSpPr>
        <p:spPr>
          <a:xfrm>
            <a:off x="5144400" y="2674440"/>
            <a:ext cx="114480" cy="232920"/>
          </a:xfrm>
          <a:custGeom>
            <a:avLst/>
            <a:gdLst>
              <a:gd name="textAreaLeft" fmla="*/ 0 w 114480"/>
              <a:gd name="textAreaRight" fmla="*/ 117000 w 114480"/>
              <a:gd name="textAreaTop" fmla="*/ 0 h 232920"/>
              <a:gd name="textAreaBottom" fmla="*/ 235440 h 232920"/>
            </a:gdLst>
            <a:ahLst/>
            <a:rect l="textAreaLeft" t="textAreaTop" r="textAreaRight" b="textAreaBottom"/>
            <a:pathLst>
              <a:path w="325" h="654">
                <a:moveTo>
                  <a:pt x="202" y="25"/>
                </a:moveTo>
                <a:cubicBezTo>
                  <a:pt x="202" y="3"/>
                  <a:pt x="202" y="0"/>
                  <a:pt x="179" y="0"/>
                </a:cubicBezTo>
                <a:cubicBezTo>
                  <a:pt x="120" y="64"/>
                  <a:pt x="34" y="64"/>
                  <a:pt x="0" y="64"/>
                </a:cubicBezTo>
                <a:cubicBezTo>
                  <a:pt x="0" y="75"/>
                  <a:pt x="0" y="85"/>
                  <a:pt x="0" y="95"/>
                </a:cubicBezTo>
                <a:cubicBezTo>
                  <a:pt x="20" y="95"/>
                  <a:pt x="78" y="95"/>
                  <a:pt x="129" y="70"/>
                </a:cubicBezTo>
                <a:cubicBezTo>
                  <a:pt x="129" y="239"/>
                  <a:pt x="129" y="407"/>
                  <a:pt x="129" y="576"/>
                </a:cubicBezTo>
                <a:cubicBezTo>
                  <a:pt x="129" y="612"/>
                  <a:pt x="126" y="623"/>
                  <a:pt x="39" y="623"/>
                </a:cubicBezTo>
                <a:cubicBezTo>
                  <a:pt x="28" y="623"/>
                  <a:pt x="17" y="623"/>
                  <a:pt x="6" y="623"/>
                </a:cubicBezTo>
                <a:cubicBezTo>
                  <a:pt x="6" y="634"/>
                  <a:pt x="6" y="644"/>
                  <a:pt x="6" y="654"/>
                </a:cubicBezTo>
                <a:cubicBezTo>
                  <a:pt x="42" y="651"/>
                  <a:pt x="126" y="651"/>
                  <a:pt x="165" y="651"/>
                </a:cubicBezTo>
                <a:cubicBezTo>
                  <a:pt x="204" y="651"/>
                  <a:pt x="291" y="651"/>
                  <a:pt x="325" y="654"/>
                </a:cubicBezTo>
                <a:cubicBezTo>
                  <a:pt x="325" y="644"/>
                  <a:pt x="325" y="634"/>
                  <a:pt x="325" y="623"/>
                </a:cubicBezTo>
                <a:cubicBezTo>
                  <a:pt x="315" y="623"/>
                  <a:pt x="304" y="623"/>
                  <a:pt x="294" y="623"/>
                </a:cubicBezTo>
                <a:cubicBezTo>
                  <a:pt x="204" y="623"/>
                  <a:pt x="202" y="612"/>
                  <a:pt x="202" y="576"/>
                </a:cubicBezTo>
                <a:cubicBezTo>
                  <a:pt x="202" y="392"/>
                  <a:pt x="202" y="209"/>
                  <a:pt x="202" y="25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67" name=""/>
          <p:cNvSpPr/>
          <p:nvPr/>
        </p:nvSpPr>
        <p:spPr>
          <a:xfrm>
            <a:off x="5310720" y="2645280"/>
            <a:ext cx="79200" cy="350640"/>
          </a:xfrm>
          <a:custGeom>
            <a:avLst/>
            <a:gdLst>
              <a:gd name="textAreaLeft" fmla="*/ 0 w 79200"/>
              <a:gd name="textAreaRight" fmla="*/ 81720 w 79200"/>
              <a:gd name="textAreaTop" fmla="*/ 0 h 350640"/>
              <a:gd name="textAreaBottom" fmla="*/ 353160 h 350640"/>
            </a:gdLst>
            <a:ahLst/>
            <a:rect l="textAreaLeft" t="textAreaTop" r="textAreaRight" b="textAreaBottom"/>
            <a:pathLst>
              <a:path w="227" h="981">
                <a:moveTo>
                  <a:pt x="227" y="489"/>
                </a:moveTo>
                <a:cubicBezTo>
                  <a:pt x="227" y="414"/>
                  <a:pt x="216" y="294"/>
                  <a:pt x="162" y="185"/>
                </a:cubicBezTo>
                <a:cubicBezTo>
                  <a:pt x="104" y="64"/>
                  <a:pt x="20" y="0"/>
                  <a:pt x="8" y="0"/>
                </a:cubicBezTo>
                <a:cubicBezTo>
                  <a:pt x="3" y="0"/>
                  <a:pt x="0" y="3"/>
                  <a:pt x="0" y="9"/>
                </a:cubicBezTo>
                <a:cubicBezTo>
                  <a:pt x="0" y="11"/>
                  <a:pt x="0" y="14"/>
                  <a:pt x="17" y="31"/>
                </a:cubicBezTo>
                <a:cubicBezTo>
                  <a:pt x="115" y="129"/>
                  <a:pt x="171" y="285"/>
                  <a:pt x="171" y="489"/>
                </a:cubicBezTo>
                <a:cubicBezTo>
                  <a:pt x="171" y="657"/>
                  <a:pt x="134" y="830"/>
                  <a:pt x="11" y="953"/>
                </a:cubicBezTo>
                <a:cubicBezTo>
                  <a:pt x="0" y="964"/>
                  <a:pt x="0" y="967"/>
                  <a:pt x="0" y="970"/>
                </a:cubicBezTo>
                <a:cubicBezTo>
                  <a:pt x="0" y="975"/>
                  <a:pt x="3" y="981"/>
                  <a:pt x="8" y="981"/>
                </a:cubicBezTo>
                <a:cubicBezTo>
                  <a:pt x="20" y="981"/>
                  <a:pt x="106" y="914"/>
                  <a:pt x="165" y="788"/>
                </a:cubicBezTo>
                <a:cubicBezTo>
                  <a:pt x="216" y="682"/>
                  <a:pt x="227" y="573"/>
                  <a:pt x="227" y="48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68" name=""/>
          <p:cNvSpPr/>
          <p:nvPr/>
        </p:nvSpPr>
        <p:spPr>
          <a:xfrm>
            <a:off x="5443920" y="2618280"/>
            <a:ext cx="107280" cy="161280"/>
          </a:xfrm>
          <a:custGeom>
            <a:avLst/>
            <a:gdLst>
              <a:gd name="textAreaLeft" fmla="*/ 0 w 107280"/>
              <a:gd name="textAreaRight" fmla="*/ 109800 w 107280"/>
              <a:gd name="textAreaTop" fmla="*/ 0 h 161280"/>
              <a:gd name="textAreaBottom" fmla="*/ 163800 h 161280"/>
            </a:gdLst>
            <a:ahLst/>
            <a:rect l="textAreaLeft" t="textAreaTop" r="textAreaRight" b="textAreaBottom"/>
            <a:pathLst>
              <a:path w="305" h="455">
                <a:moveTo>
                  <a:pt x="305" y="329"/>
                </a:moveTo>
                <a:cubicBezTo>
                  <a:pt x="296" y="329"/>
                  <a:pt x="288" y="329"/>
                  <a:pt x="279" y="329"/>
                </a:cubicBezTo>
                <a:cubicBezTo>
                  <a:pt x="279" y="343"/>
                  <a:pt x="271" y="385"/>
                  <a:pt x="263" y="391"/>
                </a:cubicBezTo>
                <a:cubicBezTo>
                  <a:pt x="257" y="396"/>
                  <a:pt x="204" y="396"/>
                  <a:pt x="195" y="396"/>
                </a:cubicBezTo>
                <a:cubicBezTo>
                  <a:pt x="153" y="396"/>
                  <a:pt x="110" y="396"/>
                  <a:pt x="67" y="396"/>
                </a:cubicBezTo>
                <a:cubicBezTo>
                  <a:pt x="139" y="332"/>
                  <a:pt x="165" y="313"/>
                  <a:pt x="204" y="282"/>
                </a:cubicBezTo>
                <a:cubicBezTo>
                  <a:pt x="257" y="240"/>
                  <a:pt x="305" y="198"/>
                  <a:pt x="305" y="134"/>
                </a:cubicBezTo>
                <a:cubicBezTo>
                  <a:pt x="305" y="50"/>
                  <a:pt x="232" y="0"/>
                  <a:pt x="142" y="0"/>
                </a:cubicBezTo>
                <a:cubicBezTo>
                  <a:pt x="58" y="0"/>
                  <a:pt x="0" y="58"/>
                  <a:pt x="0" y="123"/>
                </a:cubicBezTo>
                <a:cubicBezTo>
                  <a:pt x="0" y="156"/>
                  <a:pt x="28" y="159"/>
                  <a:pt x="36" y="159"/>
                </a:cubicBezTo>
                <a:cubicBezTo>
                  <a:pt x="53" y="159"/>
                  <a:pt x="72" y="148"/>
                  <a:pt x="72" y="123"/>
                </a:cubicBezTo>
                <a:cubicBezTo>
                  <a:pt x="72" y="111"/>
                  <a:pt x="67" y="86"/>
                  <a:pt x="30" y="86"/>
                </a:cubicBezTo>
                <a:cubicBezTo>
                  <a:pt x="53" y="39"/>
                  <a:pt x="100" y="22"/>
                  <a:pt x="131" y="22"/>
                </a:cubicBezTo>
                <a:cubicBezTo>
                  <a:pt x="201" y="22"/>
                  <a:pt x="237" y="78"/>
                  <a:pt x="237" y="134"/>
                </a:cubicBezTo>
                <a:cubicBezTo>
                  <a:pt x="237" y="193"/>
                  <a:pt x="195" y="240"/>
                  <a:pt x="173" y="265"/>
                </a:cubicBezTo>
                <a:cubicBezTo>
                  <a:pt x="117" y="319"/>
                  <a:pt x="61" y="373"/>
                  <a:pt x="5" y="427"/>
                </a:cubicBezTo>
                <a:cubicBezTo>
                  <a:pt x="0" y="433"/>
                  <a:pt x="0" y="436"/>
                  <a:pt x="0" y="455"/>
                </a:cubicBezTo>
                <a:cubicBezTo>
                  <a:pt x="94" y="455"/>
                  <a:pt x="188" y="455"/>
                  <a:pt x="282" y="455"/>
                </a:cubicBezTo>
                <a:cubicBezTo>
                  <a:pt x="290" y="413"/>
                  <a:pt x="297" y="371"/>
                  <a:pt x="305" y="32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69" name=""/>
          <p:cNvSpPr/>
          <p:nvPr/>
        </p:nvSpPr>
        <p:spPr>
          <a:xfrm>
            <a:off x="5704920" y="2780280"/>
            <a:ext cx="233280" cy="79920"/>
          </a:xfrm>
          <a:custGeom>
            <a:avLst/>
            <a:gdLst>
              <a:gd name="textAreaLeft" fmla="*/ 0 w 233280"/>
              <a:gd name="textAreaRight" fmla="*/ 235800 w 233280"/>
              <a:gd name="textAreaTop" fmla="*/ 0 h 79920"/>
              <a:gd name="textAreaBottom" fmla="*/ 82440 h 79920"/>
            </a:gdLst>
            <a:ahLst/>
            <a:rect l="textAreaLeft" t="textAreaTop" r="textAreaRight" b="textAreaBottom"/>
            <a:pathLst>
              <a:path w="655" h="229">
                <a:moveTo>
                  <a:pt x="621" y="39"/>
                </a:moveTo>
                <a:cubicBezTo>
                  <a:pt x="635" y="39"/>
                  <a:pt x="655" y="39"/>
                  <a:pt x="655" y="19"/>
                </a:cubicBezTo>
                <a:cubicBezTo>
                  <a:pt x="655" y="0"/>
                  <a:pt x="635" y="0"/>
                  <a:pt x="621" y="0"/>
                </a:cubicBezTo>
                <a:cubicBezTo>
                  <a:pt x="425" y="0"/>
                  <a:pt x="229" y="0"/>
                  <a:pt x="33" y="0"/>
                </a:cubicBezTo>
                <a:cubicBezTo>
                  <a:pt x="19" y="0"/>
                  <a:pt x="0" y="0"/>
                  <a:pt x="0" y="19"/>
                </a:cubicBezTo>
                <a:cubicBezTo>
                  <a:pt x="0" y="39"/>
                  <a:pt x="19" y="39"/>
                  <a:pt x="33" y="39"/>
                </a:cubicBezTo>
                <a:cubicBezTo>
                  <a:pt x="229" y="39"/>
                  <a:pt x="425" y="39"/>
                  <a:pt x="621" y="39"/>
                </a:cubicBezTo>
                <a:moveTo>
                  <a:pt x="621" y="229"/>
                </a:moveTo>
                <a:cubicBezTo>
                  <a:pt x="635" y="229"/>
                  <a:pt x="655" y="229"/>
                  <a:pt x="655" y="209"/>
                </a:cubicBezTo>
                <a:cubicBezTo>
                  <a:pt x="655" y="190"/>
                  <a:pt x="635" y="190"/>
                  <a:pt x="621" y="190"/>
                </a:cubicBezTo>
                <a:cubicBezTo>
                  <a:pt x="425" y="190"/>
                  <a:pt x="229" y="190"/>
                  <a:pt x="33" y="190"/>
                </a:cubicBezTo>
                <a:cubicBezTo>
                  <a:pt x="19" y="190"/>
                  <a:pt x="0" y="190"/>
                  <a:pt x="0" y="209"/>
                </a:cubicBezTo>
                <a:cubicBezTo>
                  <a:pt x="0" y="229"/>
                  <a:pt x="19" y="229"/>
                  <a:pt x="33" y="229"/>
                </a:cubicBezTo>
                <a:cubicBezTo>
                  <a:pt x="229" y="229"/>
                  <a:pt x="425" y="229"/>
                  <a:pt x="621" y="22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7440" bIns="374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70" name=""/>
          <p:cNvSpPr/>
          <p:nvPr/>
        </p:nvSpPr>
        <p:spPr>
          <a:xfrm>
            <a:off x="6112800" y="2630160"/>
            <a:ext cx="149760" cy="108360"/>
          </a:xfrm>
          <a:custGeom>
            <a:avLst/>
            <a:gdLst>
              <a:gd name="textAreaLeft" fmla="*/ 0 w 149760"/>
              <a:gd name="textAreaRight" fmla="*/ 152280 w 149760"/>
              <a:gd name="textAreaTop" fmla="*/ 0 h 108360"/>
              <a:gd name="textAreaBottom" fmla="*/ 110880 h 108360"/>
            </a:gdLst>
            <a:ahLst/>
            <a:rect l="textAreaLeft" t="textAreaTop" r="textAreaRight" b="textAreaBottom"/>
            <a:pathLst>
              <a:path w="423" h="308">
                <a:moveTo>
                  <a:pt x="54" y="257"/>
                </a:moveTo>
                <a:cubicBezTo>
                  <a:pt x="51" y="268"/>
                  <a:pt x="48" y="276"/>
                  <a:pt x="45" y="285"/>
                </a:cubicBezTo>
                <a:cubicBezTo>
                  <a:pt x="45" y="302"/>
                  <a:pt x="59" y="308"/>
                  <a:pt x="70" y="308"/>
                </a:cubicBezTo>
                <a:cubicBezTo>
                  <a:pt x="81" y="308"/>
                  <a:pt x="91" y="299"/>
                  <a:pt x="95" y="294"/>
                </a:cubicBezTo>
                <a:cubicBezTo>
                  <a:pt x="100" y="288"/>
                  <a:pt x="104" y="266"/>
                  <a:pt x="109" y="252"/>
                </a:cubicBezTo>
                <a:cubicBezTo>
                  <a:pt x="112" y="238"/>
                  <a:pt x="121" y="207"/>
                  <a:pt x="123" y="190"/>
                </a:cubicBezTo>
                <a:cubicBezTo>
                  <a:pt x="129" y="173"/>
                  <a:pt x="132" y="160"/>
                  <a:pt x="135" y="143"/>
                </a:cubicBezTo>
                <a:cubicBezTo>
                  <a:pt x="143" y="115"/>
                  <a:pt x="146" y="109"/>
                  <a:pt x="165" y="81"/>
                </a:cubicBezTo>
                <a:cubicBezTo>
                  <a:pt x="185" y="53"/>
                  <a:pt x="216" y="17"/>
                  <a:pt x="269" y="17"/>
                </a:cubicBezTo>
                <a:cubicBezTo>
                  <a:pt x="308" y="17"/>
                  <a:pt x="308" y="53"/>
                  <a:pt x="308" y="67"/>
                </a:cubicBezTo>
                <a:cubicBezTo>
                  <a:pt x="308" y="106"/>
                  <a:pt x="277" y="185"/>
                  <a:pt x="269" y="213"/>
                </a:cubicBezTo>
                <a:cubicBezTo>
                  <a:pt x="261" y="232"/>
                  <a:pt x="258" y="238"/>
                  <a:pt x="258" y="249"/>
                </a:cubicBezTo>
                <a:cubicBezTo>
                  <a:pt x="258" y="285"/>
                  <a:pt x="289" y="308"/>
                  <a:pt x="322" y="308"/>
                </a:cubicBezTo>
                <a:cubicBezTo>
                  <a:pt x="392" y="308"/>
                  <a:pt x="423" y="213"/>
                  <a:pt x="423" y="204"/>
                </a:cubicBezTo>
                <a:cubicBezTo>
                  <a:pt x="423" y="196"/>
                  <a:pt x="416" y="199"/>
                  <a:pt x="412" y="196"/>
                </a:cubicBezTo>
                <a:cubicBezTo>
                  <a:pt x="401" y="196"/>
                  <a:pt x="401" y="199"/>
                  <a:pt x="398" y="207"/>
                </a:cubicBezTo>
                <a:cubicBezTo>
                  <a:pt x="381" y="260"/>
                  <a:pt x="353" y="288"/>
                  <a:pt x="325" y="288"/>
                </a:cubicBezTo>
                <a:cubicBezTo>
                  <a:pt x="311" y="288"/>
                  <a:pt x="308" y="280"/>
                  <a:pt x="308" y="266"/>
                </a:cubicBezTo>
                <a:cubicBezTo>
                  <a:pt x="308" y="249"/>
                  <a:pt x="311" y="241"/>
                  <a:pt x="322" y="210"/>
                </a:cubicBezTo>
                <a:cubicBezTo>
                  <a:pt x="331" y="187"/>
                  <a:pt x="361" y="115"/>
                  <a:pt x="361" y="78"/>
                </a:cubicBezTo>
                <a:cubicBezTo>
                  <a:pt x="361" y="11"/>
                  <a:pt x="308" y="0"/>
                  <a:pt x="272" y="0"/>
                </a:cubicBezTo>
                <a:cubicBezTo>
                  <a:pt x="213" y="0"/>
                  <a:pt x="174" y="34"/>
                  <a:pt x="154" y="62"/>
                </a:cubicBezTo>
                <a:cubicBezTo>
                  <a:pt x="149" y="14"/>
                  <a:pt x="109" y="0"/>
                  <a:pt x="81" y="0"/>
                </a:cubicBezTo>
                <a:cubicBezTo>
                  <a:pt x="51" y="0"/>
                  <a:pt x="34" y="20"/>
                  <a:pt x="26" y="37"/>
                </a:cubicBezTo>
                <a:cubicBezTo>
                  <a:pt x="12" y="62"/>
                  <a:pt x="0" y="101"/>
                  <a:pt x="0" y="104"/>
                </a:cubicBezTo>
                <a:cubicBezTo>
                  <a:pt x="0" y="112"/>
                  <a:pt x="12" y="112"/>
                  <a:pt x="14" y="112"/>
                </a:cubicBezTo>
                <a:cubicBezTo>
                  <a:pt x="23" y="112"/>
                  <a:pt x="23" y="112"/>
                  <a:pt x="28" y="92"/>
                </a:cubicBezTo>
                <a:cubicBezTo>
                  <a:pt x="40" y="51"/>
                  <a:pt x="51" y="17"/>
                  <a:pt x="79" y="17"/>
                </a:cubicBezTo>
                <a:cubicBezTo>
                  <a:pt x="95" y="17"/>
                  <a:pt x="101" y="34"/>
                  <a:pt x="101" y="51"/>
                </a:cubicBezTo>
                <a:cubicBezTo>
                  <a:pt x="101" y="65"/>
                  <a:pt x="95" y="91"/>
                  <a:pt x="90" y="109"/>
                </a:cubicBezTo>
                <a:cubicBezTo>
                  <a:pt x="84" y="127"/>
                  <a:pt x="79" y="157"/>
                  <a:pt x="76" y="171"/>
                </a:cubicBezTo>
                <a:cubicBezTo>
                  <a:pt x="68" y="200"/>
                  <a:pt x="61" y="228"/>
                  <a:pt x="54" y="25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71" name=""/>
          <p:cNvSpPr/>
          <p:nvPr/>
        </p:nvSpPr>
        <p:spPr>
          <a:xfrm>
            <a:off x="6305400" y="2553840"/>
            <a:ext cx="61920" cy="243720"/>
          </a:xfrm>
          <a:custGeom>
            <a:avLst/>
            <a:gdLst>
              <a:gd name="textAreaLeft" fmla="*/ 0 w 61920"/>
              <a:gd name="textAreaRight" fmla="*/ 64440 w 61920"/>
              <a:gd name="textAreaTop" fmla="*/ 0 h 243720"/>
              <a:gd name="textAreaBottom" fmla="*/ 246240 h 243720"/>
            </a:gdLst>
            <a:ahLst/>
            <a:rect l="textAreaLeft" t="textAreaTop" r="textAreaRight" b="textAreaBottom"/>
            <a:pathLst>
              <a:path w="179" h="684">
                <a:moveTo>
                  <a:pt x="165" y="0"/>
                </a:moveTo>
                <a:cubicBezTo>
                  <a:pt x="34" y="92"/>
                  <a:pt x="0" y="237"/>
                  <a:pt x="0" y="341"/>
                </a:cubicBezTo>
                <a:cubicBezTo>
                  <a:pt x="0" y="439"/>
                  <a:pt x="28" y="589"/>
                  <a:pt x="165" y="684"/>
                </a:cubicBezTo>
                <a:cubicBezTo>
                  <a:pt x="171" y="684"/>
                  <a:pt x="179" y="684"/>
                  <a:pt x="179" y="676"/>
                </a:cubicBezTo>
                <a:cubicBezTo>
                  <a:pt x="179" y="673"/>
                  <a:pt x="176" y="670"/>
                  <a:pt x="171" y="665"/>
                </a:cubicBezTo>
                <a:cubicBezTo>
                  <a:pt x="81" y="584"/>
                  <a:pt x="48" y="467"/>
                  <a:pt x="48" y="341"/>
                </a:cubicBezTo>
                <a:cubicBezTo>
                  <a:pt x="48" y="156"/>
                  <a:pt x="118" y="67"/>
                  <a:pt x="174" y="17"/>
                </a:cubicBezTo>
                <a:cubicBezTo>
                  <a:pt x="176" y="14"/>
                  <a:pt x="179" y="11"/>
                  <a:pt x="179" y="8"/>
                </a:cubicBezTo>
                <a:cubicBezTo>
                  <a:pt x="179" y="0"/>
                  <a:pt x="171" y="0"/>
                  <a:pt x="165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72" name=""/>
          <p:cNvSpPr/>
          <p:nvPr/>
        </p:nvSpPr>
        <p:spPr>
          <a:xfrm>
            <a:off x="6397200" y="2571840"/>
            <a:ext cx="118440" cy="164520"/>
          </a:xfrm>
          <a:custGeom>
            <a:avLst/>
            <a:gdLst>
              <a:gd name="textAreaLeft" fmla="*/ 0 w 118440"/>
              <a:gd name="textAreaRight" fmla="*/ 120960 w 118440"/>
              <a:gd name="textAreaTop" fmla="*/ 0 h 164520"/>
              <a:gd name="textAreaBottom" fmla="*/ 167040 h 164520"/>
            </a:gdLst>
            <a:ahLst/>
            <a:rect l="textAreaLeft" t="textAreaTop" r="textAreaRight" b="textAreaBottom"/>
            <a:pathLst>
              <a:path w="336" h="464">
                <a:moveTo>
                  <a:pt x="336" y="352"/>
                </a:moveTo>
                <a:cubicBezTo>
                  <a:pt x="336" y="344"/>
                  <a:pt x="336" y="335"/>
                  <a:pt x="336" y="327"/>
                </a:cubicBezTo>
                <a:cubicBezTo>
                  <a:pt x="310" y="327"/>
                  <a:pt x="285" y="327"/>
                  <a:pt x="260" y="327"/>
                </a:cubicBezTo>
                <a:cubicBezTo>
                  <a:pt x="260" y="225"/>
                  <a:pt x="260" y="122"/>
                  <a:pt x="260" y="20"/>
                </a:cubicBezTo>
                <a:cubicBezTo>
                  <a:pt x="260" y="6"/>
                  <a:pt x="260" y="0"/>
                  <a:pt x="246" y="0"/>
                </a:cubicBezTo>
                <a:cubicBezTo>
                  <a:pt x="238" y="0"/>
                  <a:pt x="235" y="0"/>
                  <a:pt x="226" y="11"/>
                </a:cubicBezTo>
                <a:cubicBezTo>
                  <a:pt x="151" y="117"/>
                  <a:pt x="75" y="222"/>
                  <a:pt x="0" y="327"/>
                </a:cubicBezTo>
                <a:cubicBezTo>
                  <a:pt x="0" y="335"/>
                  <a:pt x="0" y="344"/>
                  <a:pt x="0" y="352"/>
                </a:cubicBezTo>
                <a:cubicBezTo>
                  <a:pt x="67" y="352"/>
                  <a:pt x="134" y="352"/>
                  <a:pt x="201" y="352"/>
                </a:cubicBezTo>
                <a:cubicBezTo>
                  <a:pt x="201" y="371"/>
                  <a:pt x="201" y="390"/>
                  <a:pt x="201" y="408"/>
                </a:cubicBezTo>
                <a:cubicBezTo>
                  <a:pt x="201" y="430"/>
                  <a:pt x="201" y="439"/>
                  <a:pt x="145" y="439"/>
                </a:cubicBezTo>
                <a:cubicBezTo>
                  <a:pt x="140" y="439"/>
                  <a:pt x="134" y="439"/>
                  <a:pt x="129" y="439"/>
                </a:cubicBezTo>
                <a:cubicBezTo>
                  <a:pt x="129" y="447"/>
                  <a:pt x="129" y="456"/>
                  <a:pt x="129" y="464"/>
                </a:cubicBezTo>
                <a:cubicBezTo>
                  <a:pt x="162" y="461"/>
                  <a:pt x="207" y="461"/>
                  <a:pt x="232" y="461"/>
                </a:cubicBezTo>
                <a:cubicBezTo>
                  <a:pt x="257" y="461"/>
                  <a:pt x="299" y="461"/>
                  <a:pt x="336" y="464"/>
                </a:cubicBezTo>
                <a:cubicBezTo>
                  <a:pt x="336" y="456"/>
                  <a:pt x="336" y="447"/>
                  <a:pt x="336" y="439"/>
                </a:cubicBezTo>
                <a:cubicBezTo>
                  <a:pt x="329" y="439"/>
                  <a:pt x="323" y="439"/>
                  <a:pt x="316" y="439"/>
                </a:cubicBezTo>
                <a:cubicBezTo>
                  <a:pt x="260" y="439"/>
                  <a:pt x="260" y="430"/>
                  <a:pt x="260" y="408"/>
                </a:cubicBezTo>
                <a:cubicBezTo>
                  <a:pt x="260" y="390"/>
                  <a:pt x="260" y="371"/>
                  <a:pt x="260" y="352"/>
                </a:cubicBezTo>
                <a:cubicBezTo>
                  <a:pt x="285" y="352"/>
                  <a:pt x="310" y="352"/>
                  <a:pt x="336" y="352"/>
                </a:cubicBezTo>
                <a:moveTo>
                  <a:pt x="207" y="76"/>
                </a:moveTo>
                <a:cubicBezTo>
                  <a:pt x="207" y="159"/>
                  <a:pt x="207" y="243"/>
                  <a:pt x="207" y="327"/>
                </a:cubicBezTo>
                <a:cubicBezTo>
                  <a:pt x="146" y="327"/>
                  <a:pt x="86" y="327"/>
                  <a:pt x="25" y="327"/>
                </a:cubicBezTo>
                <a:cubicBezTo>
                  <a:pt x="86" y="243"/>
                  <a:pt x="146" y="159"/>
                  <a:pt x="207" y="76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73" name=""/>
          <p:cNvSpPr/>
          <p:nvPr/>
        </p:nvSpPr>
        <p:spPr>
          <a:xfrm>
            <a:off x="6540120" y="2630160"/>
            <a:ext cx="148680" cy="108360"/>
          </a:xfrm>
          <a:custGeom>
            <a:avLst/>
            <a:gdLst>
              <a:gd name="textAreaLeft" fmla="*/ 0 w 148680"/>
              <a:gd name="textAreaRight" fmla="*/ 151200 w 148680"/>
              <a:gd name="textAreaTop" fmla="*/ 0 h 108360"/>
              <a:gd name="textAreaBottom" fmla="*/ 110880 h 108360"/>
            </a:gdLst>
            <a:ahLst/>
            <a:rect l="textAreaLeft" t="textAreaTop" r="textAreaRight" b="textAreaBottom"/>
            <a:pathLst>
              <a:path w="420" h="308">
                <a:moveTo>
                  <a:pt x="51" y="257"/>
                </a:moveTo>
                <a:cubicBezTo>
                  <a:pt x="48" y="268"/>
                  <a:pt x="47" y="276"/>
                  <a:pt x="45" y="285"/>
                </a:cubicBezTo>
                <a:cubicBezTo>
                  <a:pt x="45" y="302"/>
                  <a:pt x="56" y="308"/>
                  <a:pt x="67" y="308"/>
                </a:cubicBezTo>
                <a:cubicBezTo>
                  <a:pt x="81" y="308"/>
                  <a:pt x="93" y="299"/>
                  <a:pt x="95" y="294"/>
                </a:cubicBezTo>
                <a:cubicBezTo>
                  <a:pt x="98" y="288"/>
                  <a:pt x="104" y="266"/>
                  <a:pt x="107" y="252"/>
                </a:cubicBezTo>
                <a:cubicBezTo>
                  <a:pt x="112" y="238"/>
                  <a:pt x="118" y="207"/>
                  <a:pt x="123" y="190"/>
                </a:cubicBezTo>
                <a:cubicBezTo>
                  <a:pt x="126" y="173"/>
                  <a:pt x="132" y="160"/>
                  <a:pt x="135" y="143"/>
                </a:cubicBezTo>
                <a:cubicBezTo>
                  <a:pt x="143" y="115"/>
                  <a:pt x="143" y="109"/>
                  <a:pt x="163" y="81"/>
                </a:cubicBezTo>
                <a:cubicBezTo>
                  <a:pt x="182" y="53"/>
                  <a:pt x="216" y="17"/>
                  <a:pt x="266" y="17"/>
                </a:cubicBezTo>
                <a:cubicBezTo>
                  <a:pt x="305" y="17"/>
                  <a:pt x="308" y="53"/>
                  <a:pt x="308" y="67"/>
                </a:cubicBezTo>
                <a:cubicBezTo>
                  <a:pt x="308" y="106"/>
                  <a:pt x="277" y="185"/>
                  <a:pt x="266" y="213"/>
                </a:cubicBezTo>
                <a:cubicBezTo>
                  <a:pt x="258" y="232"/>
                  <a:pt x="255" y="238"/>
                  <a:pt x="255" y="249"/>
                </a:cubicBezTo>
                <a:cubicBezTo>
                  <a:pt x="255" y="285"/>
                  <a:pt x="286" y="308"/>
                  <a:pt x="322" y="308"/>
                </a:cubicBezTo>
                <a:cubicBezTo>
                  <a:pt x="389" y="308"/>
                  <a:pt x="420" y="213"/>
                  <a:pt x="420" y="204"/>
                </a:cubicBezTo>
                <a:cubicBezTo>
                  <a:pt x="420" y="196"/>
                  <a:pt x="412" y="196"/>
                  <a:pt x="409" y="196"/>
                </a:cubicBezTo>
                <a:cubicBezTo>
                  <a:pt x="401" y="196"/>
                  <a:pt x="401" y="199"/>
                  <a:pt x="398" y="207"/>
                </a:cubicBezTo>
                <a:cubicBezTo>
                  <a:pt x="381" y="260"/>
                  <a:pt x="350" y="288"/>
                  <a:pt x="325" y="288"/>
                </a:cubicBezTo>
                <a:cubicBezTo>
                  <a:pt x="308" y="288"/>
                  <a:pt x="305" y="280"/>
                  <a:pt x="305" y="266"/>
                </a:cubicBezTo>
                <a:cubicBezTo>
                  <a:pt x="305" y="249"/>
                  <a:pt x="311" y="241"/>
                  <a:pt x="322" y="210"/>
                </a:cubicBezTo>
                <a:cubicBezTo>
                  <a:pt x="331" y="187"/>
                  <a:pt x="359" y="115"/>
                  <a:pt x="359" y="78"/>
                </a:cubicBezTo>
                <a:cubicBezTo>
                  <a:pt x="359" y="11"/>
                  <a:pt x="305" y="0"/>
                  <a:pt x="269" y="0"/>
                </a:cubicBezTo>
                <a:cubicBezTo>
                  <a:pt x="213" y="0"/>
                  <a:pt x="174" y="34"/>
                  <a:pt x="154" y="62"/>
                </a:cubicBezTo>
                <a:cubicBezTo>
                  <a:pt x="149" y="14"/>
                  <a:pt x="107" y="0"/>
                  <a:pt x="79" y="0"/>
                </a:cubicBezTo>
                <a:cubicBezTo>
                  <a:pt x="51" y="0"/>
                  <a:pt x="34" y="20"/>
                  <a:pt x="25" y="37"/>
                </a:cubicBezTo>
                <a:cubicBezTo>
                  <a:pt x="9" y="62"/>
                  <a:pt x="0" y="101"/>
                  <a:pt x="0" y="104"/>
                </a:cubicBezTo>
                <a:cubicBezTo>
                  <a:pt x="0" y="112"/>
                  <a:pt x="9" y="112"/>
                  <a:pt x="11" y="112"/>
                </a:cubicBezTo>
                <a:cubicBezTo>
                  <a:pt x="23" y="112"/>
                  <a:pt x="23" y="112"/>
                  <a:pt x="28" y="92"/>
                </a:cubicBezTo>
                <a:cubicBezTo>
                  <a:pt x="37" y="51"/>
                  <a:pt x="51" y="17"/>
                  <a:pt x="76" y="17"/>
                </a:cubicBezTo>
                <a:cubicBezTo>
                  <a:pt x="95" y="17"/>
                  <a:pt x="101" y="34"/>
                  <a:pt x="101" y="51"/>
                </a:cubicBezTo>
                <a:cubicBezTo>
                  <a:pt x="101" y="65"/>
                  <a:pt x="94" y="91"/>
                  <a:pt x="90" y="109"/>
                </a:cubicBezTo>
                <a:cubicBezTo>
                  <a:pt x="86" y="127"/>
                  <a:pt x="76" y="157"/>
                  <a:pt x="73" y="171"/>
                </a:cubicBezTo>
                <a:cubicBezTo>
                  <a:pt x="66" y="200"/>
                  <a:pt x="58" y="228"/>
                  <a:pt x="51" y="25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74" name=""/>
          <p:cNvSpPr/>
          <p:nvPr/>
        </p:nvSpPr>
        <p:spPr>
          <a:xfrm>
            <a:off x="6719760" y="2514600"/>
            <a:ext cx="86040" cy="115200"/>
          </a:xfrm>
          <a:custGeom>
            <a:avLst/>
            <a:gdLst>
              <a:gd name="textAreaLeft" fmla="*/ 0 w 86040"/>
              <a:gd name="textAreaRight" fmla="*/ 88560 w 86040"/>
              <a:gd name="textAreaTop" fmla="*/ 0 h 115200"/>
              <a:gd name="textAreaBottom" fmla="*/ 117720 h 115200"/>
            </a:gdLst>
            <a:ahLst/>
            <a:rect l="textAreaLeft" t="textAreaTop" r="textAreaRight" b="textAreaBottom"/>
            <a:pathLst>
              <a:path w="246" h="327">
                <a:moveTo>
                  <a:pt x="246" y="232"/>
                </a:moveTo>
                <a:cubicBezTo>
                  <a:pt x="238" y="232"/>
                  <a:pt x="231" y="232"/>
                  <a:pt x="224" y="232"/>
                </a:cubicBezTo>
                <a:cubicBezTo>
                  <a:pt x="224" y="240"/>
                  <a:pt x="218" y="271"/>
                  <a:pt x="210" y="277"/>
                </a:cubicBezTo>
                <a:cubicBezTo>
                  <a:pt x="207" y="279"/>
                  <a:pt x="165" y="279"/>
                  <a:pt x="156" y="279"/>
                </a:cubicBezTo>
                <a:cubicBezTo>
                  <a:pt x="125" y="279"/>
                  <a:pt x="93" y="279"/>
                  <a:pt x="61" y="279"/>
                </a:cubicBezTo>
                <a:cubicBezTo>
                  <a:pt x="92" y="257"/>
                  <a:pt x="128" y="229"/>
                  <a:pt x="159" y="209"/>
                </a:cubicBezTo>
                <a:cubicBezTo>
                  <a:pt x="204" y="179"/>
                  <a:pt x="246" y="151"/>
                  <a:pt x="246" y="98"/>
                </a:cubicBezTo>
                <a:cubicBezTo>
                  <a:pt x="246" y="36"/>
                  <a:pt x="184" y="0"/>
                  <a:pt x="114" y="0"/>
                </a:cubicBezTo>
                <a:cubicBezTo>
                  <a:pt x="47" y="0"/>
                  <a:pt x="0" y="39"/>
                  <a:pt x="0" y="87"/>
                </a:cubicBezTo>
                <a:cubicBezTo>
                  <a:pt x="0" y="112"/>
                  <a:pt x="22" y="117"/>
                  <a:pt x="28" y="117"/>
                </a:cubicBezTo>
                <a:cubicBezTo>
                  <a:pt x="42" y="117"/>
                  <a:pt x="58" y="109"/>
                  <a:pt x="58" y="87"/>
                </a:cubicBezTo>
                <a:cubicBezTo>
                  <a:pt x="58" y="70"/>
                  <a:pt x="44" y="61"/>
                  <a:pt x="30" y="59"/>
                </a:cubicBezTo>
                <a:cubicBezTo>
                  <a:pt x="44" y="36"/>
                  <a:pt x="72" y="22"/>
                  <a:pt x="106" y="22"/>
                </a:cubicBezTo>
                <a:cubicBezTo>
                  <a:pt x="154" y="22"/>
                  <a:pt x="193" y="50"/>
                  <a:pt x="193" y="98"/>
                </a:cubicBezTo>
                <a:cubicBezTo>
                  <a:pt x="193" y="140"/>
                  <a:pt x="165" y="170"/>
                  <a:pt x="126" y="204"/>
                </a:cubicBezTo>
                <a:cubicBezTo>
                  <a:pt x="85" y="237"/>
                  <a:pt x="45" y="271"/>
                  <a:pt x="5" y="304"/>
                </a:cubicBezTo>
                <a:cubicBezTo>
                  <a:pt x="0" y="310"/>
                  <a:pt x="0" y="310"/>
                  <a:pt x="0" y="313"/>
                </a:cubicBezTo>
                <a:cubicBezTo>
                  <a:pt x="0" y="318"/>
                  <a:pt x="0" y="322"/>
                  <a:pt x="0" y="327"/>
                </a:cubicBezTo>
                <a:cubicBezTo>
                  <a:pt x="76" y="327"/>
                  <a:pt x="153" y="327"/>
                  <a:pt x="229" y="327"/>
                </a:cubicBezTo>
                <a:cubicBezTo>
                  <a:pt x="235" y="295"/>
                  <a:pt x="240" y="264"/>
                  <a:pt x="246" y="232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75" name=""/>
          <p:cNvSpPr/>
          <p:nvPr/>
        </p:nvSpPr>
        <p:spPr>
          <a:xfrm>
            <a:off x="6868800" y="2670480"/>
            <a:ext cx="164880" cy="9720"/>
          </a:xfrm>
          <a:custGeom>
            <a:avLst/>
            <a:gdLst>
              <a:gd name="textAreaLeft" fmla="*/ 0 w 164880"/>
              <a:gd name="textAreaRight" fmla="*/ 167400 w 164880"/>
              <a:gd name="textAreaTop" fmla="*/ 0 h 9720"/>
              <a:gd name="textAreaBottom" fmla="*/ 12240 h 9720"/>
            </a:gdLst>
            <a:ahLst/>
            <a:rect l="textAreaLeft" t="textAreaTop" r="textAreaRight" b="textAreaBottom"/>
            <a:pathLst>
              <a:path w="465" h="34">
                <a:moveTo>
                  <a:pt x="437" y="34"/>
                </a:moveTo>
                <a:cubicBezTo>
                  <a:pt x="448" y="34"/>
                  <a:pt x="465" y="34"/>
                  <a:pt x="465" y="17"/>
                </a:cubicBezTo>
                <a:cubicBezTo>
                  <a:pt x="465" y="0"/>
                  <a:pt x="448" y="0"/>
                  <a:pt x="437" y="0"/>
                </a:cubicBezTo>
                <a:cubicBezTo>
                  <a:pt x="300" y="0"/>
                  <a:pt x="164" y="0"/>
                  <a:pt x="28" y="0"/>
                </a:cubicBezTo>
                <a:cubicBezTo>
                  <a:pt x="17" y="0"/>
                  <a:pt x="0" y="0"/>
                  <a:pt x="0" y="17"/>
                </a:cubicBezTo>
                <a:cubicBezTo>
                  <a:pt x="0" y="34"/>
                  <a:pt x="14" y="34"/>
                  <a:pt x="28" y="34"/>
                </a:cubicBezTo>
                <a:cubicBezTo>
                  <a:pt x="164" y="34"/>
                  <a:pt x="300" y="34"/>
                  <a:pt x="437" y="3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32760" bIns="-3276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76" name=""/>
          <p:cNvSpPr/>
          <p:nvPr/>
        </p:nvSpPr>
        <p:spPr>
          <a:xfrm>
            <a:off x="7090560" y="2575080"/>
            <a:ext cx="87120" cy="161280"/>
          </a:xfrm>
          <a:custGeom>
            <a:avLst/>
            <a:gdLst>
              <a:gd name="textAreaLeft" fmla="*/ 0 w 87120"/>
              <a:gd name="textAreaRight" fmla="*/ 89640 w 87120"/>
              <a:gd name="textAreaTop" fmla="*/ 0 h 161280"/>
              <a:gd name="textAreaBottom" fmla="*/ 163800 h 161280"/>
            </a:gdLst>
            <a:ahLst/>
            <a:rect l="textAreaLeft" t="textAreaTop" r="textAreaRight" b="textAreaBottom"/>
            <a:pathLst>
              <a:path w="249" h="455">
                <a:moveTo>
                  <a:pt x="154" y="19"/>
                </a:moveTo>
                <a:cubicBezTo>
                  <a:pt x="154" y="0"/>
                  <a:pt x="154" y="0"/>
                  <a:pt x="134" y="0"/>
                </a:cubicBezTo>
                <a:cubicBezTo>
                  <a:pt x="89" y="41"/>
                  <a:pt x="28" y="44"/>
                  <a:pt x="0" y="44"/>
                </a:cubicBezTo>
                <a:cubicBezTo>
                  <a:pt x="0" y="52"/>
                  <a:pt x="0" y="59"/>
                  <a:pt x="0" y="67"/>
                </a:cubicBezTo>
                <a:cubicBezTo>
                  <a:pt x="17" y="67"/>
                  <a:pt x="61" y="67"/>
                  <a:pt x="98" y="47"/>
                </a:cubicBezTo>
                <a:cubicBezTo>
                  <a:pt x="98" y="164"/>
                  <a:pt x="98" y="282"/>
                  <a:pt x="98" y="399"/>
                </a:cubicBezTo>
                <a:cubicBezTo>
                  <a:pt x="98" y="421"/>
                  <a:pt x="98" y="430"/>
                  <a:pt x="31" y="430"/>
                </a:cubicBezTo>
                <a:cubicBezTo>
                  <a:pt x="21" y="430"/>
                  <a:pt x="12" y="430"/>
                  <a:pt x="3" y="430"/>
                </a:cubicBezTo>
                <a:cubicBezTo>
                  <a:pt x="3" y="438"/>
                  <a:pt x="3" y="447"/>
                  <a:pt x="3" y="455"/>
                </a:cubicBezTo>
                <a:cubicBezTo>
                  <a:pt x="17" y="455"/>
                  <a:pt x="101" y="452"/>
                  <a:pt x="126" y="452"/>
                </a:cubicBezTo>
                <a:cubicBezTo>
                  <a:pt x="148" y="452"/>
                  <a:pt x="235" y="455"/>
                  <a:pt x="249" y="455"/>
                </a:cubicBezTo>
                <a:cubicBezTo>
                  <a:pt x="249" y="447"/>
                  <a:pt x="249" y="438"/>
                  <a:pt x="249" y="430"/>
                </a:cubicBezTo>
                <a:cubicBezTo>
                  <a:pt x="240" y="430"/>
                  <a:pt x="232" y="430"/>
                  <a:pt x="224" y="430"/>
                </a:cubicBezTo>
                <a:cubicBezTo>
                  <a:pt x="154" y="430"/>
                  <a:pt x="154" y="421"/>
                  <a:pt x="154" y="399"/>
                </a:cubicBezTo>
                <a:cubicBezTo>
                  <a:pt x="154" y="272"/>
                  <a:pt x="154" y="146"/>
                  <a:pt x="154" y="1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77" name=""/>
          <p:cNvSpPr/>
          <p:nvPr/>
        </p:nvSpPr>
        <p:spPr>
          <a:xfrm>
            <a:off x="7221600" y="2553840"/>
            <a:ext cx="61920" cy="243720"/>
          </a:xfrm>
          <a:custGeom>
            <a:avLst/>
            <a:gdLst>
              <a:gd name="textAreaLeft" fmla="*/ 0 w 61920"/>
              <a:gd name="textAreaRight" fmla="*/ 64440 w 61920"/>
              <a:gd name="textAreaTop" fmla="*/ 0 h 243720"/>
              <a:gd name="textAreaBottom" fmla="*/ 246240 h 243720"/>
            </a:gdLst>
            <a:ahLst/>
            <a:rect l="textAreaLeft" t="textAreaTop" r="textAreaRight" b="textAreaBottom"/>
            <a:pathLst>
              <a:path w="179" h="684">
                <a:moveTo>
                  <a:pt x="14" y="0"/>
                </a:moveTo>
                <a:cubicBezTo>
                  <a:pt x="8" y="0"/>
                  <a:pt x="0" y="0"/>
                  <a:pt x="0" y="8"/>
                </a:cubicBezTo>
                <a:cubicBezTo>
                  <a:pt x="0" y="11"/>
                  <a:pt x="2" y="14"/>
                  <a:pt x="8" y="17"/>
                </a:cubicBezTo>
                <a:cubicBezTo>
                  <a:pt x="67" y="73"/>
                  <a:pt x="131" y="165"/>
                  <a:pt x="131" y="341"/>
                </a:cubicBezTo>
                <a:cubicBezTo>
                  <a:pt x="131" y="486"/>
                  <a:pt x="86" y="592"/>
                  <a:pt x="14" y="659"/>
                </a:cubicBezTo>
                <a:cubicBezTo>
                  <a:pt x="2" y="673"/>
                  <a:pt x="0" y="673"/>
                  <a:pt x="0" y="676"/>
                </a:cubicBezTo>
                <a:cubicBezTo>
                  <a:pt x="0" y="679"/>
                  <a:pt x="2" y="684"/>
                  <a:pt x="11" y="684"/>
                </a:cubicBezTo>
                <a:cubicBezTo>
                  <a:pt x="19" y="684"/>
                  <a:pt x="84" y="640"/>
                  <a:pt x="128" y="553"/>
                </a:cubicBezTo>
                <a:cubicBezTo>
                  <a:pt x="159" y="497"/>
                  <a:pt x="179" y="422"/>
                  <a:pt x="179" y="341"/>
                </a:cubicBezTo>
                <a:cubicBezTo>
                  <a:pt x="179" y="246"/>
                  <a:pt x="151" y="95"/>
                  <a:pt x="14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78" name=""/>
          <p:cNvSpPr/>
          <p:nvPr/>
        </p:nvSpPr>
        <p:spPr>
          <a:xfrm>
            <a:off x="6102000" y="2814480"/>
            <a:ext cx="1210680" cy="11520"/>
          </a:xfrm>
          <a:custGeom>
            <a:avLst/>
            <a:gdLst>
              <a:gd name="textAreaLeft" fmla="*/ 0 w 1210680"/>
              <a:gd name="textAreaRight" fmla="*/ 1213200 w 1210680"/>
              <a:gd name="textAreaTop" fmla="*/ 0 h 11520"/>
              <a:gd name="textAreaBottom" fmla="*/ 14040 h 11520"/>
            </a:gdLst>
            <a:ahLst/>
            <a:rect l="textAreaLeft" t="textAreaTop" r="textAreaRight" b="textAreaBottom"/>
            <a:pathLst>
              <a:path w="3370" h="39">
                <a:moveTo>
                  <a:pt x="1685" y="39"/>
                </a:moveTo>
                <a:cubicBezTo>
                  <a:pt x="1123" y="39"/>
                  <a:pt x="561" y="39"/>
                  <a:pt x="0" y="39"/>
                </a:cubicBezTo>
                <a:cubicBezTo>
                  <a:pt x="0" y="26"/>
                  <a:pt x="0" y="13"/>
                  <a:pt x="0" y="0"/>
                </a:cubicBezTo>
                <a:cubicBezTo>
                  <a:pt x="1123" y="0"/>
                  <a:pt x="2247" y="0"/>
                  <a:pt x="3370" y="0"/>
                </a:cubicBezTo>
                <a:cubicBezTo>
                  <a:pt x="3370" y="13"/>
                  <a:pt x="3370" y="26"/>
                  <a:pt x="3370" y="39"/>
                </a:cubicBezTo>
                <a:cubicBezTo>
                  <a:pt x="2808" y="39"/>
                  <a:pt x="2247" y="39"/>
                  <a:pt x="1685" y="3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30960" bIns="-3096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79" name=""/>
          <p:cNvSpPr/>
          <p:nvPr/>
        </p:nvSpPr>
        <p:spPr>
          <a:xfrm>
            <a:off x="6651000" y="2867760"/>
            <a:ext cx="111600" cy="166320"/>
          </a:xfrm>
          <a:custGeom>
            <a:avLst/>
            <a:gdLst>
              <a:gd name="textAreaLeft" fmla="*/ 0 w 111600"/>
              <a:gd name="textAreaRight" fmla="*/ 114120 w 111600"/>
              <a:gd name="textAreaTop" fmla="*/ 0 h 166320"/>
              <a:gd name="textAreaBottom" fmla="*/ 168840 h 166320"/>
            </a:gdLst>
            <a:ahLst/>
            <a:rect l="textAreaLeft" t="textAreaTop" r="textAreaRight" b="textAreaBottom"/>
            <a:pathLst>
              <a:path w="317" h="469">
                <a:moveTo>
                  <a:pt x="151" y="226"/>
                </a:moveTo>
                <a:cubicBezTo>
                  <a:pt x="205" y="226"/>
                  <a:pt x="244" y="262"/>
                  <a:pt x="244" y="335"/>
                </a:cubicBezTo>
                <a:cubicBezTo>
                  <a:pt x="244" y="422"/>
                  <a:pt x="193" y="447"/>
                  <a:pt x="154" y="447"/>
                </a:cubicBezTo>
                <a:cubicBezTo>
                  <a:pt x="126" y="447"/>
                  <a:pt x="65" y="438"/>
                  <a:pt x="37" y="399"/>
                </a:cubicBezTo>
                <a:cubicBezTo>
                  <a:pt x="70" y="396"/>
                  <a:pt x="76" y="374"/>
                  <a:pt x="76" y="360"/>
                </a:cubicBezTo>
                <a:cubicBezTo>
                  <a:pt x="76" y="338"/>
                  <a:pt x="59" y="324"/>
                  <a:pt x="39" y="324"/>
                </a:cubicBezTo>
                <a:cubicBezTo>
                  <a:pt x="20" y="324"/>
                  <a:pt x="0" y="335"/>
                  <a:pt x="0" y="363"/>
                </a:cubicBezTo>
                <a:cubicBezTo>
                  <a:pt x="0" y="427"/>
                  <a:pt x="73" y="469"/>
                  <a:pt x="154" y="469"/>
                </a:cubicBezTo>
                <a:cubicBezTo>
                  <a:pt x="252" y="469"/>
                  <a:pt x="317" y="405"/>
                  <a:pt x="317" y="335"/>
                </a:cubicBezTo>
                <a:cubicBezTo>
                  <a:pt x="317" y="282"/>
                  <a:pt x="272" y="229"/>
                  <a:pt x="196" y="212"/>
                </a:cubicBezTo>
                <a:cubicBezTo>
                  <a:pt x="269" y="187"/>
                  <a:pt x="297" y="137"/>
                  <a:pt x="297" y="95"/>
                </a:cubicBezTo>
                <a:cubicBezTo>
                  <a:pt x="297" y="39"/>
                  <a:pt x="233" y="0"/>
                  <a:pt x="157" y="0"/>
                </a:cubicBezTo>
                <a:cubicBezTo>
                  <a:pt x="81" y="0"/>
                  <a:pt x="23" y="36"/>
                  <a:pt x="23" y="92"/>
                </a:cubicBezTo>
                <a:cubicBezTo>
                  <a:pt x="23" y="114"/>
                  <a:pt x="37" y="128"/>
                  <a:pt x="56" y="128"/>
                </a:cubicBezTo>
                <a:cubicBezTo>
                  <a:pt x="79" y="128"/>
                  <a:pt x="93" y="111"/>
                  <a:pt x="93" y="92"/>
                </a:cubicBezTo>
                <a:cubicBezTo>
                  <a:pt x="93" y="72"/>
                  <a:pt x="79" y="58"/>
                  <a:pt x="56" y="56"/>
                </a:cubicBezTo>
                <a:cubicBezTo>
                  <a:pt x="81" y="28"/>
                  <a:pt x="129" y="19"/>
                  <a:pt x="154" y="19"/>
                </a:cubicBezTo>
                <a:cubicBezTo>
                  <a:pt x="185" y="19"/>
                  <a:pt x="230" y="33"/>
                  <a:pt x="230" y="95"/>
                </a:cubicBezTo>
                <a:cubicBezTo>
                  <a:pt x="230" y="123"/>
                  <a:pt x="219" y="153"/>
                  <a:pt x="202" y="176"/>
                </a:cubicBezTo>
                <a:cubicBezTo>
                  <a:pt x="179" y="201"/>
                  <a:pt x="160" y="204"/>
                  <a:pt x="126" y="206"/>
                </a:cubicBezTo>
                <a:cubicBezTo>
                  <a:pt x="107" y="206"/>
                  <a:pt x="107" y="206"/>
                  <a:pt x="104" y="206"/>
                </a:cubicBezTo>
                <a:cubicBezTo>
                  <a:pt x="101" y="206"/>
                  <a:pt x="95" y="209"/>
                  <a:pt x="95" y="215"/>
                </a:cubicBezTo>
                <a:cubicBezTo>
                  <a:pt x="95" y="226"/>
                  <a:pt x="101" y="226"/>
                  <a:pt x="115" y="226"/>
                </a:cubicBezTo>
                <a:cubicBezTo>
                  <a:pt x="127" y="226"/>
                  <a:pt x="139" y="226"/>
                  <a:pt x="151" y="226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80" name=""/>
          <p:cNvSpPr/>
          <p:nvPr/>
        </p:nvSpPr>
        <p:spPr>
          <a:xfrm>
            <a:off x="1371600" y="3232440"/>
            <a:ext cx="1958040" cy="4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Golos Text"/>
                <a:ea typeface="DejaVu Sans"/>
              </a:rPr>
              <a:t>является верным.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0560" cy="52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З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а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д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а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н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и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е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 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3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.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4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 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И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с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с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л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е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д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о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в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а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н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и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е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 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с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х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о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д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и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м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о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с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т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382" name=""/>
              <p:cNvSpPr txBox="1"/>
              <p:nvPr/>
            </p:nvSpPr>
            <p:spPr>
              <a:xfrm>
                <a:off x="2946240" y="5321160"/>
                <a:ext cx="360" cy="165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p:sp>
        <p:nvSpPr>
          <p:cNvPr id="383" name=""/>
          <p:cNvSpPr/>
          <p:nvPr/>
        </p:nvSpPr>
        <p:spPr>
          <a:xfrm>
            <a:off x="457200" y="4572360"/>
            <a:ext cx="253440" cy="4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728F9E25-1361-48AB-91F9-49C82117CC5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5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"/>
          <p:cNvSpPr/>
          <p:nvPr/>
        </p:nvSpPr>
        <p:spPr>
          <a:xfrm>
            <a:off x="685800" y="1314000"/>
            <a:ext cx="6803280" cy="25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Golos Text"/>
                <a:ea typeface="DejaVu Sans"/>
              </a:rPr>
              <a:t>Дана последовательность </a:t>
            </a:r>
            <a:r>
              <a:rPr b="0" lang="en-US" sz="2100" spc="-1" strike="noStrike">
                <a:solidFill>
                  <a:srgbClr val="000000"/>
                </a:solidFill>
                <a:latin typeface="TexMaths Symbols"/>
                <a:ea typeface="TexMaths Symbols"/>
              </a:rPr>
              <a:t>a</a:t>
            </a:r>
            <a:r>
              <a:rPr b="0" lang="en-US" sz="2100" spc="-1" strike="noStrike" baseline="-8000">
                <a:solidFill>
                  <a:srgbClr val="000000"/>
                </a:solidFill>
                <a:latin typeface="TexMaths Symbols"/>
                <a:ea typeface="TexMaths Symbols"/>
              </a:rPr>
              <a:t>n</a:t>
            </a:r>
            <a:r>
              <a:rPr b="0" lang="en-US" sz="2100" spc="-1" strike="noStrike">
                <a:solidFill>
                  <a:srgbClr val="000000"/>
                </a:solidFill>
                <a:latin typeface="Golos Text"/>
                <a:ea typeface="DejaVu Sans"/>
              </a:rPr>
              <a:t>. Исследуйте её поведение при </a:t>
            </a:r>
            <a:r>
              <a:rPr b="0" lang="en-US" sz="2100" spc="-1" strike="noStrike">
                <a:solidFill>
                  <a:srgbClr val="000000"/>
                </a:solidFill>
                <a:latin typeface="TexMaths Symbols"/>
                <a:ea typeface="TexMaths Symbols"/>
              </a:rPr>
              <a:t>n → ∞</a:t>
            </a:r>
            <a:r>
              <a:rPr b="0" lang="en-US" sz="2100" spc="-1" strike="noStrike">
                <a:solidFill>
                  <a:srgbClr val="000000"/>
                </a:solidFill>
                <a:latin typeface="Golos Text"/>
                <a:ea typeface="Golos Text"/>
              </a:rPr>
              <a:t>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85" name=""/>
          <p:cNvGrpSpPr/>
          <p:nvPr/>
        </p:nvGrpSpPr>
        <p:grpSpPr>
          <a:xfrm>
            <a:off x="2286000" y="2665080"/>
            <a:ext cx="4121640" cy="761760"/>
            <a:chOff x="2286000" y="2665080"/>
            <a:chExt cx="4121640" cy="761760"/>
          </a:xfrm>
        </p:grpSpPr>
        <p:sp>
          <p:nvSpPr>
            <p:cNvPr id="386" name=""/>
            <p:cNvSpPr/>
            <p:nvPr/>
          </p:nvSpPr>
          <p:spPr>
            <a:xfrm>
              <a:off x="2286000" y="3012840"/>
              <a:ext cx="136800" cy="135360"/>
            </a:xfrm>
            <a:custGeom>
              <a:avLst/>
              <a:gdLst>
                <a:gd name="textAreaLeft" fmla="*/ 0 w 136800"/>
                <a:gd name="textAreaRight" fmla="*/ 138960 w 136800"/>
                <a:gd name="textAreaTop" fmla="*/ 0 h 135360"/>
                <a:gd name="textAreaBottom" fmla="*/ 137520 h 135360"/>
              </a:gdLst>
              <a:ahLst/>
              <a:rect l="textAreaLeft" t="textAreaTop" r="textAreaRight" b="textAreaBottom"/>
              <a:pathLst>
                <a:path w="386" h="382">
                  <a:moveTo>
                    <a:pt x="281" y="55"/>
                  </a:moveTo>
                  <a:cubicBezTo>
                    <a:pt x="266" y="24"/>
                    <a:pt x="242" y="0"/>
                    <a:pt x="204" y="0"/>
                  </a:cubicBezTo>
                  <a:cubicBezTo>
                    <a:pt x="106" y="0"/>
                    <a:pt x="0" y="125"/>
                    <a:pt x="0" y="247"/>
                  </a:cubicBezTo>
                  <a:cubicBezTo>
                    <a:pt x="0" y="326"/>
                    <a:pt x="46" y="382"/>
                    <a:pt x="113" y="382"/>
                  </a:cubicBezTo>
                  <a:cubicBezTo>
                    <a:pt x="130" y="382"/>
                    <a:pt x="170" y="379"/>
                    <a:pt x="221" y="319"/>
                  </a:cubicBezTo>
                  <a:cubicBezTo>
                    <a:pt x="228" y="355"/>
                    <a:pt x="259" y="382"/>
                    <a:pt x="298" y="382"/>
                  </a:cubicBezTo>
                  <a:cubicBezTo>
                    <a:pt x="329" y="382"/>
                    <a:pt x="348" y="362"/>
                    <a:pt x="360" y="336"/>
                  </a:cubicBezTo>
                  <a:cubicBezTo>
                    <a:pt x="374" y="305"/>
                    <a:pt x="386" y="254"/>
                    <a:pt x="386" y="252"/>
                  </a:cubicBezTo>
                  <a:cubicBezTo>
                    <a:pt x="386" y="245"/>
                    <a:pt x="379" y="245"/>
                    <a:pt x="377" y="245"/>
                  </a:cubicBezTo>
                  <a:cubicBezTo>
                    <a:pt x="367" y="245"/>
                    <a:pt x="367" y="247"/>
                    <a:pt x="365" y="259"/>
                  </a:cubicBezTo>
                  <a:cubicBezTo>
                    <a:pt x="350" y="314"/>
                    <a:pt x="336" y="365"/>
                    <a:pt x="300" y="365"/>
                  </a:cubicBezTo>
                  <a:cubicBezTo>
                    <a:pt x="278" y="365"/>
                    <a:pt x="276" y="341"/>
                    <a:pt x="276" y="324"/>
                  </a:cubicBezTo>
                  <a:cubicBezTo>
                    <a:pt x="276" y="307"/>
                    <a:pt x="276" y="300"/>
                    <a:pt x="286" y="262"/>
                  </a:cubicBezTo>
                  <a:cubicBezTo>
                    <a:pt x="295" y="228"/>
                    <a:pt x="298" y="218"/>
                    <a:pt x="305" y="187"/>
                  </a:cubicBezTo>
                  <a:cubicBezTo>
                    <a:pt x="315" y="148"/>
                    <a:pt x="326" y="109"/>
                    <a:pt x="336" y="70"/>
                  </a:cubicBezTo>
                  <a:cubicBezTo>
                    <a:pt x="341" y="46"/>
                    <a:pt x="341" y="43"/>
                    <a:pt x="341" y="41"/>
                  </a:cubicBezTo>
                  <a:cubicBezTo>
                    <a:pt x="341" y="27"/>
                    <a:pt x="331" y="17"/>
                    <a:pt x="317" y="17"/>
                  </a:cubicBezTo>
                  <a:cubicBezTo>
                    <a:pt x="295" y="17"/>
                    <a:pt x="283" y="36"/>
                    <a:pt x="281" y="55"/>
                  </a:cubicBezTo>
                  <a:moveTo>
                    <a:pt x="226" y="274"/>
                  </a:moveTo>
                  <a:cubicBezTo>
                    <a:pt x="221" y="288"/>
                    <a:pt x="221" y="290"/>
                    <a:pt x="209" y="305"/>
                  </a:cubicBezTo>
                  <a:cubicBezTo>
                    <a:pt x="173" y="350"/>
                    <a:pt x="137" y="365"/>
                    <a:pt x="113" y="365"/>
                  </a:cubicBezTo>
                  <a:cubicBezTo>
                    <a:pt x="72" y="365"/>
                    <a:pt x="60" y="317"/>
                    <a:pt x="60" y="286"/>
                  </a:cubicBezTo>
                  <a:cubicBezTo>
                    <a:pt x="60" y="242"/>
                    <a:pt x="86" y="139"/>
                    <a:pt x="106" y="101"/>
                  </a:cubicBezTo>
                  <a:cubicBezTo>
                    <a:pt x="132" y="51"/>
                    <a:pt x="170" y="19"/>
                    <a:pt x="204" y="19"/>
                  </a:cubicBezTo>
                  <a:cubicBezTo>
                    <a:pt x="259" y="19"/>
                    <a:pt x="271" y="89"/>
                    <a:pt x="271" y="94"/>
                  </a:cubicBezTo>
                  <a:cubicBezTo>
                    <a:pt x="271" y="99"/>
                    <a:pt x="269" y="103"/>
                    <a:pt x="269" y="108"/>
                  </a:cubicBezTo>
                  <a:cubicBezTo>
                    <a:pt x="254" y="163"/>
                    <a:pt x="240" y="218"/>
                    <a:pt x="226" y="27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87" name=""/>
            <p:cNvSpPr/>
            <p:nvPr/>
          </p:nvSpPr>
          <p:spPr>
            <a:xfrm>
              <a:off x="2444040" y="3099240"/>
              <a:ext cx="128160" cy="93600"/>
            </a:xfrm>
            <a:custGeom>
              <a:avLst/>
              <a:gdLst>
                <a:gd name="textAreaLeft" fmla="*/ 0 w 128160"/>
                <a:gd name="textAreaRight" fmla="*/ 130320 w 128160"/>
                <a:gd name="textAreaTop" fmla="*/ 0 h 93600"/>
                <a:gd name="textAreaBottom" fmla="*/ 95760 h 93600"/>
              </a:gdLst>
              <a:ahLst/>
              <a:rect l="textAreaLeft" t="textAreaTop" r="textAreaRight" b="textAreaBottom"/>
              <a:pathLst>
                <a:path w="362" h="266">
                  <a:moveTo>
                    <a:pt x="46" y="223"/>
                  </a:moveTo>
                  <a:cubicBezTo>
                    <a:pt x="43" y="230"/>
                    <a:pt x="38" y="245"/>
                    <a:pt x="38" y="247"/>
                  </a:cubicBezTo>
                  <a:cubicBezTo>
                    <a:pt x="38" y="259"/>
                    <a:pt x="50" y="266"/>
                    <a:pt x="60" y="266"/>
                  </a:cubicBezTo>
                  <a:cubicBezTo>
                    <a:pt x="70" y="266"/>
                    <a:pt x="79" y="257"/>
                    <a:pt x="82" y="252"/>
                  </a:cubicBezTo>
                  <a:cubicBezTo>
                    <a:pt x="84" y="247"/>
                    <a:pt x="89" y="228"/>
                    <a:pt x="94" y="216"/>
                  </a:cubicBezTo>
                  <a:cubicBezTo>
                    <a:pt x="96" y="204"/>
                    <a:pt x="103" y="177"/>
                    <a:pt x="106" y="163"/>
                  </a:cubicBezTo>
                  <a:cubicBezTo>
                    <a:pt x="110" y="149"/>
                    <a:pt x="113" y="137"/>
                    <a:pt x="115" y="122"/>
                  </a:cubicBezTo>
                  <a:cubicBezTo>
                    <a:pt x="122" y="98"/>
                    <a:pt x="122" y="94"/>
                    <a:pt x="142" y="70"/>
                  </a:cubicBezTo>
                  <a:cubicBezTo>
                    <a:pt x="156" y="46"/>
                    <a:pt x="185" y="17"/>
                    <a:pt x="228" y="17"/>
                  </a:cubicBezTo>
                  <a:cubicBezTo>
                    <a:pt x="264" y="17"/>
                    <a:pt x="264" y="46"/>
                    <a:pt x="264" y="58"/>
                  </a:cubicBezTo>
                  <a:cubicBezTo>
                    <a:pt x="264" y="94"/>
                    <a:pt x="238" y="158"/>
                    <a:pt x="228" y="182"/>
                  </a:cubicBezTo>
                  <a:cubicBezTo>
                    <a:pt x="223" y="199"/>
                    <a:pt x="221" y="204"/>
                    <a:pt x="221" y="213"/>
                  </a:cubicBezTo>
                  <a:cubicBezTo>
                    <a:pt x="221" y="245"/>
                    <a:pt x="247" y="266"/>
                    <a:pt x="276" y="266"/>
                  </a:cubicBezTo>
                  <a:cubicBezTo>
                    <a:pt x="336" y="266"/>
                    <a:pt x="362" y="185"/>
                    <a:pt x="362" y="175"/>
                  </a:cubicBezTo>
                  <a:cubicBezTo>
                    <a:pt x="362" y="168"/>
                    <a:pt x="356" y="170"/>
                    <a:pt x="353" y="168"/>
                  </a:cubicBezTo>
                  <a:cubicBezTo>
                    <a:pt x="343" y="168"/>
                    <a:pt x="343" y="170"/>
                    <a:pt x="341" y="177"/>
                  </a:cubicBezTo>
                  <a:cubicBezTo>
                    <a:pt x="326" y="225"/>
                    <a:pt x="302" y="249"/>
                    <a:pt x="278" y="249"/>
                  </a:cubicBezTo>
                  <a:cubicBezTo>
                    <a:pt x="266" y="249"/>
                    <a:pt x="264" y="240"/>
                    <a:pt x="264" y="228"/>
                  </a:cubicBezTo>
                  <a:cubicBezTo>
                    <a:pt x="264" y="213"/>
                    <a:pt x="266" y="206"/>
                    <a:pt x="276" y="180"/>
                  </a:cubicBezTo>
                  <a:cubicBezTo>
                    <a:pt x="283" y="163"/>
                    <a:pt x="307" y="98"/>
                    <a:pt x="307" y="67"/>
                  </a:cubicBezTo>
                  <a:cubicBezTo>
                    <a:pt x="307" y="10"/>
                    <a:pt x="262" y="0"/>
                    <a:pt x="230" y="0"/>
                  </a:cubicBezTo>
                  <a:cubicBezTo>
                    <a:pt x="182" y="0"/>
                    <a:pt x="149" y="29"/>
                    <a:pt x="132" y="53"/>
                  </a:cubicBezTo>
                  <a:cubicBezTo>
                    <a:pt x="127" y="12"/>
                    <a:pt x="94" y="0"/>
                    <a:pt x="70" y="0"/>
                  </a:cubicBezTo>
                  <a:cubicBezTo>
                    <a:pt x="43" y="0"/>
                    <a:pt x="29" y="17"/>
                    <a:pt x="22" y="31"/>
                  </a:cubicBezTo>
                  <a:cubicBezTo>
                    <a:pt x="10" y="53"/>
                    <a:pt x="0" y="86"/>
                    <a:pt x="0" y="89"/>
                  </a:cubicBezTo>
                  <a:cubicBezTo>
                    <a:pt x="0" y="96"/>
                    <a:pt x="6" y="94"/>
                    <a:pt x="10" y="96"/>
                  </a:cubicBezTo>
                  <a:cubicBezTo>
                    <a:pt x="19" y="96"/>
                    <a:pt x="19" y="96"/>
                    <a:pt x="24" y="79"/>
                  </a:cubicBezTo>
                  <a:cubicBezTo>
                    <a:pt x="34" y="46"/>
                    <a:pt x="43" y="17"/>
                    <a:pt x="67" y="17"/>
                  </a:cubicBezTo>
                  <a:cubicBezTo>
                    <a:pt x="82" y="17"/>
                    <a:pt x="86" y="29"/>
                    <a:pt x="86" y="46"/>
                  </a:cubicBezTo>
                  <a:cubicBezTo>
                    <a:pt x="86" y="55"/>
                    <a:pt x="82" y="77"/>
                    <a:pt x="77" y="94"/>
                  </a:cubicBezTo>
                  <a:cubicBezTo>
                    <a:pt x="72" y="110"/>
                    <a:pt x="67" y="134"/>
                    <a:pt x="65" y="146"/>
                  </a:cubicBezTo>
                  <a:cubicBezTo>
                    <a:pt x="58" y="172"/>
                    <a:pt x="52" y="197"/>
                    <a:pt x="46" y="2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88" name=""/>
            <p:cNvSpPr/>
            <p:nvPr/>
          </p:nvSpPr>
          <p:spPr>
            <a:xfrm>
              <a:off x="2700720" y="3036240"/>
              <a:ext cx="199800" cy="68760"/>
            </a:xfrm>
            <a:custGeom>
              <a:avLst/>
              <a:gdLst>
                <a:gd name="textAreaLeft" fmla="*/ 0 w 199800"/>
                <a:gd name="textAreaRight" fmla="*/ 201960 w 199800"/>
                <a:gd name="textAreaTop" fmla="*/ 0 h 68760"/>
                <a:gd name="textAreaBottom" fmla="*/ 70920 h 68760"/>
              </a:gdLst>
              <a:ahLst/>
              <a:rect l="textAreaLeft" t="textAreaTop" r="textAreaRight" b="textAreaBottom"/>
              <a:pathLst>
                <a:path w="561" h="197">
                  <a:moveTo>
                    <a:pt x="532" y="34"/>
                  </a:moveTo>
                  <a:cubicBezTo>
                    <a:pt x="544" y="34"/>
                    <a:pt x="561" y="34"/>
                    <a:pt x="561" y="17"/>
                  </a:cubicBezTo>
                  <a:cubicBezTo>
                    <a:pt x="561" y="0"/>
                    <a:pt x="544" y="0"/>
                    <a:pt x="532" y="0"/>
                  </a:cubicBezTo>
                  <a:cubicBezTo>
                    <a:pt x="364" y="0"/>
                    <a:pt x="196" y="0"/>
                    <a:pt x="29" y="0"/>
                  </a:cubicBezTo>
                  <a:cubicBezTo>
                    <a:pt x="17" y="0"/>
                    <a:pt x="0" y="0"/>
                    <a:pt x="0" y="17"/>
                  </a:cubicBezTo>
                  <a:cubicBezTo>
                    <a:pt x="0" y="34"/>
                    <a:pt x="17" y="34"/>
                    <a:pt x="29" y="34"/>
                  </a:cubicBezTo>
                  <a:cubicBezTo>
                    <a:pt x="196" y="34"/>
                    <a:pt x="364" y="34"/>
                    <a:pt x="532" y="34"/>
                  </a:cubicBezTo>
                  <a:moveTo>
                    <a:pt x="532" y="197"/>
                  </a:moveTo>
                  <a:cubicBezTo>
                    <a:pt x="544" y="197"/>
                    <a:pt x="561" y="197"/>
                    <a:pt x="561" y="180"/>
                  </a:cubicBezTo>
                  <a:cubicBezTo>
                    <a:pt x="561" y="163"/>
                    <a:pt x="544" y="163"/>
                    <a:pt x="532" y="163"/>
                  </a:cubicBezTo>
                  <a:cubicBezTo>
                    <a:pt x="364" y="163"/>
                    <a:pt x="196" y="163"/>
                    <a:pt x="29" y="163"/>
                  </a:cubicBezTo>
                  <a:cubicBezTo>
                    <a:pt x="17" y="163"/>
                    <a:pt x="0" y="163"/>
                    <a:pt x="0" y="180"/>
                  </a:cubicBezTo>
                  <a:cubicBezTo>
                    <a:pt x="0" y="197"/>
                    <a:pt x="17" y="197"/>
                    <a:pt x="29" y="197"/>
                  </a:cubicBezTo>
                  <a:cubicBezTo>
                    <a:pt x="196" y="197"/>
                    <a:pt x="364" y="197"/>
                    <a:pt x="532" y="19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920" bIns="259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89" name=""/>
            <p:cNvSpPr/>
            <p:nvPr/>
          </p:nvSpPr>
          <p:spPr>
            <a:xfrm>
              <a:off x="3136680" y="2721240"/>
              <a:ext cx="77400" cy="101520"/>
            </a:xfrm>
            <a:custGeom>
              <a:avLst/>
              <a:gdLst>
                <a:gd name="textAreaLeft" fmla="*/ 0 w 77400"/>
                <a:gd name="textAreaRight" fmla="*/ 79560 w 77400"/>
                <a:gd name="textAreaTop" fmla="*/ 0 h 101520"/>
                <a:gd name="textAreaBottom" fmla="*/ 103680 h 101520"/>
              </a:gdLst>
              <a:ahLst/>
              <a:rect l="textAreaLeft" t="textAreaTop" r="textAreaRight" b="textAreaBottom"/>
              <a:pathLst>
                <a:path w="221" h="288">
                  <a:moveTo>
                    <a:pt x="106" y="139"/>
                  </a:moveTo>
                  <a:cubicBezTo>
                    <a:pt x="144" y="139"/>
                    <a:pt x="171" y="163"/>
                    <a:pt x="171" y="206"/>
                  </a:cubicBezTo>
                  <a:cubicBezTo>
                    <a:pt x="171" y="249"/>
                    <a:pt x="144" y="271"/>
                    <a:pt x="106" y="271"/>
                  </a:cubicBezTo>
                  <a:cubicBezTo>
                    <a:pt x="101" y="271"/>
                    <a:pt x="53" y="271"/>
                    <a:pt x="32" y="249"/>
                  </a:cubicBezTo>
                  <a:cubicBezTo>
                    <a:pt x="48" y="247"/>
                    <a:pt x="53" y="235"/>
                    <a:pt x="53" y="223"/>
                  </a:cubicBezTo>
                  <a:cubicBezTo>
                    <a:pt x="53" y="208"/>
                    <a:pt x="41" y="199"/>
                    <a:pt x="27" y="199"/>
                  </a:cubicBezTo>
                  <a:cubicBezTo>
                    <a:pt x="15" y="199"/>
                    <a:pt x="0" y="206"/>
                    <a:pt x="0" y="225"/>
                  </a:cubicBezTo>
                  <a:cubicBezTo>
                    <a:pt x="0" y="268"/>
                    <a:pt x="51" y="288"/>
                    <a:pt x="108" y="288"/>
                  </a:cubicBezTo>
                  <a:cubicBezTo>
                    <a:pt x="178" y="288"/>
                    <a:pt x="221" y="247"/>
                    <a:pt x="221" y="206"/>
                  </a:cubicBezTo>
                  <a:cubicBezTo>
                    <a:pt x="221" y="172"/>
                    <a:pt x="190" y="141"/>
                    <a:pt x="142" y="132"/>
                  </a:cubicBezTo>
                  <a:cubicBezTo>
                    <a:pt x="192" y="115"/>
                    <a:pt x="204" y="84"/>
                    <a:pt x="204" y="60"/>
                  </a:cubicBezTo>
                  <a:cubicBezTo>
                    <a:pt x="204" y="24"/>
                    <a:pt x="164" y="0"/>
                    <a:pt x="108" y="0"/>
                  </a:cubicBezTo>
                  <a:cubicBezTo>
                    <a:pt x="58" y="0"/>
                    <a:pt x="15" y="21"/>
                    <a:pt x="15" y="60"/>
                  </a:cubicBezTo>
                  <a:cubicBezTo>
                    <a:pt x="15" y="79"/>
                    <a:pt x="32" y="84"/>
                    <a:pt x="39" y="84"/>
                  </a:cubicBezTo>
                  <a:cubicBezTo>
                    <a:pt x="53" y="84"/>
                    <a:pt x="63" y="74"/>
                    <a:pt x="63" y="60"/>
                  </a:cubicBezTo>
                  <a:cubicBezTo>
                    <a:pt x="63" y="50"/>
                    <a:pt x="58" y="38"/>
                    <a:pt x="44" y="36"/>
                  </a:cubicBezTo>
                  <a:cubicBezTo>
                    <a:pt x="63" y="17"/>
                    <a:pt x="99" y="14"/>
                    <a:pt x="108" y="14"/>
                  </a:cubicBezTo>
                  <a:cubicBezTo>
                    <a:pt x="140" y="14"/>
                    <a:pt x="161" y="31"/>
                    <a:pt x="161" y="60"/>
                  </a:cubicBezTo>
                  <a:cubicBezTo>
                    <a:pt x="161" y="84"/>
                    <a:pt x="144" y="122"/>
                    <a:pt x="101" y="125"/>
                  </a:cubicBezTo>
                  <a:cubicBezTo>
                    <a:pt x="89" y="125"/>
                    <a:pt x="87" y="125"/>
                    <a:pt x="77" y="125"/>
                  </a:cubicBezTo>
                  <a:cubicBezTo>
                    <a:pt x="72" y="127"/>
                    <a:pt x="68" y="127"/>
                    <a:pt x="68" y="132"/>
                  </a:cubicBezTo>
                  <a:cubicBezTo>
                    <a:pt x="68" y="139"/>
                    <a:pt x="70" y="139"/>
                    <a:pt x="80" y="139"/>
                  </a:cubicBezTo>
                  <a:cubicBezTo>
                    <a:pt x="88" y="139"/>
                    <a:pt x="97" y="139"/>
                    <a:pt x="106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90" name=""/>
            <p:cNvSpPr/>
            <p:nvPr/>
          </p:nvSpPr>
          <p:spPr>
            <a:xfrm>
              <a:off x="3092760" y="2665080"/>
              <a:ext cx="274320" cy="361080"/>
            </a:xfrm>
            <a:custGeom>
              <a:avLst/>
              <a:gdLst>
                <a:gd name="textAreaLeft" fmla="*/ 0 w 274320"/>
                <a:gd name="textAreaRight" fmla="*/ 276480 w 274320"/>
                <a:gd name="textAreaTop" fmla="*/ 0 h 361080"/>
                <a:gd name="textAreaBottom" fmla="*/ 363240 h 361080"/>
              </a:gdLst>
              <a:ahLst/>
              <a:rect l="textAreaLeft" t="textAreaTop" r="textAreaRight" b="textAreaBottom"/>
              <a:pathLst>
                <a:path w="768" h="1009">
                  <a:moveTo>
                    <a:pt x="266" y="1009"/>
                  </a:moveTo>
                  <a:cubicBezTo>
                    <a:pt x="290" y="1009"/>
                    <a:pt x="293" y="1009"/>
                    <a:pt x="300" y="993"/>
                  </a:cubicBezTo>
                  <a:cubicBezTo>
                    <a:pt x="454" y="672"/>
                    <a:pt x="609" y="352"/>
                    <a:pt x="763" y="31"/>
                  </a:cubicBezTo>
                  <a:cubicBezTo>
                    <a:pt x="768" y="22"/>
                    <a:pt x="768" y="19"/>
                    <a:pt x="768" y="17"/>
                  </a:cubicBezTo>
                  <a:cubicBezTo>
                    <a:pt x="768" y="7"/>
                    <a:pt x="761" y="0"/>
                    <a:pt x="751" y="0"/>
                  </a:cubicBezTo>
                  <a:cubicBezTo>
                    <a:pt x="739" y="0"/>
                    <a:pt x="737" y="7"/>
                    <a:pt x="732" y="17"/>
                  </a:cubicBezTo>
                  <a:cubicBezTo>
                    <a:pt x="587" y="319"/>
                    <a:pt x="442" y="621"/>
                    <a:pt x="298" y="923"/>
                  </a:cubicBezTo>
                  <a:cubicBezTo>
                    <a:pt x="238" y="784"/>
                    <a:pt x="178" y="645"/>
                    <a:pt x="118" y="506"/>
                  </a:cubicBezTo>
                  <a:cubicBezTo>
                    <a:pt x="78" y="535"/>
                    <a:pt x="39" y="565"/>
                    <a:pt x="0" y="595"/>
                  </a:cubicBezTo>
                  <a:cubicBezTo>
                    <a:pt x="5" y="599"/>
                    <a:pt x="10" y="604"/>
                    <a:pt x="14" y="609"/>
                  </a:cubicBezTo>
                  <a:cubicBezTo>
                    <a:pt x="34" y="594"/>
                    <a:pt x="53" y="579"/>
                    <a:pt x="72" y="563"/>
                  </a:cubicBezTo>
                  <a:cubicBezTo>
                    <a:pt x="137" y="712"/>
                    <a:pt x="202" y="861"/>
                    <a:pt x="266" y="100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91" name=""/>
            <p:cNvSpPr/>
            <p:nvPr/>
          </p:nvSpPr>
          <p:spPr>
            <a:xfrm>
              <a:off x="3363120" y="2665080"/>
              <a:ext cx="1408320" cy="10080"/>
            </a:xfrm>
            <a:custGeom>
              <a:avLst/>
              <a:gdLst>
                <a:gd name="textAreaLeft" fmla="*/ 0 w 1408320"/>
                <a:gd name="textAreaRight" fmla="*/ 1410480 w 1408320"/>
                <a:gd name="textAreaTop" fmla="*/ 0 h 10080"/>
                <a:gd name="textAreaBottom" fmla="*/ 12240 h 10080"/>
              </a:gdLst>
              <a:ahLst/>
              <a:rect l="textAreaLeft" t="textAreaTop" r="textAreaRight" b="textAreaBottom"/>
              <a:pathLst>
                <a:path w="3918" h="34">
                  <a:moveTo>
                    <a:pt x="0" y="0"/>
                  </a:moveTo>
                  <a:cubicBezTo>
                    <a:pt x="1306" y="0"/>
                    <a:pt x="2612" y="0"/>
                    <a:pt x="3918" y="0"/>
                  </a:cubicBezTo>
                  <a:cubicBezTo>
                    <a:pt x="3918" y="11"/>
                    <a:pt x="3918" y="22"/>
                    <a:pt x="3918" y="34"/>
                  </a:cubicBezTo>
                  <a:cubicBezTo>
                    <a:pt x="2612" y="34"/>
                    <a:pt x="1306" y="34"/>
                    <a:pt x="0" y="34"/>
                  </a:cubicBezTo>
                  <a:cubicBezTo>
                    <a:pt x="0" y="22"/>
                    <a:pt x="0" y="1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2760" bIns="-327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92" name=""/>
            <p:cNvSpPr/>
            <p:nvPr/>
          </p:nvSpPr>
          <p:spPr>
            <a:xfrm>
              <a:off x="3371760" y="2802240"/>
              <a:ext cx="162720" cy="135000"/>
            </a:xfrm>
            <a:custGeom>
              <a:avLst/>
              <a:gdLst>
                <a:gd name="textAreaLeft" fmla="*/ 0 w 162720"/>
                <a:gd name="textAreaRight" fmla="*/ 164880 w 162720"/>
                <a:gd name="textAreaTop" fmla="*/ 0 h 135000"/>
                <a:gd name="textAreaBottom" fmla="*/ 137160 h 135000"/>
              </a:gdLst>
              <a:ahLst/>
              <a:rect l="textAreaLeft" t="textAreaTop" r="textAreaRight" b="textAreaBottom"/>
              <a:pathLst>
                <a:path w="458" h="381">
                  <a:moveTo>
                    <a:pt x="50" y="324"/>
                  </a:moveTo>
                  <a:cubicBezTo>
                    <a:pt x="48" y="336"/>
                    <a:pt x="43" y="355"/>
                    <a:pt x="43" y="360"/>
                  </a:cubicBezTo>
                  <a:cubicBezTo>
                    <a:pt x="43" y="374"/>
                    <a:pt x="55" y="381"/>
                    <a:pt x="67" y="381"/>
                  </a:cubicBezTo>
                  <a:cubicBezTo>
                    <a:pt x="77" y="381"/>
                    <a:pt x="91" y="374"/>
                    <a:pt x="98" y="358"/>
                  </a:cubicBezTo>
                  <a:cubicBezTo>
                    <a:pt x="104" y="337"/>
                    <a:pt x="108" y="317"/>
                    <a:pt x="115" y="295"/>
                  </a:cubicBezTo>
                  <a:cubicBezTo>
                    <a:pt x="121" y="270"/>
                    <a:pt x="126" y="246"/>
                    <a:pt x="132" y="221"/>
                  </a:cubicBezTo>
                  <a:cubicBezTo>
                    <a:pt x="137" y="202"/>
                    <a:pt x="144" y="182"/>
                    <a:pt x="146" y="163"/>
                  </a:cubicBezTo>
                  <a:cubicBezTo>
                    <a:pt x="151" y="149"/>
                    <a:pt x="156" y="125"/>
                    <a:pt x="158" y="123"/>
                  </a:cubicBezTo>
                  <a:cubicBezTo>
                    <a:pt x="170" y="96"/>
                    <a:pt x="216" y="19"/>
                    <a:pt x="295" y="19"/>
                  </a:cubicBezTo>
                  <a:cubicBezTo>
                    <a:pt x="334" y="19"/>
                    <a:pt x="341" y="51"/>
                    <a:pt x="341" y="77"/>
                  </a:cubicBezTo>
                  <a:cubicBezTo>
                    <a:pt x="341" y="130"/>
                    <a:pt x="300" y="238"/>
                    <a:pt x="286" y="274"/>
                  </a:cubicBezTo>
                  <a:cubicBezTo>
                    <a:pt x="278" y="293"/>
                    <a:pt x="278" y="305"/>
                    <a:pt x="278" y="312"/>
                  </a:cubicBezTo>
                  <a:cubicBezTo>
                    <a:pt x="278" y="353"/>
                    <a:pt x="307" y="381"/>
                    <a:pt x="348" y="381"/>
                  </a:cubicBezTo>
                  <a:cubicBezTo>
                    <a:pt x="427" y="381"/>
                    <a:pt x="458" y="259"/>
                    <a:pt x="458" y="252"/>
                  </a:cubicBezTo>
                  <a:cubicBezTo>
                    <a:pt x="458" y="245"/>
                    <a:pt x="449" y="245"/>
                    <a:pt x="446" y="245"/>
                  </a:cubicBezTo>
                  <a:cubicBezTo>
                    <a:pt x="439" y="245"/>
                    <a:pt x="439" y="247"/>
                    <a:pt x="434" y="259"/>
                  </a:cubicBezTo>
                  <a:cubicBezTo>
                    <a:pt x="418" y="317"/>
                    <a:pt x="389" y="362"/>
                    <a:pt x="348" y="362"/>
                  </a:cubicBezTo>
                  <a:cubicBezTo>
                    <a:pt x="334" y="362"/>
                    <a:pt x="329" y="355"/>
                    <a:pt x="329" y="336"/>
                  </a:cubicBezTo>
                  <a:cubicBezTo>
                    <a:pt x="329" y="314"/>
                    <a:pt x="336" y="295"/>
                    <a:pt x="343" y="276"/>
                  </a:cubicBezTo>
                  <a:cubicBezTo>
                    <a:pt x="360" y="230"/>
                    <a:pt x="396" y="139"/>
                    <a:pt x="396" y="91"/>
                  </a:cubicBezTo>
                  <a:cubicBezTo>
                    <a:pt x="396" y="34"/>
                    <a:pt x="358" y="0"/>
                    <a:pt x="298" y="0"/>
                  </a:cubicBezTo>
                  <a:cubicBezTo>
                    <a:pt x="223" y="0"/>
                    <a:pt x="180" y="55"/>
                    <a:pt x="166" y="75"/>
                  </a:cubicBezTo>
                  <a:cubicBezTo>
                    <a:pt x="163" y="27"/>
                    <a:pt x="127" y="0"/>
                    <a:pt x="89" y="0"/>
                  </a:cubicBezTo>
                  <a:cubicBezTo>
                    <a:pt x="50" y="0"/>
                    <a:pt x="34" y="34"/>
                    <a:pt x="27" y="48"/>
                  </a:cubicBezTo>
                  <a:cubicBezTo>
                    <a:pt x="12" y="77"/>
                    <a:pt x="0" y="127"/>
                    <a:pt x="0" y="130"/>
                  </a:cubicBezTo>
                  <a:cubicBezTo>
                    <a:pt x="0" y="139"/>
                    <a:pt x="7" y="136"/>
                    <a:pt x="10" y="139"/>
                  </a:cubicBezTo>
                  <a:cubicBezTo>
                    <a:pt x="19" y="139"/>
                    <a:pt x="19" y="137"/>
                    <a:pt x="24" y="120"/>
                  </a:cubicBezTo>
                  <a:cubicBezTo>
                    <a:pt x="39" y="60"/>
                    <a:pt x="55" y="19"/>
                    <a:pt x="86" y="19"/>
                  </a:cubicBezTo>
                  <a:cubicBezTo>
                    <a:pt x="103" y="19"/>
                    <a:pt x="113" y="29"/>
                    <a:pt x="113" y="58"/>
                  </a:cubicBezTo>
                  <a:cubicBezTo>
                    <a:pt x="113" y="75"/>
                    <a:pt x="110" y="84"/>
                    <a:pt x="98" y="127"/>
                  </a:cubicBezTo>
                  <a:cubicBezTo>
                    <a:pt x="82" y="193"/>
                    <a:pt x="66" y="258"/>
                    <a:pt x="50" y="3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93" name=""/>
            <p:cNvSpPr/>
            <p:nvPr/>
          </p:nvSpPr>
          <p:spPr>
            <a:xfrm>
              <a:off x="3558240" y="2708280"/>
              <a:ext cx="92160" cy="142920"/>
            </a:xfrm>
            <a:custGeom>
              <a:avLst/>
              <a:gdLst>
                <a:gd name="textAreaLeft" fmla="*/ 0 w 92160"/>
                <a:gd name="textAreaRight" fmla="*/ 94320 w 92160"/>
                <a:gd name="textAreaTop" fmla="*/ 0 h 142920"/>
                <a:gd name="textAreaBottom" fmla="*/ 145080 h 142920"/>
              </a:gdLst>
              <a:ahLst/>
              <a:rect l="textAreaLeft" t="textAreaTop" r="textAreaRight" b="textAreaBottom"/>
              <a:pathLst>
                <a:path w="262" h="403">
                  <a:moveTo>
                    <a:pt x="56" y="62"/>
                  </a:moveTo>
                  <a:cubicBezTo>
                    <a:pt x="87" y="69"/>
                    <a:pt x="104" y="69"/>
                    <a:pt x="113" y="69"/>
                  </a:cubicBezTo>
                  <a:cubicBezTo>
                    <a:pt x="190" y="69"/>
                    <a:pt x="236" y="17"/>
                    <a:pt x="236" y="7"/>
                  </a:cubicBezTo>
                  <a:cubicBezTo>
                    <a:pt x="236" y="0"/>
                    <a:pt x="233" y="0"/>
                    <a:pt x="231" y="0"/>
                  </a:cubicBezTo>
                  <a:cubicBezTo>
                    <a:pt x="228" y="0"/>
                    <a:pt x="228" y="0"/>
                    <a:pt x="226" y="0"/>
                  </a:cubicBezTo>
                  <a:cubicBezTo>
                    <a:pt x="212" y="7"/>
                    <a:pt x="180" y="17"/>
                    <a:pt x="135" y="17"/>
                  </a:cubicBezTo>
                  <a:cubicBezTo>
                    <a:pt x="120" y="17"/>
                    <a:pt x="89" y="17"/>
                    <a:pt x="51" y="2"/>
                  </a:cubicBezTo>
                  <a:cubicBezTo>
                    <a:pt x="44" y="0"/>
                    <a:pt x="44" y="0"/>
                    <a:pt x="41" y="0"/>
                  </a:cubicBezTo>
                  <a:cubicBezTo>
                    <a:pt x="34" y="0"/>
                    <a:pt x="34" y="5"/>
                    <a:pt x="34" y="14"/>
                  </a:cubicBezTo>
                  <a:cubicBezTo>
                    <a:pt x="34" y="73"/>
                    <a:pt x="34" y="131"/>
                    <a:pt x="34" y="189"/>
                  </a:cubicBezTo>
                  <a:cubicBezTo>
                    <a:pt x="34" y="199"/>
                    <a:pt x="34" y="206"/>
                    <a:pt x="44" y="206"/>
                  </a:cubicBezTo>
                  <a:cubicBezTo>
                    <a:pt x="48" y="206"/>
                    <a:pt x="51" y="204"/>
                    <a:pt x="56" y="197"/>
                  </a:cubicBezTo>
                  <a:cubicBezTo>
                    <a:pt x="82" y="165"/>
                    <a:pt x="118" y="161"/>
                    <a:pt x="137" y="161"/>
                  </a:cubicBezTo>
                  <a:cubicBezTo>
                    <a:pt x="173" y="161"/>
                    <a:pt x="190" y="189"/>
                    <a:pt x="192" y="194"/>
                  </a:cubicBezTo>
                  <a:cubicBezTo>
                    <a:pt x="202" y="213"/>
                    <a:pt x="207" y="235"/>
                    <a:pt x="207" y="268"/>
                  </a:cubicBezTo>
                  <a:cubicBezTo>
                    <a:pt x="207" y="288"/>
                    <a:pt x="207" y="321"/>
                    <a:pt x="188" y="348"/>
                  </a:cubicBezTo>
                  <a:cubicBezTo>
                    <a:pt x="173" y="369"/>
                    <a:pt x="149" y="384"/>
                    <a:pt x="120" y="384"/>
                  </a:cubicBezTo>
                  <a:cubicBezTo>
                    <a:pt x="82" y="384"/>
                    <a:pt x="41" y="362"/>
                    <a:pt x="27" y="324"/>
                  </a:cubicBezTo>
                  <a:cubicBezTo>
                    <a:pt x="48" y="326"/>
                    <a:pt x="60" y="309"/>
                    <a:pt x="60" y="295"/>
                  </a:cubicBezTo>
                  <a:cubicBezTo>
                    <a:pt x="60" y="268"/>
                    <a:pt x="39" y="264"/>
                    <a:pt x="32" y="264"/>
                  </a:cubicBezTo>
                  <a:cubicBezTo>
                    <a:pt x="29" y="264"/>
                    <a:pt x="0" y="264"/>
                    <a:pt x="0" y="297"/>
                  </a:cubicBezTo>
                  <a:cubicBezTo>
                    <a:pt x="0" y="350"/>
                    <a:pt x="51" y="403"/>
                    <a:pt x="120" y="403"/>
                  </a:cubicBezTo>
                  <a:cubicBezTo>
                    <a:pt x="197" y="403"/>
                    <a:pt x="262" y="345"/>
                    <a:pt x="262" y="271"/>
                  </a:cubicBezTo>
                  <a:cubicBezTo>
                    <a:pt x="262" y="206"/>
                    <a:pt x="212" y="144"/>
                    <a:pt x="137" y="144"/>
                  </a:cubicBezTo>
                  <a:cubicBezTo>
                    <a:pt x="113" y="144"/>
                    <a:pt x="82" y="151"/>
                    <a:pt x="56" y="173"/>
                  </a:cubicBezTo>
                  <a:cubicBezTo>
                    <a:pt x="56" y="136"/>
                    <a:pt x="56" y="99"/>
                    <a:pt x="56" y="6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94" name=""/>
            <p:cNvSpPr/>
            <p:nvPr/>
          </p:nvSpPr>
          <p:spPr>
            <a:xfrm>
              <a:off x="3711240" y="2709000"/>
              <a:ext cx="68760" cy="300960"/>
            </a:xfrm>
            <a:custGeom>
              <a:avLst/>
              <a:gdLst>
                <a:gd name="textAreaLeft" fmla="*/ 0 w 68760"/>
                <a:gd name="textAreaRight" fmla="*/ 70920 w 68760"/>
                <a:gd name="textAreaTop" fmla="*/ 0 h 300960"/>
                <a:gd name="textAreaBottom" fmla="*/ 303120 h 300960"/>
              </a:gdLst>
              <a:ahLst/>
              <a:rect l="textAreaLeft" t="textAreaTop" r="textAreaRight" b="textAreaBottom"/>
              <a:pathLst>
                <a:path w="197" h="842">
                  <a:moveTo>
                    <a:pt x="197" y="835"/>
                  </a:moveTo>
                  <a:cubicBezTo>
                    <a:pt x="197" y="832"/>
                    <a:pt x="197" y="830"/>
                    <a:pt x="182" y="816"/>
                  </a:cubicBezTo>
                  <a:cubicBezTo>
                    <a:pt x="77" y="710"/>
                    <a:pt x="50" y="549"/>
                    <a:pt x="50" y="422"/>
                  </a:cubicBezTo>
                  <a:cubicBezTo>
                    <a:pt x="50" y="274"/>
                    <a:pt x="82" y="127"/>
                    <a:pt x="185" y="22"/>
                  </a:cubicBezTo>
                  <a:cubicBezTo>
                    <a:pt x="197" y="12"/>
                    <a:pt x="197" y="10"/>
                    <a:pt x="197" y="7"/>
                  </a:cubicBezTo>
                  <a:cubicBezTo>
                    <a:pt x="197" y="3"/>
                    <a:pt x="192" y="0"/>
                    <a:pt x="187" y="0"/>
                  </a:cubicBezTo>
                  <a:cubicBezTo>
                    <a:pt x="180" y="0"/>
                    <a:pt x="103" y="58"/>
                    <a:pt x="53" y="163"/>
                  </a:cubicBezTo>
                  <a:cubicBezTo>
                    <a:pt x="10" y="257"/>
                    <a:pt x="0" y="350"/>
                    <a:pt x="0" y="422"/>
                  </a:cubicBezTo>
                  <a:cubicBezTo>
                    <a:pt x="0" y="487"/>
                    <a:pt x="10" y="588"/>
                    <a:pt x="55" y="684"/>
                  </a:cubicBezTo>
                  <a:cubicBezTo>
                    <a:pt x="108" y="787"/>
                    <a:pt x="180" y="842"/>
                    <a:pt x="187" y="842"/>
                  </a:cubicBezTo>
                  <a:cubicBezTo>
                    <a:pt x="192" y="842"/>
                    <a:pt x="197" y="839"/>
                    <a:pt x="197" y="83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95" name=""/>
            <p:cNvSpPr/>
            <p:nvPr/>
          </p:nvSpPr>
          <p:spPr>
            <a:xfrm>
              <a:off x="3814920" y="2734200"/>
              <a:ext cx="118800" cy="206640"/>
            </a:xfrm>
            <a:custGeom>
              <a:avLst/>
              <a:gdLst>
                <a:gd name="textAreaLeft" fmla="*/ 0 w 118800"/>
                <a:gd name="textAreaRight" fmla="*/ 120960 w 118800"/>
                <a:gd name="textAreaTop" fmla="*/ 0 h 206640"/>
                <a:gd name="textAreaBottom" fmla="*/ 208800 h 206640"/>
              </a:gdLst>
              <a:ahLst/>
              <a:rect l="textAreaLeft" t="textAreaTop" r="textAreaRight" b="textAreaBottom"/>
              <a:pathLst>
                <a:path w="336" h="580">
                  <a:moveTo>
                    <a:pt x="336" y="393"/>
                  </a:moveTo>
                  <a:cubicBezTo>
                    <a:pt x="336" y="292"/>
                    <a:pt x="266" y="208"/>
                    <a:pt x="175" y="208"/>
                  </a:cubicBezTo>
                  <a:cubicBezTo>
                    <a:pt x="134" y="208"/>
                    <a:pt x="98" y="220"/>
                    <a:pt x="70" y="252"/>
                  </a:cubicBezTo>
                  <a:cubicBezTo>
                    <a:pt x="70" y="196"/>
                    <a:pt x="70" y="141"/>
                    <a:pt x="70" y="86"/>
                  </a:cubicBezTo>
                  <a:cubicBezTo>
                    <a:pt x="86" y="91"/>
                    <a:pt x="113" y="98"/>
                    <a:pt x="139" y="98"/>
                  </a:cubicBezTo>
                  <a:cubicBezTo>
                    <a:pt x="245" y="98"/>
                    <a:pt x="302" y="21"/>
                    <a:pt x="302" y="9"/>
                  </a:cubicBezTo>
                  <a:cubicBezTo>
                    <a:pt x="302" y="5"/>
                    <a:pt x="300" y="0"/>
                    <a:pt x="295" y="0"/>
                  </a:cubicBezTo>
                  <a:cubicBezTo>
                    <a:pt x="293" y="0"/>
                    <a:pt x="293" y="0"/>
                    <a:pt x="288" y="2"/>
                  </a:cubicBezTo>
                  <a:cubicBezTo>
                    <a:pt x="271" y="12"/>
                    <a:pt x="230" y="29"/>
                    <a:pt x="173" y="29"/>
                  </a:cubicBezTo>
                  <a:cubicBezTo>
                    <a:pt x="139" y="29"/>
                    <a:pt x="101" y="21"/>
                    <a:pt x="60" y="5"/>
                  </a:cubicBezTo>
                  <a:cubicBezTo>
                    <a:pt x="55" y="2"/>
                    <a:pt x="53" y="2"/>
                    <a:pt x="50" y="2"/>
                  </a:cubicBezTo>
                  <a:cubicBezTo>
                    <a:pt x="43" y="2"/>
                    <a:pt x="43" y="9"/>
                    <a:pt x="43" y="21"/>
                  </a:cubicBezTo>
                  <a:cubicBezTo>
                    <a:pt x="43" y="105"/>
                    <a:pt x="43" y="188"/>
                    <a:pt x="43" y="271"/>
                  </a:cubicBezTo>
                  <a:cubicBezTo>
                    <a:pt x="43" y="285"/>
                    <a:pt x="43" y="292"/>
                    <a:pt x="55" y="292"/>
                  </a:cubicBezTo>
                  <a:cubicBezTo>
                    <a:pt x="60" y="292"/>
                    <a:pt x="62" y="290"/>
                    <a:pt x="65" y="285"/>
                  </a:cubicBezTo>
                  <a:cubicBezTo>
                    <a:pt x="74" y="273"/>
                    <a:pt x="106" y="228"/>
                    <a:pt x="173" y="228"/>
                  </a:cubicBezTo>
                  <a:cubicBezTo>
                    <a:pt x="218" y="228"/>
                    <a:pt x="238" y="266"/>
                    <a:pt x="245" y="280"/>
                  </a:cubicBezTo>
                  <a:cubicBezTo>
                    <a:pt x="259" y="312"/>
                    <a:pt x="262" y="345"/>
                    <a:pt x="262" y="386"/>
                  </a:cubicBezTo>
                  <a:cubicBezTo>
                    <a:pt x="262" y="417"/>
                    <a:pt x="262" y="467"/>
                    <a:pt x="240" y="501"/>
                  </a:cubicBezTo>
                  <a:cubicBezTo>
                    <a:pt x="221" y="535"/>
                    <a:pt x="190" y="556"/>
                    <a:pt x="151" y="556"/>
                  </a:cubicBezTo>
                  <a:cubicBezTo>
                    <a:pt x="89" y="556"/>
                    <a:pt x="41" y="513"/>
                    <a:pt x="26" y="463"/>
                  </a:cubicBezTo>
                  <a:cubicBezTo>
                    <a:pt x="29" y="463"/>
                    <a:pt x="31" y="465"/>
                    <a:pt x="41" y="465"/>
                  </a:cubicBezTo>
                  <a:cubicBezTo>
                    <a:pt x="70" y="465"/>
                    <a:pt x="82" y="442"/>
                    <a:pt x="82" y="422"/>
                  </a:cubicBezTo>
                  <a:cubicBezTo>
                    <a:pt x="82" y="401"/>
                    <a:pt x="70" y="381"/>
                    <a:pt x="41" y="381"/>
                  </a:cubicBezTo>
                  <a:cubicBezTo>
                    <a:pt x="29" y="381"/>
                    <a:pt x="0" y="388"/>
                    <a:pt x="0" y="427"/>
                  </a:cubicBezTo>
                  <a:cubicBezTo>
                    <a:pt x="0" y="499"/>
                    <a:pt x="58" y="580"/>
                    <a:pt x="151" y="580"/>
                  </a:cubicBezTo>
                  <a:cubicBezTo>
                    <a:pt x="250" y="580"/>
                    <a:pt x="336" y="499"/>
                    <a:pt x="336" y="39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96" name=""/>
            <p:cNvSpPr/>
            <p:nvPr/>
          </p:nvSpPr>
          <p:spPr>
            <a:xfrm>
              <a:off x="3960000" y="2802240"/>
              <a:ext cx="162000" cy="135000"/>
            </a:xfrm>
            <a:custGeom>
              <a:avLst/>
              <a:gdLst>
                <a:gd name="textAreaLeft" fmla="*/ 0 w 162000"/>
                <a:gd name="textAreaRight" fmla="*/ 164160 w 162000"/>
                <a:gd name="textAreaTop" fmla="*/ 0 h 135000"/>
                <a:gd name="textAreaBottom" fmla="*/ 137160 h 135000"/>
              </a:gdLst>
              <a:ahLst/>
              <a:rect l="textAreaLeft" t="textAreaTop" r="textAreaRight" b="textAreaBottom"/>
              <a:pathLst>
                <a:path w="456" h="381">
                  <a:moveTo>
                    <a:pt x="51" y="324"/>
                  </a:moveTo>
                  <a:cubicBezTo>
                    <a:pt x="48" y="336"/>
                    <a:pt x="43" y="355"/>
                    <a:pt x="43" y="360"/>
                  </a:cubicBezTo>
                  <a:cubicBezTo>
                    <a:pt x="43" y="374"/>
                    <a:pt x="53" y="381"/>
                    <a:pt x="67" y="381"/>
                  </a:cubicBezTo>
                  <a:cubicBezTo>
                    <a:pt x="77" y="381"/>
                    <a:pt x="91" y="374"/>
                    <a:pt x="99" y="358"/>
                  </a:cubicBezTo>
                  <a:cubicBezTo>
                    <a:pt x="103" y="337"/>
                    <a:pt x="108" y="317"/>
                    <a:pt x="113" y="295"/>
                  </a:cubicBezTo>
                  <a:cubicBezTo>
                    <a:pt x="119" y="270"/>
                    <a:pt x="126" y="246"/>
                    <a:pt x="132" y="221"/>
                  </a:cubicBezTo>
                  <a:cubicBezTo>
                    <a:pt x="137" y="202"/>
                    <a:pt x="142" y="182"/>
                    <a:pt x="147" y="163"/>
                  </a:cubicBezTo>
                  <a:cubicBezTo>
                    <a:pt x="151" y="149"/>
                    <a:pt x="156" y="125"/>
                    <a:pt x="159" y="123"/>
                  </a:cubicBezTo>
                  <a:cubicBezTo>
                    <a:pt x="171" y="96"/>
                    <a:pt x="216" y="19"/>
                    <a:pt x="295" y="19"/>
                  </a:cubicBezTo>
                  <a:cubicBezTo>
                    <a:pt x="334" y="19"/>
                    <a:pt x="341" y="51"/>
                    <a:pt x="341" y="77"/>
                  </a:cubicBezTo>
                  <a:cubicBezTo>
                    <a:pt x="341" y="130"/>
                    <a:pt x="300" y="238"/>
                    <a:pt x="286" y="274"/>
                  </a:cubicBezTo>
                  <a:cubicBezTo>
                    <a:pt x="278" y="293"/>
                    <a:pt x="278" y="305"/>
                    <a:pt x="278" y="312"/>
                  </a:cubicBezTo>
                  <a:cubicBezTo>
                    <a:pt x="278" y="353"/>
                    <a:pt x="307" y="381"/>
                    <a:pt x="346" y="381"/>
                  </a:cubicBezTo>
                  <a:cubicBezTo>
                    <a:pt x="425" y="381"/>
                    <a:pt x="456" y="259"/>
                    <a:pt x="456" y="252"/>
                  </a:cubicBezTo>
                  <a:cubicBezTo>
                    <a:pt x="456" y="245"/>
                    <a:pt x="449" y="245"/>
                    <a:pt x="446" y="245"/>
                  </a:cubicBezTo>
                  <a:cubicBezTo>
                    <a:pt x="439" y="245"/>
                    <a:pt x="439" y="247"/>
                    <a:pt x="434" y="259"/>
                  </a:cubicBezTo>
                  <a:cubicBezTo>
                    <a:pt x="418" y="317"/>
                    <a:pt x="389" y="362"/>
                    <a:pt x="348" y="362"/>
                  </a:cubicBezTo>
                  <a:cubicBezTo>
                    <a:pt x="334" y="362"/>
                    <a:pt x="329" y="355"/>
                    <a:pt x="329" y="336"/>
                  </a:cubicBezTo>
                  <a:cubicBezTo>
                    <a:pt x="329" y="314"/>
                    <a:pt x="336" y="295"/>
                    <a:pt x="343" y="276"/>
                  </a:cubicBezTo>
                  <a:cubicBezTo>
                    <a:pt x="360" y="230"/>
                    <a:pt x="394" y="139"/>
                    <a:pt x="394" y="91"/>
                  </a:cubicBezTo>
                  <a:cubicBezTo>
                    <a:pt x="394" y="34"/>
                    <a:pt x="358" y="0"/>
                    <a:pt x="298" y="0"/>
                  </a:cubicBezTo>
                  <a:cubicBezTo>
                    <a:pt x="221" y="0"/>
                    <a:pt x="180" y="55"/>
                    <a:pt x="166" y="75"/>
                  </a:cubicBezTo>
                  <a:cubicBezTo>
                    <a:pt x="161" y="27"/>
                    <a:pt x="127" y="0"/>
                    <a:pt x="89" y="0"/>
                  </a:cubicBezTo>
                  <a:cubicBezTo>
                    <a:pt x="51" y="0"/>
                    <a:pt x="34" y="34"/>
                    <a:pt x="27" y="48"/>
                  </a:cubicBezTo>
                  <a:cubicBezTo>
                    <a:pt x="12" y="77"/>
                    <a:pt x="0" y="127"/>
                    <a:pt x="0" y="130"/>
                  </a:cubicBezTo>
                  <a:cubicBezTo>
                    <a:pt x="0" y="139"/>
                    <a:pt x="7" y="136"/>
                    <a:pt x="10" y="139"/>
                  </a:cubicBezTo>
                  <a:cubicBezTo>
                    <a:pt x="19" y="139"/>
                    <a:pt x="19" y="137"/>
                    <a:pt x="24" y="120"/>
                  </a:cubicBezTo>
                  <a:cubicBezTo>
                    <a:pt x="39" y="60"/>
                    <a:pt x="55" y="19"/>
                    <a:pt x="87" y="19"/>
                  </a:cubicBezTo>
                  <a:cubicBezTo>
                    <a:pt x="103" y="19"/>
                    <a:pt x="113" y="29"/>
                    <a:pt x="113" y="58"/>
                  </a:cubicBezTo>
                  <a:cubicBezTo>
                    <a:pt x="113" y="75"/>
                    <a:pt x="111" y="84"/>
                    <a:pt x="99" y="127"/>
                  </a:cubicBezTo>
                  <a:cubicBezTo>
                    <a:pt x="83" y="193"/>
                    <a:pt x="67" y="258"/>
                    <a:pt x="51" y="3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97" name=""/>
            <p:cNvSpPr/>
            <p:nvPr/>
          </p:nvSpPr>
          <p:spPr>
            <a:xfrm>
              <a:off x="4226040" y="2854080"/>
              <a:ext cx="183600" cy="10800"/>
            </a:xfrm>
            <a:custGeom>
              <a:avLst/>
              <a:gdLst>
                <a:gd name="textAreaLeft" fmla="*/ 0 w 183600"/>
                <a:gd name="textAreaRight" fmla="*/ 185760 w 183600"/>
                <a:gd name="textAreaTop" fmla="*/ 0 h 10800"/>
                <a:gd name="textAreaBottom" fmla="*/ 12960 h 10800"/>
              </a:gdLst>
              <a:ahLst/>
              <a:rect l="textAreaLeft" t="textAreaTop" r="textAreaRight" b="textAreaBottom"/>
              <a:pathLst>
                <a:path w="516" h="36">
                  <a:moveTo>
                    <a:pt x="485" y="36"/>
                  </a:moveTo>
                  <a:cubicBezTo>
                    <a:pt x="499" y="36"/>
                    <a:pt x="516" y="37"/>
                    <a:pt x="516" y="19"/>
                  </a:cubicBezTo>
                  <a:cubicBezTo>
                    <a:pt x="516" y="1"/>
                    <a:pt x="499" y="0"/>
                    <a:pt x="485" y="0"/>
                  </a:cubicBezTo>
                  <a:cubicBezTo>
                    <a:pt x="333" y="0"/>
                    <a:pt x="181" y="0"/>
                    <a:pt x="29" y="0"/>
                  </a:cubicBezTo>
                  <a:cubicBezTo>
                    <a:pt x="15" y="0"/>
                    <a:pt x="0" y="1"/>
                    <a:pt x="0" y="19"/>
                  </a:cubicBezTo>
                  <a:cubicBezTo>
                    <a:pt x="0" y="37"/>
                    <a:pt x="15" y="36"/>
                    <a:pt x="29" y="36"/>
                  </a:cubicBezTo>
                  <a:cubicBezTo>
                    <a:pt x="181" y="36"/>
                    <a:pt x="333" y="36"/>
                    <a:pt x="485" y="3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2040" bIns="-320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98" name=""/>
            <p:cNvSpPr/>
            <p:nvPr/>
          </p:nvSpPr>
          <p:spPr>
            <a:xfrm>
              <a:off x="4517280" y="2734200"/>
              <a:ext cx="123840" cy="206640"/>
            </a:xfrm>
            <a:custGeom>
              <a:avLst/>
              <a:gdLst>
                <a:gd name="textAreaLeft" fmla="*/ 0 w 123840"/>
                <a:gd name="textAreaRight" fmla="*/ 126000 w 123840"/>
                <a:gd name="textAreaTop" fmla="*/ 0 h 206640"/>
                <a:gd name="textAreaBottom" fmla="*/ 208800 h 206640"/>
              </a:gdLst>
              <a:ahLst/>
              <a:rect l="textAreaLeft" t="textAreaTop" r="textAreaRight" b="textAreaBottom"/>
              <a:pathLst>
                <a:path w="350" h="580">
                  <a:moveTo>
                    <a:pt x="209" y="266"/>
                  </a:moveTo>
                  <a:cubicBezTo>
                    <a:pt x="278" y="242"/>
                    <a:pt x="326" y="184"/>
                    <a:pt x="326" y="117"/>
                  </a:cubicBezTo>
                  <a:cubicBezTo>
                    <a:pt x="326" y="48"/>
                    <a:pt x="252" y="0"/>
                    <a:pt x="173" y="0"/>
                  </a:cubicBezTo>
                  <a:cubicBezTo>
                    <a:pt x="86" y="0"/>
                    <a:pt x="21" y="50"/>
                    <a:pt x="21" y="115"/>
                  </a:cubicBezTo>
                  <a:cubicBezTo>
                    <a:pt x="21" y="144"/>
                    <a:pt x="41" y="158"/>
                    <a:pt x="65" y="158"/>
                  </a:cubicBezTo>
                  <a:cubicBezTo>
                    <a:pt x="91" y="158"/>
                    <a:pt x="108" y="141"/>
                    <a:pt x="108" y="117"/>
                  </a:cubicBezTo>
                  <a:cubicBezTo>
                    <a:pt x="108" y="74"/>
                    <a:pt x="69" y="74"/>
                    <a:pt x="55" y="74"/>
                  </a:cubicBezTo>
                  <a:cubicBezTo>
                    <a:pt x="81" y="33"/>
                    <a:pt x="139" y="21"/>
                    <a:pt x="168" y="21"/>
                  </a:cubicBezTo>
                  <a:cubicBezTo>
                    <a:pt x="204" y="21"/>
                    <a:pt x="249" y="41"/>
                    <a:pt x="249" y="117"/>
                  </a:cubicBezTo>
                  <a:cubicBezTo>
                    <a:pt x="249" y="127"/>
                    <a:pt x="247" y="175"/>
                    <a:pt x="225" y="213"/>
                  </a:cubicBezTo>
                  <a:cubicBezTo>
                    <a:pt x="201" y="252"/>
                    <a:pt x="173" y="254"/>
                    <a:pt x="151" y="256"/>
                  </a:cubicBezTo>
                  <a:cubicBezTo>
                    <a:pt x="144" y="256"/>
                    <a:pt x="125" y="259"/>
                    <a:pt x="117" y="259"/>
                  </a:cubicBezTo>
                  <a:cubicBezTo>
                    <a:pt x="110" y="259"/>
                    <a:pt x="105" y="261"/>
                    <a:pt x="105" y="268"/>
                  </a:cubicBezTo>
                  <a:cubicBezTo>
                    <a:pt x="105" y="278"/>
                    <a:pt x="110" y="278"/>
                    <a:pt x="125" y="278"/>
                  </a:cubicBezTo>
                  <a:cubicBezTo>
                    <a:pt x="137" y="278"/>
                    <a:pt x="150" y="278"/>
                    <a:pt x="163" y="278"/>
                  </a:cubicBezTo>
                  <a:cubicBezTo>
                    <a:pt x="233" y="278"/>
                    <a:pt x="264" y="336"/>
                    <a:pt x="264" y="417"/>
                  </a:cubicBezTo>
                  <a:cubicBezTo>
                    <a:pt x="264" y="532"/>
                    <a:pt x="204" y="556"/>
                    <a:pt x="168" y="556"/>
                  </a:cubicBezTo>
                  <a:cubicBezTo>
                    <a:pt x="132" y="556"/>
                    <a:pt x="67" y="542"/>
                    <a:pt x="38" y="494"/>
                  </a:cubicBezTo>
                  <a:cubicBezTo>
                    <a:pt x="67" y="496"/>
                    <a:pt x="93" y="479"/>
                    <a:pt x="93" y="446"/>
                  </a:cubicBezTo>
                  <a:cubicBezTo>
                    <a:pt x="93" y="417"/>
                    <a:pt x="72" y="400"/>
                    <a:pt x="48" y="400"/>
                  </a:cubicBezTo>
                  <a:cubicBezTo>
                    <a:pt x="26" y="400"/>
                    <a:pt x="0" y="410"/>
                    <a:pt x="0" y="448"/>
                  </a:cubicBezTo>
                  <a:cubicBezTo>
                    <a:pt x="0" y="525"/>
                    <a:pt x="79" y="580"/>
                    <a:pt x="170" y="580"/>
                  </a:cubicBezTo>
                  <a:cubicBezTo>
                    <a:pt x="273" y="580"/>
                    <a:pt x="350" y="503"/>
                    <a:pt x="350" y="417"/>
                  </a:cubicBezTo>
                  <a:cubicBezTo>
                    <a:pt x="350" y="347"/>
                    <a:pt x="297" y="283"/>
                    <a:pt x="209" y="26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99" name=""/>
            <p:cNvSpPr/>
            <p:nvPr/>
          </p:nvSpPr>
          <p:spPr>
            <a:xfrm>
              <a:off x="4673520" y="2709000"/>
              <a:ext cx="67680" cy="300960"/>
            </a:xfrm>
            <a:custGeom>
              <a:avLst/>
              <a:gdLst>
                <a:gd name="textAreaLeft" fmla="*/ 0 w 67680"/>
                <a:gd name="textAreaRight" fmla="*/ 69840 w 67680"/>
                <a:gd name="textAreaTop" fmla="*/ 0 h 300960"/>
                <a:gd name="textAreaBottom" fmla="*/ 303120 h 300960"/>
              </a:gdLst>
              <a:ahLst/>
              <a:rect l="textAreaLeft" t="textAreaTop" r="textAreaRight" b="textAreaBottom"/>
              <a:pathLst>
                <a:path w="194" h="842">
                  <a:moveTo>
                    <a:pt x="194" y="422"/>
                  </a:moveTo>
                  <a:cubicBezTo>
                    <a:pt x="194" y="355"/>
                    <a:pt x="187" y="254"/>
                    <a:pt x="139" y="159"/>
                  </a:cubicBezTo>
                  <a:cubicBezTo>
                    <a:pt x="89" y="55"/>
                    <a:pt x="17" y="0"/>
                    <a:pt x="7" y="0"/>
                  </a:cubicBezTo>
                  <a:cubicBezTo>
                    <a:pt x="2" y="0"/>
                    <a:pt x="0" y="3"/>
                    <a:pt x="0" y="7"/>
                  </a:cubicBezTo>
                  <a:cubicBezTo>
                    <a:pt x="0" y="10"/>
                    <a:pt x="0" y="12"/>
                    <a:pt x="17" y="29"/>
                  </a:cubicBezTo>
                  <a:cubicBezTo>
                    <a:pt x="98" y="111"/>
                    <a:pt x="146" y="245"/>
                    <a:pt x="146" y="422"/>
                  </a:cubicBezTo>
                  <a:cubicBezTo>
                    <a:pt x="146" y="566"/>
                    <a:pt x="115" y="712"/>
                    <a:pt x="10" y="820"/>
                  </a:cubicBezTo>
                  <a:cubicBezTo>
                    <a:pt x="0" y="830"/>
                    <a:pt x="0" y="832"/>
                    <a:pt x="0" y="835"/>
                  </a:cubicBezTo>
                  <a:cubicBezTo>
                    <a:pt x="0" y="839"/>
                    <a:pt x="2" y="842"/>
                    <a:pt x="7" y="842"/>
                  </a:cubicBezTo>
                  <a:cubicBezTo>
                    <a:pt x="17" y="842"/>
                    <a:pt x="94" y="784"/>
                    <a:pt x="142" y="679"/>
                  </a:cubicBezTo>
                  <a:cubicBezTo>
                    <a:pt x="185" y="585"/>
                    <a:pt x="194" y="492"/>
                    <a:pt x="194" y="42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00" name=""/>
            <p:cNvSpPr/>
            <p:nvPr/>
          </p:nvSpPr>
          <p:spPr>
            <a:xfrm>
              <a:off x="4867200" y="2854080"/>
              <a:ext cx="182520" cy="10800"/>
            </a:xfrm>
            <a:custGeom>
              <a:avLst/>
              <a:gdLst>
                <a:gd name="textAreaLeft" fmla="*/ 0 w 182520"/>
                <a:gd name="textAreaRight" fmla="*/ 184680 w 182520"/>
                <a:gd name="textAreaTop" fmla="*/ 0 h 10800"/>
                <a:gd name="textAreaBottom" fmla="*/ 12960 h 10800"/>
              </a:gdLst>
              <a:ahLst/>
              <a:rect l="textAreaLeft" t="textAreaTop" r="textAreaRight" b="textAreaBottom"/>
              <a:pathLst>
                <a:path w="513" h="36">
                  <a:moveTo>
                    <a:pt x="484" y="36"/>
                  </a:moveTo>
                  <a:cubicBezTo>
                    <a:pt x="499" y="36"/>
                    <a:pt x="513" y="37"/>
                    <a:pt x="513" y="19"/>
                  </a:cubicBezTo>
                  <a:cubicBezTo>
                    <a:pt x="513" y="1"/>
                    <a:pt x="499" y="0"/>
                    <a:pt x="484" y="0"/>
                  </a:cubicBezTo>
                  <a:cubicBezTo>
                    <a:pt x="332" y="0"/>
                    <a:pt x="180" y="0"/>
                    <a:pt x="28" y="0"/>
                  </a:cubicBezTo>
                  <a:cubicBezTo>
                    <a:pt x="14" y="0"/>
                    <a:pt x="0" y="1"/>
                    <a:pt x="0" y="19"/>
                  </a:cubicBezTo>
                  <a:cubicBezTo>
                    <a:pt x="0" y="37"/>
                    <a:pt x="14" y="36"/>
                    <a:pt x="28" y="36"/>
                  </a:cubicBezTo>
                  <a:cubicBezTo>
                    <a:pt x="180" y="36"/>
                    <a:pt x="332" y="36"/>
                    <a:pt x="484" y="3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2040" bIns="-320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01" name=""/>
            <p:cNvSpPr/>
            <p:nvPr/>
          </p:nvSpPr>
          <p:spPr>
            <a:xfrm>
              <a:off x="5241960" y="2692800"/>
              <a:ext cx="76320" cy="101160"/>
            </a:xfrm>
            <a:custGeom>
              <a:avLst/>
              <a:gdLst>
                <a:gd name="textAreaLeft" fmla="*/ 0 w 76320"/>
                <a:gd name="textAreaRight" fmla="*/ 78480 w 76320"/>
                <a:gd name="textAreaTop" fmla="*/ 0 h 101160"/>
                <a:gd name="textAreaBottom" fmla="*/ 103320 h 101160"/>
              </a:gdLst>
              <a:ahLst/>
              <a:rect l="textAreaLeft" t="textAreaTop" r="textAreaRight" b="textAreaBottom"/>
              <a:pathLst>
                <a:path w="218" h="287">
                  <a:moveTo>
                    <a:pt x="103" y="139"/>
                  </a:moveTo>
                  <a:cubicBezTo>
                    <a:pt x="144" y="139"/>
                    <a:pt x="168" y="163"/>
                    <a:pt x="168" y="206"/>
                  </a:cubicBezTo>
                  <a:cubicBezTo>
                    <a:pt x="168" y="249"/>
                    <a:pt x="142" y="271"/>
                    <a:pt x="106" y="271"/>
                  </a:cubicBezTo>
                  <a:cubicBezTo>
                    <a:pt x="101" y="271"/>
                    <a:pt x="50" y="271"/>
                    <a:pt x="29" y="249"/>
                  </a:cubicBezTo>
                  <a:cubicBezTo>
                    <a:pt x="46" y="247"/>
                    <a:pt x="50" y="235"/>
                    <a:pt x="50" y="223"/>
                  </a:cubicBezTo>
                  <a:cubicBezTo>
                    <a:pt x="50" y="208"/>
                    <a:pt x="38" y="199"/>
                    <a:pt x="24" y="199"/>
                  </a:cubicBezTo>
                  <a:cubicBezTo>
                    <a:pt x="12" y="199"/>
                    <a:pt x="0" y="206"/>
                    <a:pt x="0" y="225"/>
                  </a:cubicBezTo>
                  <a:cubicBezTo>
                    <a:pt x="0" y="268"/>
                    <a:pt x="48" y="287"/>
                    <a:pt x="106" y="287"/>
                  </a:cubicBezTo>
                  <a:cubicBezTo>
                    <a:pt x="175" y="287"/>
                    <a:pt x="218" y="247"/>
                    <a:pt x="218" y="206"/>
                  </a:cubicBezTo>
                  <a:cubicBezTo>
                    <a:pt x="218" y="172"/>
                    <a:pt x="187" y="141"/>
                    <a:pt x="139" y="132"/>
                  </a:cubicBezTo>
                  <a:cubicBezTo>
                    <a:pt x="189" y="115"/>
                    <a:pt x="204" y="84"/>
                    <a:pt x="204" y="60"/>
                  </a:cubicBezTo>
                  <a:cubicBezTo>
                    <a:pt x="204" y="24"/>
                    <a:pt x="161" y="0"/>
                    <a:pt x="108" y="0"/>
                  </a:cubicBezTo>
                  <a:cubicBezTo>
                    <a:pt x="55" y="0"/>
                    <a:pt x="14" y="21"/>
                    <a:pt x="14" y="60"/>
                  </a:cubicBezTo>
                  <a:cubicBezTo>
                    <a:pt x="14" y="79"/>
                    <a:pt x="29" y="84"/>
                    <a:pt x="38" y="84"/>
                  </a:cubicBezTo>
                  <a:cubicBezTo>
                    <a:pt x="50" y="84"/>
                    <a:pt x="62" y="74"/>
                    <a:pt x="62" y="60"/>
                  </a:cubicBezTo>
                  <a:cubicBezTo>
                    <a:pt x="62" y="50"/>
                    <a:pt x="58" y="38"/>
                    <a:pt x="41" y="36"/>
                  </a:cubicBezTo>
                  <a:cubicBezTo>
                    <a:pt x="60" y="17"/>
                    <a:pt x="96" y="14"/>
                    <a:pt x="106" y="14"/>
                  </a:cubicBezTo>
                  <a:cubicBezTo>
                    <a:pt x="137" y="14"/>
                    <a:pt x="158" y="31"/>
                    <a:pt x="158" y="60"/>
                  </a:cubicBezTo>
                  <a:cubicBezTo>
                    <a:pt x="158" y="84"/>
                    <a:pt x="142" y="122"/>
                    <a:pt x="98" y="124"/>
                  </a:cubicBezTo>
                  <a:cubicBezTo>
                    <a:pt x="86" y="124"/>
                    <a:pt x="84" y="124"/>
                    <a:pt x="74" y="124"/>
                  </a:cubicBezTo>
                  <a:cubicBezTo>
                    <a:pt x="70" y="127"/>
                    <a:pt x="65" y="127"/>
                    <a:pt x="65" y="132"/>
                  </a:cubicBezTo>
                  <a:cubicBezTo>
                    <a:pt x="65" y="139"/>
                    <a:pt x="70" y="139"/>
                    <a:pt x="77" y="139"/>
                  </a:cubicBezTo>
                  <a:cubicBezTo>
                    <a:pt x="86" y="139"/>
                    <a:pt x="94" y="139"/>
                    <a:pt x="103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02" name=""/>
            <p:cNvSpPr/>
            <p:nvPr/>
          </p:nvSpPr>
          <p:spPr>
            <a:xfrm>
              <a:off x="5186520" y="2671920"/>
              <a:ext cx="234720" cy="300960"/>
            </a:xfrm>
            <a:custGeom>
              <a:avLst/>
              <a:gdLst>
                <a:gd name="textAreaLeft" fmla="*/ 0 w 234720"/>
                <a:gd name="textAreaRight" fmla="*/ 236880 w 234720"/>
                <a:gd name="textAreaTop" fmla="*/ 0 h 300960"/>
                <a:gd name="textAreaBottom" fmla="*/ 303120 h 300960"/>
              </a:gdLst>
              <a:ahLst/>
              <a:rect l="textAreaLeft" t="textAreaTop" r="textAreaRight" b="textAreaBottom"/>
              <a:pathLst>
                <a:path w="658" h="842">
                  <a:moveTo>
                    <a:pt x="267" y="753"/>
                  </a:moveTo>
                  <a:cubicBezTo>
                    <a:pt x="217" y="644"/>
                    <a:pt x="168" y="534"/>
                    <a:pt x="118" y="425"/>
                  </a:cubicBezTo>
                  <a:cubicBezTo>
                    <a:pt x="111" y="413"/>
                    <a:pt x="106" y="413"/>
                    <a:pt x="104" y="413"/>
                  </a:cubicBezTo>
                  <a:cubicBezTo>
                    <a:pt x="99" y="415"/>
                    <a:pt x="99" y="413"/>
                    <a:pt x="89" y="420"/>
                  </a:cubicBezTo>
                  <a:cubicBezTo>
                    <a:pt x="63" y="440"/>
                    <a:pt x="36" y="460"/>
                    <a:pt x="10" y="480"/>
                  </a:cubicBezTo>
                  <a:cubicBezTo>
                    <a:pt x="0" y="487"/>
                    <a:pt x="0" y="489"/>
                    <a:pt x="0" y="492"/>
                  </a:cubicBezTo>
                  <a:cubicBezTo>
                    <a:pt x="0" y="497"/>
                    <a:pt x="3" y="501"/>
                    <a:pt x="8" y="501"/>
                  </a:cubicBezTo>
                  <a:cubicBezTo>
                    <a:pt x="12" y="501"/>
                    <a:pt x="27" y="489"/>
                    <a:pt x="36" y="485"/>
                  </a:cubicBezTo>
                  <a:cubicBezTo>
                    <a:pt x="41" y="480"/>
                    <a:pt x="53" y="470"/>
                    <a:pt x="63" y="463"/>
                  </a:cubicBezTo>
                  <a:cubicBezTo>
                    <a:pt x="118" y="584"/>
                    <a:pt x="173" y="706"/>
                    <a:pt x="228" y="827"/>
                  </a:cubicBezTo>
                  <a:cubicBezTo>
                    <a:pt x="236" y="842"/>
                    <a:pt x="240" y="842"/>
                    <a:pt x="248" y="842"/>
                  </a:cubicBezTo>
                  <a:cubicBezTo>
                    <a:pt x="260" y="842"/>
                    <a:pt x="262" y="837"/>
                    <a:pt x="269" y="825"/>
                  </a:cubicBezTo>
                  <a:cubicBezTo>
                    <a:pt x="396" y="561"/>
                    <a:pt x="523" y="298"/>
                    <a:pt x="651" y="34"/>
                  </a:cubicBezTo>
                  <a:cubicBezTo>
                    <a:pt x="658" y="22"/>
                    <a:pt x="655" y="23"/>
                    <a:pt x="658" y="17"/>
                  </a:cubicBezTo>
                  <a:cubicBezTo>
                    <a:pt x="658" y="7"/>
                    <a:pt x="651" y="0"/>
                    <a:pt x="641" y="0"/>
                  </a:cubicBezTo>
                  <a:cubicBezTo>
                    <a:pt x="634" y="0"/>
                    <a:pt x="627" y="3"/>
                    <a:pt x="619" y="17"/>
                  </a:cubicBezTo>
                  <a:cubicBezTo>
                    <a:pt x="502" y="262"/>
                    <a:pt x="384" y="508"/>
                    <a:pt x="267" y="75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03" name=""/>
            <p:cNvSpPr/>
            <p:nvPr/>
          </p:nvSpPr>
          <p:spPr>
            <a:xfrm>
              <a:off x="5417280" y="2671920"/>
              <a:ext cx="990360" cy="10080"/>
            </a:xfrm>
            <a:custGeom>
              <a:avLst/>
              <a:gdLst>
                <a:gd name="textAreaLeft" fmla="*/ 0 w 990360"/>
                <a:gd name="textAreaRight" fmla="*/ 992520 w 990360"/>
                <a:gd name="textAreaTop" fmla="*/ 0 h 10080"/>
                <a:gd name="textAreaBottom" fmla="*/ 12240 h 10080"/>
              </a:gdLst>
              <a:ahLst/>
              <a:rect l="textAreaLeft" t="textAreaTop" r="textAreaRight" b="textAreaBottom"/>
              <a:pathLst>
                <a:path w="2757" h="34">
                  <a:moveTo>
                    <a:pt x="0" y="0"/>
                  </a:moveTo>
                  <a:cubicBezTo>
                    <a:pt x="919" y="0"/>
                    <a:pt x="1838" y="0"/>
                    <a:pt x="2757" y="0"/>
                  </a:cubicBezTo>
                  <a:cubicBezTo>
                    <a:pt x="2757" y="11"/>
                    <a:pt x="2757" y="23"/>
                    <a:pt x="2757" y="34"/>
                  </a:cubicBezTo>
                  <a:cubicBezTo>
                    <a:pt x="1838" y="34"/>
                    <a:pt x="919" y="34"/>
                    <a:pt x="0" y="34"/>
                  </a:cubicBezTo>
                  <a:cubicBezTo>
                    <a:pt x="0" y="23"/>
                    <a:pt x="0" y="1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2760" bIns="-327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04" name=""/>
            <p:cNvSpPr/>
            <p:nvPr/>
          </p:nvSpPr>
          <p:spPr>
            <a:xfrm>
              <a:off x="5432040" y="2734200"/>
              <a:ext cx="118800" cy="206640"/>
            </a:xfrm>
            <a:custGeom>
              <a:avLst/>
              <a:gdLst>
                <a:gd name="textAreaLeft" fmla="*/ 0 w 118800"/>
                <a:gd name="textAreaRight" fmla="*/ 120960 w 118800"/>
                <a:gd name="textAreaTop" fmla="*/ 0 h 206640"/>
                <a:gd name="textAreaBottom" fmla="*/ 208800 h 206640"/>
              </a:gdLst>
              <a:ahLst/>
              <a:rect l="textAreaLeft" t="textAreaTop" r="textAreaRight" b="textAreaBottom"/>
              <a:pathLst>
                <a:path w="336" h="580">
                  <a:moveTo>
                    <a:pt x="336" y="393"/>
                  </a:moveTo>
                  <a:cubicBezTo>
                    <a:pt x="336" y="292"/>
                    <a:pt x="269" y="208"/>
                    <a:pt x="177" y="208"/>
                  </a:cubicBezTo>
                  <a:cubicBezTo>
                    <a:pt x="137" y="208"/>
                    <a:pt x="101" y="220"/>
                    <a:pt x="69" y="252"/>
                  </a:cubicBezTo>
                  <a:cubicBezTo>
                    <a:pt x="69" y="196"/>
                    <a:pt x="69" y="141"/>
                    <a:pt x="69" y="86"/>
                  </a:cubicBezTo>
                  <a:cubicBezTo>
                    <a:pt x="86" y="91"/>
                    <a:pt x="115" y="98"/>
                    <a:pt x="141" y="98"/>
                  </a:cubicBezTo>
                  <a:cubicBezTo>
                    <a:pt x="245" y="98"/>
                    <a:pt x="305" y="21"/>
                    <a:pt x="305" y="9"/>
                  </a:cubicBezTo>
                  <a:cubicBezTo>
                    <a:pt x="305" y="5"/>
                    <a:pt x="302" y="0"/>
                    <a:pt x="295" y="0"/>
                  </a:cubicBezTo>
                  <a:cubicBezTo>
                    <a:pt x="293" y="1"/>
                    <a:pt x="293" y="0"/>
                    <a:pt x="288" y="2"/>
                  </a:cubicBezTo>
                  <a:cubicBezTo>
                    <a:pt x="271" y="12"/>
                    <a:pt x="230" y="29"/>
                    <a:pt x="175" y="29"/>
                  </a:cubicBezTo>
                  <a:cubicBezTo>
                    <a:pt x="141" y="29"/>
                    <a:pt x="101" y="21"/>
                    <a:pt x="62" y="5"/>
                  </a:cubicBezTo>
                  <a:cubicBezTo>
                    <a:pt x="55" y="2"/>
                    <a:pt x="56" y="3"/>
                    <a:pt x="53" y="2"/>
                  </a:cubicBezTo>
                  <a:cubicBezTo>
                    <a:pt x="43" y="2"/>
                    <a:pt x="43" y="9"/>
                    <a:pt x="43" y="21"/>
                  </a:cubicBezTo>
                  <a:cubicBezTo>
                    <a:pt x="43" y="105"/>
                    <a:pt x="43" y="188"/>
                    <a:pt x="43" y="271"/>
                  </a:cubicBezTo>
                  <a:cubicBezTo>
                    <a:pt x="43" y="285"/>
                    <a:pt x="43" y="292"/>
                    <a:pt x="55" y="292"/>
                  </a:cubicBezTo>
                  <a:cubicBezTo>
                    <a:pt x="62" y="292"/>
                    <a:pt x="62" y="290"/>
                    <a:pt x="67" y="285"/>
                  </a:cubicBezTo>
                  <a:cubicBezTo>
                    <a:pt x="77" y="273"/>
                    <a:pt x="108" y="228"/>
                    <a:pt x="175" y="228"/>
                  </a:cubicBezTo>
                  <a:cubicBezTo>
                    <a:pt x="218" y="228"/>
                    <a:pt x="240" y="266"/>
                    <a:pt x="247" y="280"/>
                  </a:cubicBezTo>
                  <a:cubicBezTo>
                    <a:pt x="259" y="312"/>
                    <a:pt x="261" y="345"/>
                    <a:pt x="261" y="386"/>
                  </a:cubicBezTo>
                  <a:cubicBezTo>
                    <a:pt x="261" y="417"/>
                    <a:pt x="261" y="467"/>
                    <a:pt x="242" y="501"/>
                  </a:cubicBezTo>
                  <a:cubicBezTo>
                    <a:pt x="221" y="535"/>
                    <a:pt x="189" y="556"/>
                    <a:pt x="151" y="556"/>
                  </a:cubicBezTo>
                  <a:cubicBezTo>
                    <a:pt x="89" y="556"/>
                    <a:pt x="41" y="513"/>
                    <a:pt x="26" y="463"/>
                  </a:cubicBezTo>
                  <a:cubicBezTo>
                    <a:pt x="31" y="463"/>
                    <a:pt x="33" y="465"/>
                    <a:pt x="41" y="465"/>
                  </a:cubicBezTo>
                  <a:cubicBezTo>
                    <a:pt x="69" y="465"/>
                    <a:pt x="84" y="442"/>
                    <a:pt x="84" y="422"/>
                  </a:cubicBezTo>
                  <a:cubicBezTo>
                    <a:pt x="84" y="401"/>
                    <a:pt x="69" y="381"/>
                    <a:pt x="41" y="381"/>
                  </a:cubicBezTo>
                  <a:cubicBezTo>
                    <a:pt x="31" y="381"/>
                    <a:pt x="0" y="388"/>
                    <a:pt x="0" y="427"/>
                  </a:cubicBezTo>
                  <a:cubicBezTo>
                    <a:pt x="0" y="499"/>
                    <a:pt x="57" y="580"/>
                    <a:pt x="153" y="580"/>
                  </a:cubicBezTo>
                  <a:cubicBezTo>
                    <a:pt x="252" y="580"/>
                    <a:pt x="336" y="499"/>
                    <a:pt x="336" y="39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05" name=""/>
            <p:cNvSpPr/>
            <p:nvPr/>
          </p:nvSpPr>
          <p:spPr>
            <a:xfrm>
              <a:off x="5577840" y="2802240"/>
              <a:ext cx="162000" cy="135000"/>
            </a:xfrm>
            <a:custGeom>
              <a:avLst/>
              <a:gdLst>
                <a:gd name="textAreaLeft" fmla="*/ 0 w 162000"/>
                <a:gd name="textAreaRight" fmla="*/ 164160 w 162000"/>
                <a:gd name="textAreaTop" fmla="*/ 0 h 135000"/>
                <a:gd name="textAreaBottom" fmla="*/ 137160 h 135000"/>
              </a:gdLst>
              <a:ahLst/>
              <a:rect l="textAreaLeft" t="textAreaTop" r="textAreaRight" b="textAreaBottom"/>
              <a:pathLst>
                <a:path w="456" h="381">
                  <a:moveTo>
                    <a:pt x="48" y="324"/>
                  </a:moveTo>
                  <a:cubicBezTo>
                    <a:pt x="46" y="336"/>
                    <a:pt x="41" y="355"/>
                    <a:pt x="41" y="360"/>
                  </a:cubicBezTo>
                  <a:cubicBezTo>
                    <a:pt x="41" y="374"/>
                    <a:pt x="53" y="381"/>
                    <a:pt x="65" y="381"/>
                  </a:cubicBezTo>
                  <a:cubicBezTo>
                    <a:pt x="77" y="381"/>
                    <a:pt x="92" y="374"/>
                    <a:pt x="96" y="358"/>
                  </a:cubicBezTo>
                  <a:cubicBezTo>
                    <a:pt x="99" y="358"/>
                    <a:pt x="108" y="317"/>
                    <a:pt x="113" y="295"/>
                  </a:cubicBezTo>
                  <a:cubicBezTo>
                    <a:pt x="119" y="270"/>
                    <a:pt x="126" y="246"/>
                    <a:pt x="132" y="221"/>
                  </a:cubicBezTo>
                  <a:cubicBezTo>
                    <a:pt x="137" y="202"/>
                    <a:pt x="142" y="182"/>
                    <a:pt x="147" y="163"/>
                  </a:cubicBezTo>
                  <a:cubicBezTo>
                    <a:pt x="149" y="149"/>
                    <a:pt x="156" y="125"/>
                    <a:pt x="156" y="123"/>
                  </a:cubicBezTo>
                  <a:cubicBezTo>
                    <a:pt x="171" y="96"/>
                    <a:pt x="214" y="19"/>
                    <a:pt x="295" y="19"/>
                  </a:cubicBezTo>
                  <a:cubicBezTo>
                    <a:pt x="331" y="19"/>
                    <a:pt x="339" y="51"/>
                    <a:pt x="339" y="77"/>
                  </a:cubicBezTo>
                  <a:cubicBezTo>
                    <a:pt x="339" y="130"/>
                    <a:pt x="298" y="238"/>
                    <a:pt x="286" y="274"/>
                  </a:cubicBezTo>
                  <a:cubicBezTo>
                    <a:pt x="276" y="293"/>
                    <a:pt x="276" y="305"/>
                    <a:pt x="276" y="312"/>
                  </a:cubicBezTo>
                  <a:cubicBezTo>
                    <a:pt x="276" y="353"/>
                    <a:pt x="305" y="381"/>
                    <a:pt x="346" y="381"/>
                  </a:cubicBezTo>
                  <a:cubicBezTo>
                    <a:pt x="425" y="381"/>
                    <a:pt x="456" y="259"/>
                    <a:pt x="456" y="252"/>
                  </a:cubicBezTo>
                  <a:cubicBezTo>
                    <a:pt x="456" y="245"/>
                    <a:pt x="449" y="245"/>
                    <a:pt x="447" y="245"/>
                  </a:cubicBezTo>
                  <a:cubicBezTo>
                    <a:pt x="437" y="245"/>
                    <a:pt x="437" y="247"/>
                    <a:pt x="432" y="259"/>
                  </a:cubicBezTo>
                  <a:cubicBezTo>
                    <a:pt x="415" y="317"/>
                    <a:pt x="389" y="362"/>
                    <a:pt x="348" y="362"/>
                  </a:cubicBezTo>
                  <a:cubicBezTo>
                    <a:pt x="334" y="362"/>
                    <a:pt x="327" y="355"/>
                    <a:pt x="327" y="336"/>
                  </a:cubicBezTo>
                  <a:cubicBezTo>
                    <a:pt x="327" y="314"/>
                    <a:pt x="334" y="295"/>
                    <a:pt x="343" y="276"/>
                  </a:cubicBezTo>
                  <a:cubicBezTo>
                    <a:pt x="358" y="230"/>
                    <a:pt x="394" y="139"/>
                    <a:pt x="394" y="91"/>
                  </a:cubicBezTo>
                  <a:cubicBezTo>
                    <a:pt x="394" y="34"/>
                    <a:pt x="358" y="0"/>
                    <a:pt x="298" y="0"/>
                  </a:cubicBezTo>
                  <a:cubicBezTo>
                    <a:pt x="221" y="0"/>
                    <a:pt x="180" y="55"/>
                    <a:pt x="166" y="75"/>
                  </a:cubicBezTo>
                  <a:cubicBezTo>
                    <a:pt x="161" y="27"/>
                    <a:pt x="126" y="0"/>
                    <a:pt x="87" y="0"/>
                  </a:cubicBezTo>
                  <a:cubicBezTo>
                    <a:pt x="47" y="0"/>
                    <a:pt x="34" y="34"/>
                    <a:pt x="24" y="48"/>
                  </a:cubicBezTo>
                  <a:cubicBezTo>
                    <a:pt x="10" y="77"/>
                    <a:pt x="0" y="127"/>
                    <a:pt x="0" y="130"/>
                  </a:cubicBezTo>
                  <a:cubicBezTo>
                    <a:pt x="0" y="139"/>
                    <a:pt x="8" y="139"/>
                    <a:pt x="10" y="139"/>
                  </a:cubicBezTo>
                  <a:cubicBezTo>
                    <a:pt x="17" y="139"/>
                    <a:pt x="20" y="137"/>
                    <a:pt x="24" y="120"/>
                  </a:cubicBezTo>
                  <a:cubicBezTo>
                    <a:pt x="39" y="60"/>
                    <a:pt x="56" y="19"/>
                    <a:pt x="84" y="19"/>
                  </a:cubicBezTo>
                  <a:cubicBezTo>
                    <a:pt x="101" y="19"/>
                    <a:pt x="111" y="29"/>
                    <a:pt x="111" y="58"/>
                  </a:cubicBezTo>
                  <a:cubicBezTo>
                    <a:pt x="111" y="75"/>
                    <a:pt x="108" y="84"/>
                    <a:pt x="99" y="127"/>
                  </a:cubicBezTo>
                  <a:cubicBezTo>
                    <a:pt x="82" y="193"/>
                    <a:pt x="65" y="258"/>
                    <a:pt x="48" y="3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06" name=""/>
            <p:cNvSpPr/>
            <p:nvPr/>
          </p:nvSpPr>
          <p:spPr>
            <a:xfrm>
              <a:off x="5762880" y="2708280"/>
              <a:ext cx="95400" cy="142920"/>
            </a:xfrm>
            <a:custGeom>
              <a:avLst/>
              <a:gdLst>
                <a:gd name="textAreaLeft" fmla="*/ 0 w 95400"/>
                <a:gd name="textAreaRight" fmla="*/ 97560 w 95400"/>
                <a:gd name="textAreaTop" fmla="*/ 0 h 142920"/>
                <a:gd name="textAreaBottom" fmla="*/ 145080 h 142920"/>
              </a:gdLst>
              <a:ahLst/>
              <a:rect l="textAreaLeft" t="textAreaTop" r="textAreaRight" b="textAreaBottom"/>
              <a:pathLst>
                <a:path w="271" h="403">
                  <a:moveTo>
                    <a:pt x="55" y="197"/>
                  </a:moveTo>
                  <a:cubicBezTo>
                    <a:pt x="55" y="149"/>
                    <a:pt x="60" y="105"/>
                    <a:pt x="81" y="69"/>
                  </a:cubicBezTo>
                  <a:cubicBezTo>
                    <a:pt x="103" y="38"/>
                    <a:pt x="134" y="17"/>
                    <a:pt x="173" y="17"/>
                  </a:cubicBezTo>
                  <a:cubicBezTo>
                    <a:pt x="189" y="17"/>
                    <a:pt x="213" y="21"/>
                    <a:pt x="225" y="36"/>
                  </a:cubicBezTo>
                  <a:cubicBezTo>
                    <a:pt x="211" y="38"/>
                    <a:pt x="197" y="48"/>
                    <a:pt x="197" y="65"/>
                  </a:cubicBezTo>
                  <a:cubicBezTo>
                    <a:pt x="197" y="79"/>
                    <a:pt x="209" y="93"/>
                    <a:pt x="225" y="93"/>
                  </a:cubicBezTo>
                  <a:cubicBezTo>
                    <a:pt x="242" y="93"/>
                    <a:pt x="254" y="81"/>
                    <a:pt x="254" y="65"/>
                  </a:cubicBezTo>
                  <a:cubicBezTo>
                    <a:pt x="254" y="29"/>
                    <a:pt x="228" y="0"/>
                    <a:pt x="170" y="0"/>
                  </a:cubicBezTo>
                  <a:cubicBezTo>
                    <a:pt x="86" y="0"/>
                    <a:pt x="0" y="77"/>
                    <a:pt x="0" y="204"/>
                  </a:cubicBezTo>
                  <a:cubicBezTo>
                    <a:pt x="0" y="357"/>
                    <a:pt x="72" y="403"/>
                    <a:pt x="137" y="403"/>
                  </a:cubicBezTo>
                  <a:cubicBezTo>
                    <a:pt x="209" y="403"/>
                    <a:pt x="271" y="348"/>
                    <a:pt x="271" y="271"/>
                  </a:cubicBezTo>
                  <a:cubicBezTo>
                    <a:pt x="271" y="194"/>
                    <a:pt x="211" y="139"/>
                    <a:pt x="141" y="139"/>
                  </a:cubicBezTo>
                  <a:cubicBezTo>
                    <a:pt x="93" y="139"/>
                    <a:pt x="69" y="170"/>
                    <a:pt x="55" y="197"/>
                  </a:cubicBezTo>
                  <a:moveTo>
                    <a:pt x="137" y="384"/>
                  </a:moveTo>
                  <a:cubicBezTo>
                    <a:pt x="105" y="384"/>
                    <a:pt x="84" y="367"/>
                    <a:pt x="72" y="340"/>
                  </a:cubicBezTo>
                  <a:cubicBezTo>
                    <a:pt x="62" y="324"/>
                    <a:pt x="57" y="292"/>
                    <a:pt x="57" y="259"/>
                  </a:cubicBezTo>
                  <a:cubicBezTo>
                    <a:pt x="57" y="201"/>
                    <a:pt x="91" y="156"/>
                    <a:pt x="139" y="156"/>
                  </a:cubicBezTo>
                  <a:cubicBezTo>
                    <a:pt x="165" y="156"/>
                    <a:pt x="185" y="168"/>
                    <a:pt x="199" y="189"/>
                  </a:cubicBezTo>
                  <a:cubicBezTo>
                    <a:pt x="213" y="211"/>
                    <a:pt x="213" y="235"/>
                    <a:pt x="213" y="271"/>
                  </a:cubicBezTo>
                  <a:cubicBezTo>
                    <a:pt x="213" y="304"/>
                    <a:pt x="213" y="328"/>
                    <a:pt x="197" y="352"/>
                  </a:cubicBezTo>
                  <a:cubicBezTo>
                    <a:pt x="185" y="372"/>
                    <a:pt x="165" y="384"/>
                    <a:pt x="137" y="3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07" name=""/>
            <p:cNvSpPr/>
            <p:nvPr/>
          </p:nvSpPr>
          <p:spPr>
            <a:xfrm>
              <a:off x="5971680" y="2760120"/>
              <a:ext cx="199440" cy="198720"/>
            </a:xfrm>
            <a:custGeom>
              <a:avLst/>
              <a:gdLst>
                <a:gd name="textAreaLeft" fmla="*/ 0 w 199440"/>
                <a:gd name="textAreaRight" fmla="*/ 201600 w 199440"/>
                <a:gd name="textAreaTop" fmla="*/ 0 h 198720"/>
                <a:gd name="textAreaBottom" fmla="*/ 200880 h 198720"/>
              </a:gdLst>
              <a:ahLst/>
              <a:rect l="textAreaLeft" t="textAreaTop" r="textAreaRight" b="textAreaBottom"/>
              <a:pathLst>
                <a:path w="560" h="558">
                  <a:moveTo>
                    <a:pt x="298" y="297"/>
                  </a:moveTo>
                  <a:cubicBezTo>
                    <a:pt x="376" y="297"/>
                    <a:pt x="455" y="297"/>
                    <a:pt x="533" y="297"/>
                  </a:cubicBezTo>
                  <a:cubicBezTo>
                    <a:pt x="545" y="297"/>
                    <a:pt x="560" y="298"/>
                    <a:pt x="560" y="280"/>
                  </a:cubicBezTo>
                  <a:cubicBezTo>
                    <a:pt x="560" y="262"/>
                    <a:pt x="545" y="261"/>
                    <a:pt x="533" y="261"/>
                  </a:cubicBezTo>
                  <a:cubicBezTo>
                    <a:pt x="455" y="261"/>
                    <a:pt x="376" y="261"/>
                    <a:pt x="298" y="261"/>
                  </a:cubicBezTo>
                  <a:cubicBezTo>
                    <a:pt x="298" y="183"/>
                    <a:pt x="298" y="104"/>
                    <a:pt x="298" y="26"/>
                  </a:cubicBezTo>
                  <a:cubicBezTo>
                    <a:pt x="298" y="14"/>
                    <a:pt x="298" y="0"/>
                    <a:pt x="281" y="0"/>
                  </a:cubicBezTo>
                  <a:cubicBezTo>
                    <a:pt x="264" y="0"/>
                    <a:pt x="264" y="14"/>
                    <a:pt x="264" y="26"/>
                  </a:cubicBezTo>
                  <a:cubicBezTo>
                    <a:pt x="264" y="104"/>
                    <a:pt x="264" y="183"/>
                    <a:pt x="264" y="261"/>
                  </a:cubicBezTo>
                  <a:cubicBezTo>
                    <a:pt x="185" y="261"/>
                    <a:pt x="106" y="261"/>
                    <a:pt x="27" y="261"/>
                  </a:cubicBezTo>
                  <a:cubicBezTo>
                    <a:pt x="15" y="261"/>
                    <a:pt x="0" y="262"/>
                    <a:pt x="0" y="280"/>
                  </a:cubicBezTo>
                  <a:cubicBezTo>
                    <a:pt x="0" y="298"/>
                    <a:pt x="15" y="297"/>
                    <a:pt x="27" y="297"/>
                  </a:cubicBezTo>
                  <a:cubicBezTo>
                    <a:pt x="106" y="297"/>
                    <a:pt x="185" y="297"/>
                    <a:pt x="264" y="297"/>
                  </a:cubicBezTo>
                  <a:cubicBezTo>
                    <a:pt x="264" y="375"/>
                    <a:pt x="264" y="454"/>
                    <a:pt x="264" y="532"/>
                  </a:cubicBezTo>
                  <a:cubicBezTo>
                    <a:pt x="264" y="544"/>
                    <a:pt x="264" y="558"/>
                    <a:pt x="281" y="558"/>
                  </a:cubicBezTo>
                  <a:cubicBezTo>
                    <a:pt x="298" y="558"/>
                    <a:pt x="298" y="544"/>
                    <a:pt x="298" y="532"/>
                  </a:cubicBezTo>
                  <a:cubicBezTo>
                    <a:pt x="298" y="454"/>
                    <a:pt x="298" y="375"/>
                    <a:pt x="298" y="29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08" name=""/>
            <p:cNvSpPr/>
            <p:nvPr/>
          </p:nvSpPr>
          <p:spPr>
            <a:xfrm>
              <a:off x="6273360" y="2734200"/>
              <a:ext cx="118800" cy="199800"/>
            </a:xfrm>
            <a:custGeom>
              <a:avLst/>
              <a:gdLst>
                <a:gd name="textAreaLeft" fmla="*/ 0 w 118800"/>
                <a:gd name="textAreaRight" fmla="*/ 120960 w 118800"/>
                <a:gd name="textAreaTop" fmla="*/ 0 h 199800"/>
                <a:gd name="textAreaBottom" fmla="*/ 201960 h 199800"/>
              </a:gdLst>
              <a:ahLst/>
              <a:rect l="textAreaLeft" t="textAreaTop" r="textAreaRight" b="textAreaBottom"/>
              <a:pathLst>
                <a:path w="336" h="561">
                  <a:moveTo>
                    <a:pt x="65" y="496"/>
                  </a:moveTo>
                  <a:cubicBezTo>
                    <a:pt x="94" y="467"/>
                    <a:pt x="124" y="439"/>
                    <a:pt x="153" y="410"/>
                  </a:cubicBezTo>
                  <a:cubicBezTo>
                    <a:pt x="285" y="295"/>
                    <a:pt x="336" y="249"/>
                    <a:pt x="336" y="165"/>
                  </a:cubicBezTo>
                  <a:cubicBezTo>
                    <a:pt x="336" y="69"/>
                    <a:pt x="259" y="0"/>
                    <a:pt x="158" y="0"/>
                  </a:cubicBezTo>
                  <a:cubicBezTo>
                    <a:pt x="62" y="0"/>
                    <a:pt x="0" y="79"/>
                    <a:pt x="0" y="153"/>
                  </a:cubicBezTo>
                  <a:cubicBezTo>
                    <a:pt x="0" y="201"/>
                    <a:pt x="41" y="201"/>
                    <a:pt x="45" y="201"/>
                  </a:cubicBezTo>
                  <a:cubicBezTo>
                    <a:pt x="57" y="201"/>
                    <a:pt x="89" y="189"/>
                    <a:pt x="89" y="156"/>
                  </a:cubicBezTo>
                  <a:cubicBezTo>
                    <a:pt x="89" y="134"/>
                    <a:pt x="72" y="113"/>
                    <a:pt x="43" y="113"/>
                  </a:cubicBezTo>
                  <a:cubicBezTo>
                    <a:pt x="36" y="113"/>
                    <a:pt x="36" y="113"/>
                    <a:pt x="33" y="113"/>
                  </a:cubicBezTo>
                  <a:cubicBezTo>
                    <a:pt x="53" y="57"/>
                    <a:pt x="98" y="26"/>
                    <a:pt x="146" y="26"/>
                  </a:cubicBezTo>
                  <a:cubicBezTo>
                    <a:pt x="223" y="26"/>
                    <a:pt x="259" y="96"/>
                    <a:pt x="259" y="165"/>
                  </a:cubicBezTo>
                  <a:cubicBezTo>
                    <a:pt x="259" y="232"/>
                    <a:pt x="218" y="297"/>
                    <a:pt x="170" y="350"/>
                  </a:cubicBezTo>
                  <a:cubicBezTo>
                    <a:pt x="117" y="410"/>
                    <a:pt x="63" y="470"/>
                    <a:pt x="9" y="530"/>
                  </a:cubicBezTo>
                  <a:cubicBezTo>
                    <a:pt x="0" y="539"/>
                    <a:pt x="0" y="542"/>
                    <a:pt x="0" y="561"/>
                  </a:cubicBezTo>
                  <a:cubicBezTo>
                    <a:pt x="104" y="561"/>
                    <a:pt x="208" y="561"/>
                    <a:pt x="312" y="561"/>
                  </a:cubicBezTo>
                  <a:cubicBezTo>
                    <a:pt x="320" y="512"/>
                    <a:pt x="328" y="463"/>
                    <a:pt x="336" y="415"/>
                  </a:cubicBezTo>
                  <a:cubicBezTo>
                    <a:pt x="329" y="415"/>
                    <a:pt x="321" y="415"/>
                    <a:pt x="314" y="415"/>
                  </a:cubicBezTo>
                  <a:cubicBezTo>
                    <a:pt x="312" y="441"/>
                    <a:pt x="305" y="477"/>
                    <a:pt x="297" y="489"/>
                  </a:cubicBezTo>
                  <a:cubicBezTo>
                    <a:pt x="290" y="496"/>
                    <a:pt x="235" y="496"/>
                    <a:pt x="216" y="496"/>
                  </a:cubicBezTo>
                  <a:cubicBezTo>
                    <a:pt x="165" y="496"/>
                    <a:pt x="115" y="496"/>
                    <a:pt x="65" y="49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09" name=""/>
            <p:cNvSpPr/>
            <p:nvPr/>
          </p:nvSpPr>
          <p:spPr>
            <a:xfrm>
              <a:off x="3040920" y="3065760"/>
              <a:ext cx="3366720" cy="9720"/>
            </a:xfrm>
            <a:custGeom>
              <a:avLst/>
              <a:gdLst>
                <a:gd name="textAreaLeft" fmla="*/ 0 w 3366720"/>
                <a:gd name="textAreaRight" fmla="*/ 3368880 w 3366720"/>
                <a:gd name="textAreaTop" fmla="*/ 0 h 9720"/>
                <a:gd name="textAreaBottom" fmla="*/ 11880 h 9720"/>
              </a:gdLst>
              <a:ahLst/>
              <a:rect l="textAreaLeft" t="textAreaTop" r="textAreaRight" b="textAreaBottom"/>
              <a:pathLst>
                <a:path w="9358" h="33">
                  <a:moveTo>
                    <a:pt x="0" y="0"/>
                  </a:moveTo>
                  <a:cubicBezTo>
                    <a:pt x="3119" y="0"/>
                    <a:pt x="6239" y="0"/>
                    <a:pt x="9358" y="0"/>
                  </a:cubicBezTo>
                  <a:cubicBezTo>
                    <a:pt x="9358" y="11"/>
                    <a:pt x="9358" y="22"/>
                    <a:pt x="9358" y="33"/>
                  </a:cubicBezTo>
                  <a:cubicBezTo>
                    <a:pt x="6239" y="33"/>
                    <a:pt x="3119" y="33"/>
                    <a:pt x="0" y="33"/>
                  </a:cubicBezTo>
                  <a:cubicBezTo>
                    <a:pt x="0" y="22"/>
                    <a:pt x="0" y="1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120" bIns="-331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10" name=""/>
            <p:cNvSpPr/>
            <p:nvPr/>
          </p:nvSpPr>
          <p:spPr>
            <a:xfrm>
              <a:off x="3771720" y="3125880"/>
              <a:ext cx="234720" cy="300960"/>
            </a:xfrm>
            <a:custGeom>
              <a:avLst/>
              <a:gdLst>
                <a:gd name="textAreaLeft" fmla="*/ 0 w 234720"/>
                <a:gd name="textAreaRight" fmla="*/ 236880 w 234720"/>
                <a:gd name="textAreaTop" fmla="*/ 0 h 300960"/>
                <a:gd name="textAreaBottom" fmla="*/ 303120 h 300960"/>
              </a:gdLst>
              <a:ahLst/>
              <a:rect l="textAreaLeft" t="textAreaTop" r="textAreaRight" b="textAreaBottom"/>
              <a:pathLst>
                <a:path w="658" h="842">
                  <a:moveTo>
                    <a:pt x="266" y="753"/>
                  </a:moveTo>
                  <a:cubicBezTo>
                    <a:pt x="218" y="645"/>
                    <a:pt x="169" y="536"/>
                    <a:pt x="120" y="427"/>
                  </a:cubicBezTo>
                  <a:cubicBezTo>
                    <a:pt x="113" y="413"/>
                    <a:pt x="108" y="413"/>
                    <a:pt x="106" y="413"/>
                  </a:cubicBezTo>
                  <a:cubicBezTo>
                    <a:pt x="101" y="415"/>
                    <a:pt x="101" y="413"/>
                    <a:pt x="91" y="420"/>
                  </a:cubicBezTo>
                  <a:cubicBezTo>
                    <a:pt x="65" y="440"/>
                    <a:pt x="38" y="460"/>
                    <a:pt x="12" y="480"/>
                  </a:cubicBezTo>
                  <a:cubicBezTo>
                    <a:pt x="0" y="487"/>
                    <a:pt x="0" y="492"/>
                    <a:pt x="0" y="494"/>
                  </a:cubicBezTo>
                  <a:cubicBezTo>
                    <a:pt x="0" y="497"/>
                    <a:pt x="2" y="502"/>
                    <a:pt x="10" y="502"/>
                  </a:cubicBezTo>
                  <a:cubicBezTo>
                    <a:pt x="14" y="502"/>
                    <a:pt x="29" y="492"/>
                    <a:pt x="38" y="485"/>
                  </a:cubicBezTo>
                  <a:cubicBezTo>
                    <a:pt x="43" y="480"/>
                    <a:pt x="55" y="470"/>
                    <a:pt x="65" y="463"/>
                  </a:cubicBezTo>
                  <a:cubicBezTo>
                    <a:pt x="120" y="585"/>
                    <a:pt x="175" y="706"/>
                    <a:pt x="230" y="828"/>
                  </a:cubicBezTo>
                  <a:cubicBezTo>
                    <a:pt x="238" y="842"/>
                    <a:pt x="242" y="842"/>
                    <a:pt x="250" y="842"/>
                  </a:cubicBezTo>
                  <a:cubicBezTo>
                    <a:pt x="262" y="842"/>
                    <a:pt x="264" y="837"/>
                    <a:pt x="269" y="825"/>
                  </a:cubicBezTo>
                  <a:cubicBezTo>
                    <a:pt x="397" y="561"/>
                    <a:pt x="525" y="298"/>
                    <a:pt x="653" y="34"/>
                  </a:cubicBezTo>
                  <a:cubicBezTo>
                    <a:pt x="658" y="22"/>
                    <a:pt x="658" y="20"/>
                    <a:pt x="658" y="17"/>
                  </a:cubicBezTo>
                  <a:cubicBezTo>
                    <a:pt x="658" y="8"/>
                    <a:pt x="653" y="0"/>
                    <a:pt x="641" y="0"/>
                  </a:cubicBezTo>
                  <a:cubicBezTo>
                    <a:pt x="636" y="0"/>
                    <a:pt x="629" y="5"/>
                    <a:pt x="622" y="17"/>
                  </a:cubicBezTo>
                  <a:cubicBezTo>
                    <a:pt x="503" y="263"/>
                    <a:pt x="385" y="508"/>
                    <a:pt x="266" y="75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11" name=""/>
            <p:cNvSpPr/>
            <p:nvPr/>
          </p:nvSpPr>
          <p:spPr>
            <a:xfrm>
              <a:off x="4003200" y="3125880"/>
              <a:ext cx="1695240" cy="10080"/>
            </a:xfrm>
            <a:custGeom>
              <a:avLst/>
              <a:gdLst>
                <a:gd name="textAreaLeft" fmla="*/ 0 w 1695240"/>
                <a:gd name="textAreaRight" fmla="*/ 1697400 w 1695240"/>
                <a:gd name="textAreaTop" fmla="*/ 0 h 10080"/>
                <a:gd name="textAreaBottom" fmla="*/ 12240 h 10080"/>
              </a:gdLst>
              <a:ahLst/>
              <a:rect l="textAreaLeft" t="textAreaTop" r="textAreaRight" b="textAreaBottom"/>
              <a:pathLst>
                <a:path w="4715" h="34">
                  <a:moveTo>
                    <a:pt x="0" y="0"/>
                  </a:moveTo>
                  <a:cubicBezTo>
                    <a:pt x="1572" y="0"/>
                    <a:pt x="3143" y="0"/>
                    <a:pt x="4715" y="0"/>
                  </a:cubicBezTo>
                  <a:cubicBezTo>
                    <a:pt x="4715" y="12"/>
                    <a:pt x="4715" y="23"/>
                    <a:pt x="4715" y="34"/>
                  </a:cubicBezTo>
                  <a:cubicBezTo>
                    <a:pt x="3143" y="34"/>
                    <a:pt x="1572" y="34"/>
                    <a:pt x="0" y="34"/>
                  </a:cubicBezTo>
                  <a:cubicBezTo>
                    <a:pt x="0" y="23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2760" bIns="-327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12" name=""/>
            <p:cNvSpPr/>
            <p:nvPr/>
          </p:nvSpPr>
          <p:spPr>
            <a:xfrm>
              <a:off x="4015440" y="3188880"/>
              <a:ext cx="123840" cy="205920"/>
            </a:xfrm>
            <a:custGeom>
              <a:avLst/>
              <a:gdLst>
                <a:gd name="textAreaLeft" fmla="*/ 0 w 123840"/>
                <a:gd name="textAreaRight" fmla="*/ 126000 w 123840"/>
                <a:gd name="textAreaTop" fmla="*/ 0 h 205920"/>
                <a:gd name="textAreaBottom" fmla="*/ 208080 h 205920"/>
              </a:gdLst>
              <a:ahLst/>
              <a:rect l="textAreaLeft" t="textAreaTop" r="textAreaRight" b="textAreaBottom"/>
              <a:pathLst>
                <a:path w="350" h="578">
                  <a:moveTo>
                    <a:pt x="273" y="293"/>
                  </a:moveTo>
                  <a:cubicBezTo>
                    <a:pt x="273" y="302"/>
                    <a:pt x="273" y="311"/>
                    <a:pt x="273" y="319"/>
                  </a:cubicBezTo>
                  <a:cubicBezTo>
                    <a:pt x="273" y="516"/>
                    <a:pt x="187" y="554"/>
                    <a:pt x="139" y="554"/>
                  </a:cubicBezTo>
                  <a:cubicBezTo>
                    <a:pt x="124" y="554"/>
                    <a:pt x="79" y="554"/>
                    <a:pt x="55" y="526"/>
                  </a:cubicBezTo>
                  <a:cubicBezTo>
                    <a:pt x="93" y="526"/>
                    <a:pt x="98" y="502"/>
                    <a:pt x="98" y="487"/>
                  </a:cubicBezTo>
                  <a:cubicBezTo>
                    <a:pt x="98" y="461"/>
                    <a:pt x="79" y="446"/>
                    <a:pt x="60" y="446"/>
                  </a:cubicBezTo>
                  <a:cubicBezTo>
                    <a:pt x="48" y="446"/>
                    <a:pt x="21" y="456"/>
                    <a:pt x="21" y="487"/>
                  </a:cubicBezTo>
                  <a:cubicBezTo>
                    <a:pt x="21" y="545"/>
                    <a:pt x="67" y="578"/>
                    <a:pt x="139" y="578"/>
                  </a:cubicBezTo>
                  <a:cubicBezTo>
                    <a:pt x="247" y="578"/>
                    <a:pt x="350" y="463"/>
                    <a:pt x="350" y="283"/>
                  </a:cubicBezTo>
                  <a:cubicBezTo>
                    <a:pt x="350" y="58"/>
                    <a:pt x="254" y="0"/>
                    <a:pt x="177" y="0"/>
                  </a:cubicBezTo>
                  <a:cubicBezTo>
                    <a:pt x="132" y="0"/>
                    <a:pt x="91" y="15"/>
                    <a:pt x="55" y="53"/>
                  </a:cubicBezTo>
                  <a:cubicBezTo>
                    <a:pt x="19" y="92"/>
                    <a:pt x="0" y="125"/>
                    <a:pt x="0" y="190"/>
                  </a:cubicBezTo>
                  <a:cubicBezTo>
                    <a:pt x="0" y="295"/>
                    <a:pt x="74" y="377"/>
                    <a:pt x="170" y="377"/>
                  </a:cubicBezTo>
                  <a:cubicBezTo>
                    <a:pt x="220" y="377"/>
                    <a:pt x="254" y="341"/>
                    <a:pt x="273" y="293"/>
                  </a:cubicBezTo>
                  <a:moveTo>
                    <a:pt x="170" y="358"/>
                  </a:moveTo>
                  <a:cubicBezTo>
                    <a:pt x="156" y="358"/>
                    <a:pt x="117" y="358"/>
                    <a:pt x="91" y="305"/>
                  </a:cubicBezTo>
                  <a:cubicBezTo>
                    <a:pt x="76" y="274"/>
                    <a:pt x="76" y="231"/>
                    <a:pt x="76" y="190"/>
                  </a:cubicBezTo>
                  <a:cubicBezTo>
                    <a:pt x="76" y="144"/>
                    <a:pt x="76" y="106"/>
                    <a:pt x="93" y="75"/>
                  </a:cubicBezTo>
                  <a:cubicBezTo>
                    <a:pt x="117" y="32"/>
                    <a:pt x="148" y="20"/>
                    <a:pt x="177" y="20"/>
                  </a:cubicBezTo>
                  <a:cubicBezTo>
                    <a:pt x="218" y="20"/>
                    <a:pt x="244" y="48"/>
                    <a:pt x="259" y="87"/>
                  </a:cubicBezTo>
                  <a:cubicBezTo>
                    <a:pt x="268" y="113"/>
                    <a:pt x="273" y="168"/>
                    <a:pt x="273" y="207"/>
                  </a:cubicBezTo>
                  <a:cubicBezTo>
                    <a:pt x="273" y="276"/>
                    <a:pt x="244" y="358"/>
                    <a:pt x="170" y="35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13" name=""/>
            <p:cNvSpPr/>
            <p:nvPr/>
          </p:nvSpPr>
          <p:spPr>
            <a:xfrm>
              <a:off x="4163040" y="3256200"/>
              <a:ext cx="162720" cy="135360"/>
            </a:xfrm>
            <a:custGeom>
              <a:avLst/>
              <a:gdLst>
                <a:gd name="textAreaLeft" fmla="*/ 0 w 162720"/>
                <a:gd name="textAreaRight" fmla="*/ 164880 w 162720"/>
                <a:gd name="textAreaTop" fmla="*/ 0 h 135360"/>
                <a:gd name="textAreaBottom" fmla="*/ 137520 h 135360"/>
              </a:gdLst>
              <a:ahLst/>
              <a:rect l="textAreaLeft" t="textAreaTop" r="textAreaRight" b="textAreaBottom"/>
              <a:pathLst>
                <a:path w="458" h="382">
                  <a:moveTo>
                    <a:pt x="50" y="324"/>
                  </a:moveTo>
                  <a:cubicBezTo>
                    <a:pt x="48" y="336"/>
                    <a:pt x="43" y="355"/>
                    <a:pt x="43" y="360"/>
                  </a:cubicBezTo>
                  <a:cubicBezTo>
                    <a:pt x="43" y="375"/>
                    <a:pt x="55" y="382"/>
                    <a:pt x="67" y="382"/>
                  </a:cubicBezTo>
                  <a:cubicBezTo>
                    <a:pt x="77" y="382"/>
                    <a:pt x="94" y="377"/>
                    <a:pt x="98" y="360"/>
                  </a:cubicBezTo>
                  <a:cubicBezTo>
                    <a:pt x="101" y="358"/>
                    <a:pt x="110" y="317"/>
                    <a:pt x="115" y="298"/>
                  </a:cubicBezTo>
                  <a:cubicBezTo>
                    <a:pt x="122" y="272"/>
                    <a:pt x="128" y="247"/>
                    <a:pt x="134" y="221"/>
                  </a:cubicBezTo>
                  <a:cubicBezTo>
                    <a:pt x="139" y="202"/>
                    <a:pt x="144" y="183"/>
                    <a:pt x="149" y="164"/>
                  </a:cubicBezTo>
                  <a:cubicBezTo>
                    <a:pt x="151" y="149"/>
                    <a:pt x="158" y="125"/>
                    <a:pt x="158" y="123"/>
                  </a:cubicBezTo>
                  <a:cubicBezTo>
                    <a:pt x="170" y="96"/>
                    <a:pt x="216" y="20"/>
                    <a:pt x="295" y="20"/>
                  </a:cubicBezTo>
                  <a:cubicBezTo>
                    <a:pt x="334" y="20"/>
                    <a:pt x="341" y="51"/>
                    <a:pt x="341" y="80"/>
                  </a:cubicBezTo>
                  <a:cubicBezTo>
                    <a:pt x="341" y="130"/>
                    <a:pt x="300" y="238"/>
                    <a:pt x="288" y="274"/>
                  </a:cubicBezTo>
                  <a:cubicBezTo>
                    <a:pt x="278" y="295"/>
                    <a:pt x="278" y="305"/>
                    <a:pt x="278" y="315"/>
                  </a:cubicBezTo>
                  <a:cubicBezTo>
                    <a:pt x="278" y="353"/>
                    <a:pt x="307" y="382"/>
                    <a:pt x="348" y="382"/>
                  </a:cubicBezTo>
                  <a:cubicBezTo>
                    <a:pt x="427" y="382"/>
                    <a:pt x="458" y="259"/>
                    <a:pt x="458" y="252"/>
                  </a:cubicBezTo>
                  <a:cubicBezTo>
                    <a:pt x="458" y="245"/>
                    <a:pt x="451" y="245"/>
                    <a:pt x="449" y="245"/>
                  </a:cubicBezTo>
                  <a:cubicBezTo>
                    <a:pt x="439" y="245"/>
                    <a:pt x="439" y="247"/>
                    <a:pt x="434" y="259"/>
                  </a:cubicBezTo>
                  <a:cubicBezTo>
                    <a:pt x="418" y="317"/>
                    <a:pt x="391" y="365"/>
                    <a:pt x="350" y="365"/>
                  </a:cubicBezTo>
                  <a:cubicBezTo>
                    <a:pt x="336" y="365"/>
                    <a:pt x="329" y="355"/>
                    <a:pt x="329" y="336"/>
                  </a:cubicBezTo>
                  <a:cubicBezTo>
                    <a:pt x="329" y="315"/>
                    <a:pt x="336" y="295"/>
                    <a:pt x="343" y="276"/>
                  </a:cubicBezTo>
                  <a:cubicBezTo>
                    <a:pt x="360" y="233"/>
                    <a:pt x="396" y="140"/>
                    <a:pt x="396" y="92"/>
                  </a:cubicBezTo>
                  <a:cubicBezTo>
                    <a:pt x="396" y="34"/>
                    <a:pt x="360" y="0"/>
                    <a:pt x="298" y="0"/>
                  </a:cubicBezTo>
                  <a:cubicBezTo>
                    <a:pt x="223" y="0"/>
                    <a:pt x="182" y="56"/>
                    <a:pt x="168" y="75"/>
                  </a:cubicBezTo>
                  <a:cubicBezTo>
                    <a:pt x="163" y="27"/>
                    <a:pt x="127" y="0"/>
                    <a:pt x="89" y="0"/>
                  </a:cubicBezTo>
                  <a:cubicBezTo>
                    <a:pt x="50" y="0"/>
                    <a:pt x="34" y="34"/>
                    <a:pt x="26" y="48"/>
                  </a:cubicBezTo>
                  <a:cubicBezTo>
                    <a:pt x="12" y="77"/>
                    <a:pt x="0" y="128"/>
                    <a:pt x="0" y="130"/>
                  </a:cubicBezTo>
                  <a:cubicBezTo>
                    <a:pt x="0" y="140"/>
                    <a:pt x="10" y="140"/>
                    <a:pt x="12" y="140"/>
                  </a:cubicBezTo>
                  <a:cubicBezTo>
                    <a:pt x="19" y="140"/>
                    <a:pt x="19" y="140"/>
                    <a:pt x="26" y="120"/>
                  </a:cubicBezTo>
                  <a:cubicBezTo>
                    <a:pt x="41" y="60"/>
                    <a:pt x="58" y="20"/>
                    <a:pt x="86" y="20"/>
                  </a:cubicBezTo>
                  <a:cubicBezTo>
                    <a:pt x="103" y="20"/>
                    <a:pt x="113" y="32"/>
                    <a:pt x="113" y="58"/>
                  </a:cubicBezTo>
                  <a:cubicBezTo>
                    <a:pt x="113" y="77"/>
                    <a:pt x="110" y="84"/>
                    <a:pt x="101" y="130"/>
                  </a:cubicBezTo>
                  <a:cubicBezTo>
                    <a:pt x="84" y="195"/>
                    <a:pt x="67" y="259"/>
                    <a:pt x="50" y="3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14" name=""/>
            <p:cNvSpPr/>
            <p:nvPr/>
          </p:nvSpPr>
          <p:spPr>
            <a:xfrm>
              <a:off x="4350600" y="3162240"/>
              <a:ext cx="91080" cy="138600"/>
            </a:xfrm>
            <a:custGeom>
              <a:avLst/>
              <a:gdLst>
                <a:gd name="textAreaLeft" fmla="*/ 0 w 91080"/>
                <a:gd name="textAreaRight" fmla="*/ 93240 w 91080"/>
                <a:gd name="textAreaTop" fmla="*/ 0 h 138600"/>
                <a:gd name="textAreaBottom" fmla="*/ 140760 h 138600"/>
              </a:gdLst>
              <a:ahLst/>
              <a:rect l="textAreaLeft" t="textAreaTop" r="textAreaRight" b="textAreaBottom"/>
              <a:pathLst>
                <a:path w="259" h="391">
                  <a:moveTo>
                    <a:pt x="259" y="283"/>
                  </a:moveTo>
                  <a:cubicBezTo>
                    <a:pt x="252" y="283"/>
                    <a:pt x="246" y="283"/>
                    <a:pt x="240" y="283"/>
                  </a:cubicBezTo>
                  <a:cubicBezTo>
                    <a:pt x="237" y="297"/>
                    <a:pt x="232" y="331"/>
                    <a:pt x="225" y="338"/>
                  </a:cubicBezTo>
                  <a:cubicBezTo>
                    <a:pt x="220" y="341"/>
                    <a:pt x="175" y="341"/>
                    <a:pt x="165" y="341"/>
                  </a:cubicBezTo>
                  <a:cubicBezTo>
                    <a:pt x="129" y="341"/>
                    <a:pt x="93" y="341"/>
                    <a:pt x="57" y="341"/>
                  </a:cubicBezTo>
                  <a:cubicBezTo>
                    <a:pt x="120" y="285"/>
                    <a:pt x="139" y="269"/>
                    <a:pt x="175" y="242"/>
                  </a:cubicBezTo>
                  <a:cubicBezTo>
                    <a:pt x="218" y="206"/>
                    <a:pt x="259" y="170"/>
                    <a:pt x="259" y="115"/>
                  </a:cubicBezTo>
                  <a:cubicBezTo>
                    <a:pt x="259" y="43"/>
                    <a:pt x="196" y="0"/>
                    <a:pt x="122" y="0"/>
                  </a:cubicBezTo>
                  <a:cubicBezTo>
                    <a:pt x="48" y="0"/>
                    <a:pt x="0" y="50"/>
                    <a:pt x="0" y="106"/>
                  </a:cubicBezTo>
                  <a:cubicBezTo>
                    <a:pt x="0" y="134"/>
                    <a:pt x="24" y="139"/>
                    <a:pt x="31" y="139"/>
                  </a:cubicBezTo>
                  <a:cubicBezTo>
                    <a:pt x="45" y="139"/>
                    <a:pt x="62" y="127"/>
                    <a:pt x="62" y="108"/>
                  </a:cubicBezTo>
                  <a:cubicBezTo>
                    <a:pt x="62" y="96"/>
                    <a:pt x="57" y="77"/>
                    <a:pt x="26" y="77"/>
                  </a:cubicBezTo>
                  <a:cubicBezTo>
                    <a:pt x="45" y="34"/>
                    <a:pt x="86" y="22"/>
                    <a:pt x="112" y="22"/>
                  </a:cubicBezTo>
                  <a:cubicBezTo>
                    <a:pt x="172" y="22"/>
                    <a:pt x="201" y="67"/>
                    <a:pt x="201" y="115"/>
                  </a:cubicBezTo>
                  <a:cubicBezTo>
                    <a:pt x="201" y="166"/>
                    <a:pt x="165" y="206"/>
                    <a:pt x="146" y="228"/>
                  </a:cubicBezTo>
                  <a:cubicBezTo>
                    <a:pt x="99" y="274"/>
                    <a:pt x="52" y="321"/>
                    <a:pt x="4" y="367"/>
                  </a:cubicBezTo>
                  <a:cubicBezTo>
                    <a:pt x="0" y="374"/>
                    <a:pt x="0" y="374"/>
                    <a:pt x="0" y="391"/>
                  </a:cubicBezTo>
                  <a:cubicBezTo>
                    <a:pt x="80" y="391"/>
                    <a:pt x="161" y="391"/>
                    <a:pt x="242" y="391"/>
                  </a:cubicBezTo>
                  <a:cubicBezTo>
                    <a:pt x="248" y="355"/>
                    <a:pt x="253" y="319"/>
                    <a:pt x="259" y="2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15" name=""/>
            <p:cNvSpPr/>
            <p:nvPr/>
          </p:nvSpPr>
          <p:spPr>
            <a:xfrm>
              <a:off x="4565520" y="3309120"/>
              <a:ext cx="183600" cy="9720"/>
            </a:xfrm>
            <a:custGeom>
              <a:avLst/>
              <a:gdLst>
                <a:gd name="textAreaLeft" fmla="*/ 0 w 183600"/>
                <a:gd name="textAreaRight" fmla="*/ 185760 w 183600"/>
                <a:gd name="textAreaTop" fmla="*/ 0 h 9720"/>
                <a:gd name="textAreaBottom" fmla="*/ 11880 h 9720"/>
              </a:gdLst>
              <a:ahLst/>
              <a:rect l="textAreaLeft" t="textAreaTop" r="textAreaRight" b="textAreaBottom"/>
              <a:pathLst>
                <a:path w="516" h="33">
                  <a:moveTo>
                    <a:pt x="485" y="33"/>
                  </a:moveTo>
                  <a:cubicBezTo>
                    <a:pt x="499" y="33"/>
                    <a:pt x="516" y="33"/>
                    <a:pt x="516" y="17"/>
                  </a:cubicBezTo>
                  <a:cubicBezTo>
                    <a:pt x="516" y="0"/>
                    <a:pt x="499" y="0"/>
                    <a:pt x="485" y="0"/>
                  </a:cubicBezTo>
                  <a:cubicBezTo>
                    <a:pt x="333" y="0"/>
                    <a:pt x="181" y="0"/>
                    <a:pt x="29" y="0"/>
                  </a:cubicBezTo>
                  <a:cubicBezTo>
                    <a:pt x="15" y="0"/>
                    <a:pt x="0" y="0"/>
                    <a:pt x="0" y="17"/>
                  </a:cubicBezTo>
                  <a:cubicBezTo>
                    <a:pt x="0" y="33"/>
                    <a:pt x="15" y="33"/>
                    <a:pt x="29" y="33"/>
                  </a:cubicBezTo>
                  <a:cubicBezTo>
                    <a:pt x="181" y="33"/>
                    <a:pt x="333" y="33"/>
                    <a:pt x="485" y="3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120" bIns="-331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16" name=""/>
            <p:cNvSpPr/>
            <p:nvPr/>
          </p:nvSpPr>
          <p:spPr>
            <a:xfrm>
              <a:off x="4859280" y="3188880"/>
              <a:ext cx="118800" cy="200160"/>
            </a:xfrm>
            <a:custGeom>
              <a:avLst/>
              <a:gdLst>
                <a:gd name="textAreaLeft" fmla="*/ 0 w 118800"/>
                <a:gd name="textAreaRight" fmla="*/ 120960 w 118800"/>
                <a:gd name="textAreaTop" fmla="*/ 0 h 200160"/>
                <a:gd name="textAreaBottom" fmla="*/ 202320 h 200160"/>
              </a:gdLst>
              <a:ahLst/>
              <a:rect l="textAreaLeft" t="textAreaTop" r="textAreaRight" b="textAreaBottom"/>
              <a:pathLst>
                <a:path w="336" h="562">
                  <a:moveTo>
                    <a:pt x="65" y="494"/>
                  </a:moveTo>
                  <a:cubicBezTo>
                    <a:pt x="94" y="466"/>
                    <a:pt x="124" y="437"/>
                    <a:pt x="154" y="408"/>
                  </a:cubicBezTo>
                  <a:cubicBezTo>
                    <a:pt x="286" y="293"/>
                    <a:pt x="336" y="247"/>
                    <a:pt x="336" y="163"/>
                  </a:cubicBezTo>
                  <a:cubicBezTo>
                    <a:pt x="336" y="68"/>
                    <a:pt x="259" y="0"/>
                    <a:pt x="156" y="0"/>
                  </a:cubicBezTo>
                  <a:cubicBezTo>
                    <a:pt x="62" y="0"/>
                    <a:pt x="0" y="77"/>
                    <a:pt x="0" y="151"/>
                  </a:cubicBezTo>
                  <a:cubicBezTo>
                    <a:pt x="0" y="199"/>
                    <a:pt x="41" y="199"/>
                    <a:pt x="43" y="199"/>
                  </a:cubicBezTo>
                  <a:cubicBezTo>
                    <a:pt x="58" y="199"/>
                    <a:pt x="89" y="190"/>
                    <a:pt x="89" y="154"/>
                  </a:cubicBezTo>
                  <a:cubicBezTo>
                    <a:pt x="89" y="132"/>
                    <a:pt x="72" y="111"/>
                    <a:pt x="43" y="111"/>
                  </a:cubicBezTo>
                  <a:cubicBezTo>
                    <a:pt x="36" y="111"/>
                    <a:pt x="36" y="111"/>
                    <a:pt x="31" y="111"/>
                  </a:cubicBezTo>
                  <a:cubicBezTo>
                    <a:pt x="53" y="58"/>
                    <a:pt x="98" y="27"/>
                    <a:pt x="146" y="27"/>
                  </a:cubicBezTo>
                  <a:cubicBezTo>
                    <a:pt x="223" y="27"/>
                    <a:pt x="259" y="94"/>
                    <a:pt x="259" y="163"/>
                  </a:cubicBezTo>
                  <a:cubicBezTo>
                    <a:pt x="259" y="231"/>
                    <a:pt x="216" y="298"/>
                    <a:pt x="170" y="348"/>
                  </a:cubicBezTo>
                  <a:cubicBezTo>
                    <a:pt x="117" y="409"/>
                    <a:pt x="63" y="470"/>
                    <a:pt x="10" y="530"/>
                  </a:cubicBezTo>
                  <a:cubicBezTo>
                    <a:pt x="0" y="538"/>
                    <a:pt x="0" y="540"/>
                    <a:pt x="0" y="562"/>
                  </a:cubicBezTo>
                  <a:cubicBezTo>
                    <a:pt x="104" y="562"/>
                    <a:pt x="208" y="562"/>
                    <a:pt x="312" y="562"/>
                  </a:cubicBezTo>
                  <a:cubicBezTo>
                    <a:pt x="320" y="512"/>
                    <a:pt x="328" y="462"/>
                    <a:pt x="336" y="413"/>
                  </a:cubicBezTo>
                  <a:cubicBezTo>
                    <a:pt x="329" y="413"/>
                    <a:pt x="322" y="413"/>
                    <a:pt x="314" y="413"/>
                  </a:cubicBezTo>
                  <a:cubicBezTo>
                    <a:pt x="310" y="439"/>
                    <a:pt x="305" y="475"/>
                    <a:pt x="295" y="490"/>
                  </a:cubicBezTo>
                  <a:cubicBezTo>
                    <a:pt x="290" y="494"/>
                    <a:pt x="235" y="494"/>
                    <a:pt x="216" y="494"/>
                  </a:cubicBezTo>
                  <a:cubicBezTo>
                    <a:pt x="166" y="494"/>
                    <a:pt x="115" y="494"/>
                    <a:pt x="65" y="49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17" name=""/>
            <p:cNvSpPr/>
            <p:nvPr/>
          </p:nvSpPr>
          <p:spPr>
            <a:xfrm>
              <a:off x="5004360" y="3256200"/>
              <a:ext cx="162000" cy="135360"/>
            </a:xfrm>
            <a:custGeom>
              <a:avLst/>
              <a:gdLst>
                <a:gd name="textAreaLeft" fmla="*/ 0 w 162000"/>
                <a:gd name="textAreaRight" fmla="*/ 164160 w 162000"/>
                <a:gd name="textAreaTop" fmla="*/ 0 h 135360"/>
                <a:gd name="textAreaBottom" fmla="*/ 137520 h 135360"/>
              </a:gdLst>
              <a:ahLst/>
              <a:rect l="textAreaLeft" t="textAreaTop" r="textAreaRight" b="textAreaBottom"/>
              <a:pathLst>
                <a:path w="456" h="382">
                  <a:moveTo>
                    <a:pt x="50" y="324"/>
                  </a:moveTo>
                  <a:cubicBezTo>
                    <a:pt x="48" y="336"/>
                    <a:pt x="43" y="355"/>
                    <a:pt x="43" y="360"/>
                  </a:cubicBezTo>
                  <a:cubicBezTo>
                    <a:pt x="43" y="375"/>
                    <a:pt x="55" y="382"/>
                    <a:pt x="67" y="382"/>
                  </a:cubicBezTo>
                  <a:cubicBezTo>
                    <a:pt x="77" y="382"/>
                    <a:pt x="91" y="377"/>
                    <a:pt x="98" y="360"/>
                  </a:cubicBezTo>
                  <a:cubicBezTo>
                    <a:pt x="98" y="358"/>
                    <a:pt x="108" y="317"/>
                    <a:pt x="113" y="298"/>
                  </a:cubicBezTo>
                  <a:cubicBezTo>
                    <a:pt x="119" y="272"/>
                    <a:pt x="126" y="247"/>
                    <a:pt x="132" y="221"/>
                  </a:cubicBezTo>
                  <a:cubicBezTo>
                    <a:pt x="137" y="202"/>
                    <a:pt x="142" y="183"/>
                    <a:pt x="146" y="164"/>
                  </a:cubicBezTo>
                  <a:cubicBezTo>
                    <a:pt x="151" y="149"/>
                    <a:pt x="156" y="125"/>
                    <a:pt x="158" y="123"/>
                  </a:cubicBezTo>
                  <a:cubicBezTo>
                    <a:pt x="170" y="96"/>
                    <a:pt x="216" y="20"/>
                    <a:pt x="295" y="20"/>
                  </a:cubicBezTo>
                  <a:cubicBezTo>
                    <a:pt x="334" y="20"/>
                    <a:pt x="341" y="51"/>
                    <a:pt x="341" y="80"/>
                  </a:cubicBezTo>
                  <a:cubicBezTo>
                    <a:pt x="341" y="130"/>
                    <a:pt x="300" y="238"/>
                    <a:pt x="286" y="274"/>
                  </a:cubicBezTo>
                  <a:cubicBezTo>
                    <a:pt x="278" y="295"/>
                    <a:pt x="278" y="305"/>
                    <a:pt x="278" y="315"/>
                  </a:cubicBezTo>
                  <a:cubicBezTo>
                    <a:pt x="278" y="353"/>
                    <a:pt x="307" y="382"/>
                    <a:pt x="346" y="382"/>
                  </a:cubicBezTo>
                  <a:cubicBezTo>
                    <a:pt x="425" y="382"/>
                    <a:pt x="456" y="259"/>
                    <a:pt x="456" y="252"/>
                  </a:cubicBezTo>
                  <a:cubicBezTo>
                    <a:pt x="456" y="245"/>
                    <a:pt x="449" y="245"/>
                    <a:pt x="446" y="245"/>
                  </a:cubicBezTo>
                  <a:cubicBezTo>
                    <a:pt x="439" y="245"/>
                    <a:pt x="439" y="247"/>
                    <a:pt x="434" y="259"/>
                  </a:cubicBezTo>
                  <a:cubicBezTo>
                    <a:pt x="418" y="317"/>
                    <a:pt x="389" y="365"/>
                    <a:pt x="348" y="365"/>
                  </a:cubicBezTo>
                  <a:cubicBezTo>
                    <a:pt x="334" y="365"/>
                    <a:pt x="329" y="355"/>
                    <a:pt x="329" y="336"/>
                  </a:cubicBezTo>
                  <a:cubicBezTo>
                    <a:pt x="329" y="315"/>
                    <a:pt x="336" y="295"/>
                    <a:pt x="343" y="276"/>
                  </a:cubicBezTo>
                  <a:cubicBezTo>
                    <a:pt x="360" y="233"/>
                    <a:pt x="394" y="140"/>
                    <a:pt x="394" y="92"/>
                  </a:cubicBezTo>
                  <a:cubicBezTo>
                    <a:pt x="394" y="34"/>
                    <a:pt x="358" y="0"/>
                    <a:pt x="298" y="0"/>
                  </a:cubicBezTo>
                  <a:cubicBezTo>
                    <a:pt x="221" y="0"/>
                    <a:pt x="180" y="56"/>
                    <a:pt x="166" y="75"/>
                  </a:cubicBezTo>
                  <a:cubicBezTo>
                    <a:pt x="163" y="27"/>
                    <a:pt x="127" y="0"/>
                    <a:pt x="89" y="0"/>
                  </a:cubicBezTo>
                  <a:cubicBezTo>
                    <a:pt x="50" y="0"/>
                    <a:pt x="34" y="34"/>
                    <a:pt x="26" y="48"/>
                  </a:cubicBezTo>
                  <a:cubicBezTo>
                    <a:pt x="12" y="77"/>
                    <a:pt x="0" y="128"/>
                    <a:pt x="0" y="130"/>
                  </a:cubicBezTo>
                  <a:cubicBezTo>
                    <a:pt x="0" y="140"/>
                    <a:pt x="6" y="136"/>
                    <a:pt x="10" y="140"/>
                  </a:cubicBezTo>
                  <a:cubicBezTo>
                    <a:pt x="19" y="140"/>
                    <a:pt x="19" y="140"/>
                    <a:pt x="24" y="120"/>
                  </a:cubicBezTo>
                  <a:cubicBezTo>
                    <a:pt x="38" y="60"/>
                    <a:pt x="55" y="20"/>
                    <a:pt x="86" y="20"/>
                  </a:cubicBezTo>
                  <a:cubicBezTo>
                    <a:pt x="103" y="20"/>
                    <a:pt x="113" y="32"/>
                    <a:pt x="113" y="58"/>
                  </a:cubicBezTo>
                  <a:cubicBezTo>
                    <a:pt x="113" y="77"/>
                    <a:pt x="110" y="84"/>
                    <a:pt x="98" y="130"/>
                  </a:cubicBezTo>
                  <a:cubicBezTo>
                    <a:pt x="82" y="195"/>
                    <a:pt x="66" y="259"/>
                    <a:pt x="50" y="3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18" name=""/>
            <p:cNvSpPr/>
            <p:nvPr/>
          </p:nvSpPr>
          <p:spPr>
            <a:xfrm>
              <a:off x="5262840" y="3214080"/>
              <a:ext cx="199080" cy="199800"/>
            </a:xfrm>
            <a:custGeom>
              <a:avLst/>
              <a:gdLst>
                <a:gd name="textAreaLeft" fmla="*/ 0 w 199080"/>
                <a:gd name="textAreaRight" fmla="*/ 201240 w 199080"/>
                <a:gd name="textAreaTop" fmla="*/ 0 h 199800"/>
                <a:gd name="textAreaBottom" fmla="*/ 201960 h 199800"/>
              </a:gdLst>
              <a:ahLst/>
              <a:rect l="textAreaLeft" t="textAreaTop" r="textAreaRight" b="textAreaBottom"/>
              <a:pathLst>
                <a:path w="559" h="561">
                  <a:moveTo>
                    <a:pt x="297" y="297"/>
                  </a:moveTo>
                  <a:cubicBezTo>
                    <a:pt x="375" y="297"/>
                    <a:pt x="454" y="297"/>
                    <a:pt x="532" y="297"/>
                  </a:cubicBezTo>
                  <a:cubicBezTo>
                    <a:pt x="544" y="297"/>
                    <a:pt x="559" y="297"/>
                    <a:pt x="559" y="281"/>
                  </a:cubicBezTo>
                  <a:cubicBezTo>
                    <a:pt x="559" y="264"/>
                    <a:pt x="544" y="264"/>
                    <a:pt x="532" y="264"/>
                  </a:cubicBezTo>
                  <a:cubicBezTo>
                    <a:pt x="454" y="264"/>
                    <a:pt x="375" y="264"/>
                    <a:pt x="297" y="264"/>
                  </a:cubicBezTo>
                  <a:cubicBezTo>
                    <a:pt x="297" y="185"/>
                    <a:pt x="297" y="105"/>
                    <a:pt x="297" y="26"/>
                  </a:cubicBezTo>
                  <a:cubicBezTo>
                    <a:pt x="297" y="14"/>
                    <a:pt x="297" y="0"/>
                    <a:pt x="280" y="0"/>
                  </a:cubicBezTo>
                  <a:cubicBezTo>
                    <a:pt x="263" y="0"/>
                    <a:pt x="263" y="14"/>
                    <a:pt x="263" y="26"/>
                  </a:cubicBezTo>
                  <a:cubicBezTo>
                    <a:pt x="263" y="105"/>
                    <a:pt x="263" y="185"/>
                    <a:pt x="263" y="264"/>
                  </a:cubicBezTo>
                  <a:cubicBezTo>
                    <a:pt x="184" y="264"/>
                    <a:pt x="105" y="264"/>
                    <a:pt x="26" y="264"/>
                  </a:cubicBezTo>
                  <a:cubicBezTo>
                    <a:pt x="14" y="264"/>
                    <a:pt x="0" y="264"/>
                    <a:pt x="0" y="281"/>
                  </a:cubicBezTo>
                  <a:cubicBezTo>
                    <a:pt x="0" y="297"/>
                    <a:pt x="14" y="297"/>
                    <a:pt x="26" y="297"/>
                  </a:cubicBezTo>
                  <a:cubicBezTo>
                    <a:pt x="105" y="297"/>
                    <a:pt x="184" y="297"/>
                    <a:pt x="263" y="297"/>
                  </a:cubicBezTo>
                  <a:cubicBezTo>
                    <a:pt x="263" y="376"/>
                    <a:pt x="263" y="454"/>
                    <a:pt x="263" y="532"/>
                  </a:cubicBezTo>
                  <a:cubicBezTo>
                    <a:pt x="263" y="544"/>
                    <a:pt x="263" y="561"/>
                    <a:pt x="280" y="561"/>
                  </a:cubicBezTo>
                  <a:cubicBezTo>
                    <a:pt x="297" y="561"/>
                    <a:pt x="297" y="544"/>
                    <a:pt x="297" y="532"/>
                  </a:cubicBezTo>
                  <a:cubicBezTo>
                    <a:pt x="297" y="454"/>
                    <a:pt x="297" y="376"/>
                    <a:pt x="297" y="29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19" name=""/>
            <p:cNvSpPr/>
            <p:nvPr/>
          </p:nvSpPr>
          <p:spPr>
            <a:xfrm>
              <a:off x="5561640" y="3188880"/>
              <a:ext cx="123840" cy="205920"/>
            </a:xfrm>
            <a:custGeom>
              <a:avLst/>
              <a:gdLst>
                <a:gd name="textAreaLeft" fmla="*/ 0 w 123840"/>
                <a:gd name="textAreaRight" fmla="*/ 126000 w 123840"/>
                <a:gd name="textAreaTop" fmla="*/ 0 h 205920"/>
                <a:gd name="textAreaBottom" fmla="*/ 208080 h 205920"/>
              </a:gdLst>
              <a:ahLst/>
              <a:rect l="textAreaLeft" t="textAreaTop" r="textAreaRight" b="textAreaBottom"/>
              <a:pathLst>
                <a:path w="350" h="578">
                  <a:moveTo>
                    <a:pt x="208" y="264"/>
                  </a:moveTo>
                  <a:cubicBezTo>
                    <a:pt x="278" y="240"/>
                    <a:pt x="326" y="183"/>
                    <a:pt x="326" y="116"/>
                  </a:cubicBezTo>
                  <a:cubicBezTo>
                    <a:pt x="326" y="46"/>
                    <a:pt x="252" y="0"/>
                    <a:pt x="172" y="0"/>
                  </a:cubicBezTo>
                  <a:cubicBezTo>
                    <a:pt x="86" y="0"/>
                    <a:pt x="21" y="51"/>
                    <a:pt x="21" y="113"/>
                  </a:cubicBezTo>
                  <a:cubicBezTo>
                    <a:pt x="21" y="142"/>
                    <a:pt x="41" y="159"/>
                    <a:pt x="65" y="159"/>
                  </a:cubicBezTo>
                  <a:cubicBezTo>
                    <a:pt x="91" y="159"/>
                    <a:pt x="108" y="139"/>
                    <a:pt x="108" y="116"/>
                  </a:cubicBezTo>
                  <a:cubicBezTo>
                    <a:pt x="108" y="72"/>
                    <a:pt x="69" y="72"/>
                    <a:pt x="57" y="72"/>
                  </a:cubicBezTo>
                  <a:cubicBezTo>
                    <a:pt x="81" y="32"/>
                    <a:pt x="139" y="20"/>
                    <a:pt x="168" y="20"/>
                  </a:cubicBezTo>
                  <a:cubicBezTo>
                    <a:pt x="204" y="20"/>
                    <a:pt x="249" y="39"/>
                    <a:pt x="249" y="116"/>
                  </a:cubicBezTo>
                  <a:cubicBezTo>
                    <a:pt x="249" y="125"/>
                    <a:pt x="247" y="173"/>
                    <a:pt x="225" y="211"/>
                  </a:cubicBezTo>
                  <a:cubicBezTo>
                    <a:pt x="201" y="252"/>
                    <a:pt x="172" y="255"/>
                    <a:pt x="151" y="255"/>
                  </a:cubicBezTo>
                  <a:cubicBezTo>
                    <a:pt x="144" y="255"/>
                    <a:pt x="125" y="257"/>
                    <a:pt x="117" y="257"/>
                  </a:cubicBezTo>
                  <a:cubicBezTo>
                    <a:pt x="110" y="257"/>
                    <a:pt x="105" y="259"/>
                    <a:pt x="105" y="267"/>
                  </a:cubicBezTo>
                  <a:cubicBezTo>
                    <a:pt x="105" y="276"/>
                    <a:pt x="110" y="276"/>
                    <a:pt x="125" y="276"/>
                  </a:cubicBezTo>
                  <a:cubicBezTo>
                    <a:pt x="137" y="276"/>
                    <a:pt x="150" y="276"/>
                    <a:pt x="163" y="276"/>
                  </a:cubicBezTo>
                  <a:cubicBezTo>
                    <a:pt x="232" y="276"/>
                    <a:pt x="264" y="334"/>
                    <a:pt x="264" y="415"/>
                  </a:cubicBezTo>
                  <a:cubicBezTo>
                    <a:pt x="264" y="530"/>
                    <a:pt x="204" y="554"/>
                    <a:pt x="168" y="554"/>
                  </a:cubicBezTo>
                  <a:cubicBezTo>
                    <a:pt x="132" y="554"/>
                    <a:pt x="67" y="540"/>
                    <a:pt x="38" y="492"/>
                  </a:cubicBezTo>
                  <a:cubicBezTo>
                    <a:pt x="67" y="494"/>
                    <a:pt x="93" y="478"/>
                    <a:pt x="93" y="444"/>
                  </a:cubicBezTo>
                  <a:cubicBezTo>
                    <a:pt x="93" y="415"/>
                    <a:pt x="72" y="398"/>
                    <a:pt x="48" y="398"/>
                  </a:cubicBezTo>
                  <a:cubicBezTo>
                    <a:pt x="26" y="398"/>
                    <a:pt x="0" y="410"/>
                    <a:pt x="0" y="446"/>
                  </a:cubicBezTo>
                  <a:cubicBezTo>
                    <a:pt x="0" y="523"/>
                    <a:pt x="79" y="578"/>
                    <a:pt x="170" y="578"/>
                  </a:cubicBezTo>
                  <a:cubicBezTo>
                    <a:pt x="273" y="578"/>
                    <a:pt x="350" y="502"/>
                    <a:pt x="350" y="415"/>
                  </a:cubicBezTo>
                  <a:cubicBezTo>
                    <a:pt x="350" y="348"/>
                    <a:pt x="297" y="281"/>
                    <a:pt x="208" y="26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0560" cy="52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Решение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421" name=""/>
              <p:cNvSpPr txBox="1"/>
              <p:nvPr/>
            </p:nvSpPr>
            <p:spPr>
              <a:xfrm>
                <a:off x="2946240" y="5321160"/>
                <a:ext cx="360" cy="165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p:sp>
        <p:nvSpPr>
          <p:cNvPr id="422" name=""/>
          <p:cNvSpPr/>
          <p:nvPr/>
        </p:nvSpPr>
        <p:spPr>
          <a:xfrm>
            <a:off x="457200" y="4572360"/>
            <a:ext cx="253440" cy="4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E2AB4C83-06E8-4F8A-A792-1CBD9A50137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6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"/>
          <p:cNvSpPr/>
          <p:nvPr/>
        </p:nvSpPr>
        <p:spPr>
          <a:xfrm>
            <a:off x="509400" y="1371600"/>
            <a:ext cx="54338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Golos Text"/>
                <a:ea typeface="DejaVu Sans"/>
              </a:rPr>
              <a:t>1) Найдём предел </a:t>
            </a:r>
            <a:r>
              <a:rPr b="0" lang="en-US" sz="1600" spc="-1" strike="noStrike">
                <a:solidFill>
                  <a:srgbClr val="000000"/>
                </a:solidFill>
                <a:latin typeface="TexMaths Symbols"/>
                <a:ea typeface="TexMaths Symbols"/>
              </a:rPr>
              <a:t>A</a:t>
            </a:r>
            <a:r>
              <a:rPr b="0" lang="en-US" sz="1600" spc="-1" strike="noStrike">
                <a:solidFill>
                  <a:srgbClr val="000000"/>
                </a:solidFill>
                <a:latin typeface="Golos Text"/>
                <a:ea typeface="DejaVu Sans"/>
              </a:rPr>
              <a:t> последовательности при </a:t>
            </a:r>
            <a:r>
              <a:rPr b="0" lang="en-US" sz="1600" spc="-1" strike="noStrike">
                <a:solidFill>
                  <a:srgbClr val="000000"/>
                </a:solidFill>
                <a:latin typeface="TexMaths Symbols"/>
                <a:ea typeface="TexMaths Symbols"/>
              </a:rPr>
              <a:t>n → ∞</a:t>
            </a:r>
            <a:r>
              <a:rPr b="0" lang="en-US" sz="1600" spc="-1" strike="noStrike">
                <a:solidFill>
                  <a:srgbClr val="000000"/>
                </a:solidFill>
                <a:latin typeface="Golos Text"/>
                <a:ea typeface="Golos Text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24" name=""/>
          <p:cNvGrpSpPr/>
          <p:nvPr/>
        </p:nvGrpSpPr>
        <p:grpSpPr>
          <a:xfrm>
            <a:off x="685800" y="1850040"/>
            <a:ext cx="5060520" cy="433800"/>
            <a:chOff x="685800" y="1850040"/>
            <a:chExt cx="5060520" cy="433800"/>
          </a:xfrm>
        </p:grpSpPr>
        <p:sp>
          <p:nvSpPr>
            <p:cNvPr id="425" name=""/>
            <p:cNvSpPr/>
            <p:nvPr/>
          </p:nvSpPr>
          <p:spPr>
            <a:xfrm>
              <a:off x="765360" y="1989720"/>
              <a:ext cx="48600" cy="155880"/>
            </a:xfrm>
            <a:custGeom>
              <a:avLst/>
              <a:gdLst>
                <a:gd name="textAreaLeft" fmla="*/ 0 w 48600"/>
                <a:gd name="textAreaRight" fmla="*/ 50760 w 48600"/>
                <a:gd name="textAreaTop" fmla="*/ 0 h 155880"/>
                <a:gd name="textAreaBottom" fmla="*/ 158040 h 155880"/>
              </a:gdLst>
              <a:ahLst/>
              <a:rect l="textAreaLeft" t="textAreaTop" r="textAreaRight" b="textAreaBottom"/>
              <a:pathLst>
                <a:path w="141" h="439">
                  <a:moveTo>
                    <a:pt x="90" y="0"/>
                  </a:moveTo>
                  <a:cubicBezTo>
                    <a:pt x="60" y="2"/>
                    <a:pt x="30" y="5"/>
                    <a:pt x="0" y="7"/>
                  </a:cubicBezTo>
                  <a:cubicBezTo>
                    <a:pt x="0" y="14"/>
                    <a:pt x="0" y="20"/>
                    <a:pt x="0" y="27"/>
                  </a:cubicBezTo>
                  <a:cubicBezTo>
                    <a:pt x="44" y="27"/>
                    <a:pt x="49" y="32"/>
                    <a:pt x="49" y="63"/>
                  </a:cubicBezTo>
                  <a:cubicBezTo>
                    <a:pt x="49" y="172"/>
                    <a:pt x="49" y="281"/>
                    <a:pt x="49" y="390"/>
                  </a:cubicBezTo>
                  <a:cubicBezTo>
                    <a:pt x="49" y="419"/>
                    <a:pt x="42" y="419"/>
                    <a:pt x="0" y="419"/>
                  </a:cubicBezTo>
                  <a:cubicBezTo>
                    <a:pt x="0" y="425"/>
                    <a:pt x="0" y="432"/>
                    <a:pt x="0" y="439"/>
                  </a:cubicBezTo>
                  <a:cubicBezTo>
                    <a:pt x="20" y="439"/>
                    <a:pt x="54" y="437"/>
                    <a:pt x="71" y="437"/>
                  </a:cubicBezTo>
                  <a:cubicBezTo>
                    <a:pt x="87" y="437"/>
                    <a:pt x="117" y="439"/>
                    <a:pt x="141" y="439"/>
                  </a:cubicBezTo>
                  <a:cubicBezTo>
                    <a:pt x="141" y="432"/>
                    <a:pt x="141" y="425"/>
                    <a:pt x="141" y="419"/>
                  </a:cubicBezTo>
                  <a:cubicBezTo>
                    <a:pt x="98" y="419"/>
                    <a:pt x="90" y="419"/>
                    <a:pt x="90" y="390"/>
                  </a:cubicBezTo>
                  <a:cubicBezTo>
                    <a:pt x="90" y="260"/>
                    <a:pt x="90" y="130"/>
                    <a:pt x="9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26" name=""/>
            <p:cNvSpPr/>
            <p:nvPr/>
          </p:nvSpPr>
          <p:spPr>
            <a:xfrm>
              <a:off x="828360" y="1995480"/>
              <a:ext cx="47160" cy="150120"/>
            </a:xfrm>
            <a:custGeom>
              <a:avLst/>
              <a:gdLst>
                <a:gd name="textAreaLeft" fmla="*/ 0 w 47160"/>
                <a:gd name="textAreaRight" fmla="*/ 49320 w 47160"/>
                <a:gd name="textAreaTop" fmla="*/ 0 h 150120"/>
                <a:gd name="textAreaBottom" fmla="*/ 152280 h 150120"/>
              </a:gdLst>
              <a:ahLst/>
              <a:rect l="textAreaLeft" t="textAreaTop" r="textAreaRight" b="textAreaBottom"/>
              <a:pathLst>
                <a:path w="137" h="423">
                  <a:moveTo>
                    <a:pt x="92" y="144"/>
                  </a:moveTo>
                  <a:cubicBezTo>
                    <a:pt x="62" y="146"/>
                    <a:pt x="33" y="149"/>
                    <a:pt x="4" y="151"/>
                  </a:cubicBezTo>
                  <a:cubicBezTo>
                    <a:pt x="4" y="158"/>
                    <a:pt x="4" y="164"/>
                    <a:pt x="4" y="171"/>
                  </a:cubicBezTo>
                  <a:cubicBezTo>
                    <a:pt x="45" y="171"/>
                    <a:pt x="50" y="175"/>
                    <a:pt x="50" y="205"/>
                  </a:cubicBezTo>
                  <a:cubicBezTo>
                    <a:pt x="50" y="261"/>
                    <a:pt x="50" y="318"/>
                    <a:pt x="50" y="374"/>
                  </a:cubicBezTo>
                  <a:cubicBezTo>
                    <a:pt x="50" y="403"/>
                    <a:pt x="43" y="403"/>
                    <a:pt x="0" y="403"/>
                  </a:cubicBezTo>
                  <a:cubicBezTo>
                    <a:pt x="0" y="409"/>
                    <a:pt x="0" y="416"/>
                    <a:pt x="0" y="423"/>
                  </a:cubicBezTo>
                  <a:cubicBezTo>
                    <a:pt x="22" y="423"/>
                    <a:pt x="56" y="421"/>
                    <a:pt x="70" y="421"/>
                  </a:cubicBezTo>
                  <a:cubicBezTo>
                    <a:pt x="92" y="421"/>
                    <a:pt x="115" y="423"/>
                    <a:pt x="137" y="423"/>
                  </a:cubicBezTo>
                  <a:cubicBezTo>
                    <a:pt x="137" y="416"/>
                    <a:pt x="137" y="409"/>
                    <a:pt x="137" y="403"/>
                  </a:cubicBezTo>
                  <a:cubicBezTo>
                    <a:pt x="94" y="403"/>
                    <a:pt x="92" y="399"/>
                    <a:pt x="92" y="376"/>
                  </a:cubicBezTo>
                  <a:cubicBezTo>
                    <a:pt x="92" y="299"/>
                    <a:pt x="92" y="221"/>
                    <a:pt x="92" y="144"/>
                  </a:cubicBezTo>
                  <a:moveTo>
                    <a:pt x="94" y="34"/>
                  </a:moveTo>
                  <a:cubicBezTo>
                    <a:pt x="94" y="15"/>
                    <a:pt x="79" y="0"/>
                    <a:pt x="61" y="0"/>
                  </a:cubicBezTo>
                  <a:cubicBezTo>
                    <a:pt x="41" y="0"/>
                    <a:pt x="27" y="18"/>
                    <a:pt x="27" y="34"/>
                  </a:cubicBezTo>
                  <a:cubicBezTo>
                    <a:pt x="27" y="51"/>
                    <a:pt x="41" y="67"/>
                    <a:pt x="61" y="67"/>
                  </a:cubicBezTo>
                  <a:cubicBezTo>
                    <a:pt x="79" y="67"/>
                    <a:pt x="94" y="54"/>
                    <a:pt x="94" y="3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27" name=""/>
            <p:cNvSpPr/>
            <p:nvPr/>
          </p:nvSpPr>
          <p:spPr>
            <a:xfrm>
              <a:off x="891720" y="2047320"/>
              <a:ext cx="175320" cy="98280"/>
            </a:xfrm>
            <a:custGeom>
              <a:avLst/>
              <a:gdLst>
                <a:gd name="textAreaLeft" fmla="*/ 0 w 175320"/>
                <a:gd name="textAreaRight" fmla="*/ 177480 w 175320"/>
                <a:gd name="textAreaTop" fmla="*/ 0 h 98280"/>
                <a:gd name="textAreaBottom" fmla="*/ 100440 h 98280"/>
              </a:gdLst>
              <a:ahLst/>
              <a:rect l="textAreaLeft" t="textAreaTop" r="textAreaRight" b="textAreaBottom"/>
              <a:pathLst>
                <a:path w="493" h="279">
                  <a:moveTo>
                    <a:pt x="49" y="61"/>
                  </a:moveTo>
                  <a:cubicBezTo>
                    <a:pt x="49" y="117"/>
                    <a:pt x="49" y="174"/>
                    <a:pt x="49" y="230"/>
                  </a:cubicBezTo>
                  <a:cubicBezTo>
                    <a:pt x="49" y="259"/>
                    <a:pt x="42" y="259"/>
                    <a:pt x="0" y="259"/>
                  </a:cubicBezTo>
                  <a:cubicBezTo>
                    <a:pt x="0" y="265"/>
                    <a:pt x="0" y="272"/>
                    <a:pt x="0" y="279"/>
                  </a:cubicBezTo>
                  <a:cubicBezTo>
                    <a:pt x="22" y="279"/>
                    <a:pt x="54" y="277"/>
                    <a:pt x="70" y="277"/>
                  </a:cubicBezTo>
                  <a:cubicBezTo>
                    <a:pt x="88" y="277"/>
                    <a:pt x="121" y="279"/>
                    <a:pt x="142" y="279"/>
                  </a:cubicBezTo>
                  <a:cubicBezTo>
                    <a:pt x="142" y="272"/>
                    <a:pt x="142" y="265"/>
                    <a:pt x="142" y="259"/>
                  </a:cubicBezTo>
                  <a:cubicBezTo>
                    <a:pt x="99" y="259"/>
                    <a:pt x="92" y="259"/>
                    <a:pt x="92" y="230"/>
                  </a:cubicBezTo>
                  <a:cubicBezTo>
                    <a:pt x="92" y="192"/>
                    <a:pt x="92" y="153"/>
                    <a:pt x="92" y="115"/>
                  </a:cubicBezTo>
                  <a:cubicBezTo>
                    <a:pt x="92" y="49"/>
                    <a:pt x="137" y="14"/>
                    <a:pt x="178" y="14"/>
                  </a:cubicBezTo>
                  <a:cubicBezTo>
                    <a:pt x="218" y="14"/>
                    <a:pt x="225" y="49"/>
                    <a:pt x="225" y="84"/>
                  </a:cubicBezTo>
                  <a:cubicBezTo>
                    <a:pt x="225" y="133"/>
                    <a:pt x="225" y="181"/>
                    <a:pt x="225" y="230"/>
                  </a:cubicBezTo>
                  <a:cubicBezTo>
                    <a:pt x="225" y="259"/>
                    <a:pt x="218" y="259"/>
                    <a:pt x="175" y="259"/>
                  </a:cubicBezTo>
                  <a:cubicBezTo>
                    <a:pt x="175" y="265"/>
                    <a:pt x="175" y="272"/>
                    <a:pt x="175" y="279"/>
                  </a:cubicBezTo>
                  <a:cubicBezTo>
                    <a:pt x="198" y="279"/>
                    <a:pt x="231" y="277"/>
                    <a:pt x="247" y="277"/>
                  </a:cubicBezTo>
                  <a:cubicBezTo>
                    <a:pt x="263" y="277"/>
                    <a:pt x="295" y="279"/>
                    <a:pt x="317" y="279"/>
                  </a:cubicBezTo>
                  <a:cubicBezTo>
                    <a:pt x="317" y="272"/>
                    <a:pt x="317" y="265"/>
                    <a:pt x="317" y="259"/>
                  </a:cubicBezTo>
                  <a:cubicBezTo>
                    <a:pt x="276" y="259"/>
                    <a:pt x="268" y="259"/>
                    <a:pt x="268" y="230"/>
                  </a:cubicBezTo>
                  <a:cubicBezTo>
                    <a:pt x="268" y="192"/>
                    <a:pt x="268" y="153"/>
                    <a:pt x="268" y="115"/>
                  </a:cubicBezTo>
                  <a:cubicBezTo>
                    <a:pt x="268" y="49"/>
                    <a:pt x="313" y="14"/>
                    <a:pt x="353" y="14"/>
                  </a:cubicBezTo>
                  <a:cubicBezTo>
                    <a:pt x="394" y="14"/>
                    <a:pt x="400" y="49"/>
                    <a:pt x="400" y="84"/>
                  </a:cubicBezTo>
                  <a:cubicBezTo>
                    <a:pt x="400" y="133"/>
                    <a:pt x="400" y="181"/>
                    <a:pt x="400" y="230"/>
                  </a:cubicBezTo>
                  <a:cubicBezTo>
                    <a:pt x="400" y="259"/>
                    <a:pt x="394" y="259"/>
                    <a:pt x="351" y="259"/>
                  </a:cubicBezTo>
                  <a:cubicBezTo>
                    <a:pt x="351" y="265"/>
                    <a:pt x="351" y="272"/>
                    <a:pt x="351" y="279"/>
                  </a:cubicBezTo>
                  <a:cubicBezTo>
                    <a:pt x="373" y="279"/>
                    <a:pt x="405" y="277"/>
                    <a:pt x="423" y="277"/>
                  </a:cubicBezTo>
                  <a:cubicBezTo>
                    <a:pt x="439" y="277"/>
                    <a:pt x="472" y="279"/>
                    <a:pt x="493" y="279"/>
                  </a:cubicBezTo>
                  <a:cubicBezTo>
                    <a:pt x="493" y="272"/>
                    <a:pt x="493" y="265"/>
                    <a:pt x="493" y="259"/>
                  </a:cubicBezTo>
                  <a:cubicBezTo>
                    <a:pt x="461" y="259"/>
                    <a:pt x="445" y="259"/>
                    <a:pt x="445" y="241"/>
                  </a:cubicBezTo>
                  <a:cubicBezTo>
                    <a:pt x="445" y="201"/>
                    <a:pt x="445" y="161"/>
                    <a:pt x="445" y="120"/>
                  </a:cubicBezTo>
                  <a:cubicBezTo>
                    <a:pt x="445" y="65"/>
                    <a:pt x="445" y="45"/>
                    <a:pt x="425" y="23"/>
                  </a:cubicBezTo>
                  <a:cubicBezTo>
                    <a:pt x="416" y="13"/>
                    <a:pt x="394" y="0"/>
                    <a:pt x="358" y="0"/>
                  </a:cubicBezTo>
                  <a:cubicBezTo>
                    <a:pt x="304" y="0"/>
                    <a:pt x="277" y="38"/>
                    <a:pt x="267" y="61"/>
                  </a:cubicBezTo>
                  <a:cubicBezTo>
                    <a:pt x="258" y="7"/>
                    <a:pt x="211" y="0"/>
                    <a:pt x="182" y="0"/>
                  </a:cubicBezTo>
                  <a:cubicBezTo>
                    <a:pt x="137" y="0"/>
                    <a:pt x="106" y="27"/>
                    <a:pt x="88" y="66"/>
                  </a:cubicBezTo>
                  <a:cubicBezTo>
                    <a:pt x="88" y="44"/>
                    <a:pt x="88" y="22"/>
                    <a:pt x="88" y="0"/>
                  </a:cubicBezTo>
                  <a:cubicBezTo>
                    <a:pt x="59" y="2"/>
                    <a:pt x="30" y="5"/>
                    <a:pt x="0" y="7"/>
                  </a:cubicBezTo>
                  <a:cubicBezTo>
                    <a:pt x="0" y="14"/>
                    <a:pt x="0" y="20"/>
                    <a:pt x="0" y="27"/>
                  </a:cubicBezTo>
                  <a:cubicBezTo>
                    <a:pt x="43" y="27"/>
                    <a:pt x="49" y="31"/>
                    <a:pt x="49" y="6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28" name=""/>
            <p:cNvSpPr/>
            <p:nvPr/>
          </p:nvSpPr>
          <p:spPr>
            <a:xfrm>
              <a:off x="685800" y="2213640"/>
              <a:ext cx="95040" cy="69480"/>
            </a:xfrm>
            <a:custGeom>
              <a:avLst/>
              <a:gdLst>
                <a:gd name="textAreaLeft" fmla="*/ 0 w 95040"/>
                <a:gd name="textAreaRight" fmla="*/ 97200 w 95040"/>
                <a:gd name="textAreaTop" fmla="*/ 0 h 69480"/>
                <a:gd name="textAreaBottom" fmla="*/ 71640 h 69480"/>
              </a:gdLst>
              <a:ahLst/>
              <a:rect l="textAreaLeft" t="textAreaTop" r="textAreaRight" b="textAreaBottom"/>
              <a:pathLst>
                <a:path w="270" h="199">
                  <a:moveTo>
                    <a:pt x="32" y="167"/>
                  </a:moveTo>
                  <a:cubicBezTo>
                    <a:pt x="31" y="172"/>
                    <a:pt x="29" y="183"/>
                    <a:pt x="29" y="185"/>
                  </a:cubicBezTo>
                  <a:cubicBezTo>
                    <a:pt x="29" y="196"/>
                    <a:pt x="36" y="199"/>
                    <a:pt x="43" y="199"/>
                  </a:cubicBezTo>
                  <a:cubicBezTo>
                    <a:pt x="52" y="199"/>
                    <a:pt x="59" y="195"/>
                    <a:pt x="61" y="190"/>
                  </a:cubicBezTo>
                  <a:cubicBezTo>
                    <a:pt x="63" y="186"/>
                    <a:pt x="67" y="172"/>
                    <a:pt x="68" y="162"/>
                  </a:cubicBezTo>
                  <a:cubicBezTo>
                    <a:pt x="70" y="154"/>
                    <a:pt x="76" y="133"/>
                    <a:pt x="79" y="122"/>
                  </a:cubicBezTo>
                  <a:cubicBezTo>
                    <a:pt x="81" y="113"/>
                    <a:pt x="85" y="102"/>
                    <a:pt x="86" y="93"/>
                  </a:cubicBezTo>
                  <a:cubicBezTo>
                    <a:pt x="90" y="75"/>
                    <a:pt x="92" y="72"/>
                    <a:pt x="104" y="54"/>
                  </a:cubicBezTo>
                  <a:cubicBezTo>
                    <a:pt x="117" y="36"/>
                    <a:pt x="139" y="12"/>
                    <a:pt x="171" y="12"/>
                  </a:cubicBezTo>
                  <a:cubicBezTo>
                    <a:pt x="196" y="12"/>
                    <a:pt x="196" y="36"/>
                    <a:pt x="196" y="43"/>
                  </a:cubicBezTo>
                  <a:cubicBezTo>
                    <a:pt x="196" y="70"/>
                    <a:pt x="178" y="118"/>
                    <a:pt x="171" y="138"/>
                  </a:cubicBezTo>
                  <a:cubicBezTo>
                    <a:pt x="166" y="151"/>
                    <a:pt x="164" y="154"/>
                    <a:pt x="164" y="162"/>
                  </a:cubicBezTo>
                  <a:cubicBezTo>
                    <a:pt x="164" y="185"/>
                    <a:pt x="184" y="199"/>
                    <a:pt x="207" y="199"/>
                  </a:cubicBezTo>
                  <a:cubicBezTo>
                    <a:pt x="250" y="199"/>
                    <a:pt x="270" y="138"/>
                    <a:pt x="270" y="131"/>
                  </a:cubicBezTo>
                  <a:cubicBezTo>
                    <a:pt x="270" y="126"/>
                    <a:pt x="265" y="126"/>
                    <a:pt x="263" y="126"/>
                  </a:cubicBezTo>
                  <a:cubicBezTo>
                    <a:pt x="257" y="126"/>
                    <a:pt x="256" y="129"/>
                    <a:pt x="254" y="133"/>
                  </a:cubicBezTo>
                  <a:cubicBezTo>
                    <a:pt x="245" y="169"/>
                    <a:pt x="225" y="187"/>
                    <a:pt x="207" y="187"/>
                  </a:cubicBezTo>
                  <a:cubicBezTo>
                    <a:pt x="198" y="187"/>
                    <a:pt x="196" y="181"/>
                    <a:pt x="196" y="172"/>
                  </a:cubicBezTo>
                  <a:cubicBezTo>
                    <a:pt x="196" y="162"/>
                    <a:pt x="198" y="156"/>
                    <a:pt x="207" y="136"/>
                  </a:cubicBezTo>
                  <a:cubicBezTo>
                    <a:pt x="212" y="122"/>
                    <a:pt x="230" y="75"/>
                    <a:pt x="230" y="50"/>
                  </a:cubicBezTo>
                  <a:cubicBezTo>
                    <a:pt x="230" y="7"/>
                    <a:pt x="196" y="0"/>
                    <a:pt x="173" y="0"/>
                  </a:cubicBezTo>
                  <a:cubicBezTo>
                    <a:pt x="137" y="0"/>
                    <a:pt x="112" y="23"/>
                    <a:pt x="97" y="41"/>
                  </a:cubicBezTo>
                  <a:cubicBezTo>
                    <a:pt x="95" y="11"/>
                    <a:pt x="68" y="0"/>
                    <a:pt x="50" y="0"/>
                  </a:cubicBezTo>
                  <a:cubicBezTo>
                    <a:pt x="32" y="0"/>
                    <a:pt x="22" y="14"/>
                    <a:pt x="16" y="25"/>
                  </a:cubicBezTo>
                  <a:cubicBezTo>
                    <a:pt x="5" y="41"/>
                    <a:pt x="0" y="66"/>
                    <a:pt x="0" y="68"/>
                  </a:cubicBezTo>
                  <a:cubicBezTo>
                    <a:pt x="0" y="73"/>
                    <a:pt x="5" y="73"/>
                    <a:pt x="7" y="73"/>
                  </a:cubicBezTo>
                  <a:cubicBezTo>
                    <a:pt x="13" y="73"/>
                    <a:pt x="14" y="72"/>
                    <a:pt x="16" y="61"/>
                  </a:cubicBezTo>
                  <a:cubicBezTo>
                    <a:pt x="23" y="34"/>
                    <a:pt x="32" y="12"/>
                    <a:pt x="49" y="12"/>
                  </a:cubicBezTo>
                  <a:cubicBezTo>
                    <a:pt x="61" y="12"/>
                    <a:pt x="63" y="23"/>
                    <a:pt x="63" y="34"/>
                  </a:cubicBezTo>
                  <a:cubicBezTo>
                    <a:pt x="63" y="43"/>
                    <a:pt x="60" y="60"/>
                    <a:pt x="58" y="72"/>
                  </a:cubicBezTo>
                  <a:cubicBezTo>
                    <a:pt x="55" y="83"/>
                    <a:pt x="49" y="100"/>
                    <a:pt x="47" y="111"/>
                  </a:cubicBezTo>
                  <a:cubicBezTo>
                    <a:pt x="42" y="130"/>
                    <a:pt x="37" y="148"/>
                    <a:pt x="32" y="16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640" bIns="266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29" name=""/>
            <p:cNvSpPr/>
            <p:nvPr/>
          </p:nvSpPr>
          <p:spPr>
            <a:xfrm>
              <a:off x="803160" y="2201760"/>
              <a:ext cx="154440" cy="82080"/>
            </a:xfrm>
            <a:custGeom>
              <a:avLst/>
              <a:gdLst>
                <a:gd name="textAreaLeft" fmla="*/ 0 w 154440"/>
                <a:gd name="textAreaRight" fmla="*/ 156600 w 154440"/>
                <a:gd name="textAreaTop" fmla="*/ 0 h 82080"/>
                <a:gd name="textAreaBottom" fmla="*/ 84240 h 82080"/>
              </a:gdLst>
              <a:ahLst/>
              <a:rect l="textAreaLeft" t="textAreaTop" r="textAreaRight" b="textAreaBottom"/>
              <a:pathLst>
                <a:path w="435" h="234">
                  <a:moveTo>
                    <a:pt x="372" y="128"/>
                  </a:moveTo>
                  <a:cubicBezTo>
                    <a:pt x="316" y="169"/>
                    <a:pt x="330" y="194"/>
                    <a:pt x="309" y="227"/>
                  </a:cubicBezTo>
                  <a:cubicBezTo>
                    <a:pt x="309" y="234"/>
                    <a:pt x="315" y="234"/>
                    <a:pt x="320" y="234"/>
                  </a:cubicBezTo>
                  <a:cubicBezTo>
                    <a:pt x="327" y="234"/>
                    <a:pt x="329" y="234"/>
                    <a:pt x="331" y="227"/>
                  </a:cubicBezTo>
                  <a:cubicBezTo>
                    <a:pt x="334" y="214"/>
                    <a:pt x="342" y="187"/>
                    <a:pt x="365" y="162"/>
                  </a:cubicBezTo>
                  <a:cubicBezTo>
                    <a:pt x="390" y="135"/>
                    <a:pt x="412" y="130"/>
                    <a:pt x="430" y="123"/>
                  </a:cubicBezTo>
                  <a:cubicBezTo>
                    <a:pt x="433" y="123"/>
                    <a:pt x="435" y="119"/>
                    <a:pt x="435" y="117"/>
                  </a:cubicBezTo>
                  <a:cubicBezTo>
                    <a:pt x="435" y="114"/>
                    <a:pt x="432" y="112"/>
                    <a:pt x="426" y="110"/>
                  </a:cubicBezTo>
                  <a:cubicBezTo>
                    <a:pt x="363" y="90"/>
                    <a:pt x="340" y="45"/>
                    <a:pt x="331" y="6"/>
                  </a:cubicBezTo>
                  <a:cubicBezTo>
                    <a:pt x="329" y="0"/>
                    <a:pt x="325" y="0"/>
                    <a:pt x="320" y="0"/>
                  </a:cubicBezTo>
                  <a:cubicBezTo>
                    <a:pt x="315" y="0"/>
                    <a:pt x="309" y="0"/>
                    <a:pt x="309" y="8"/>
                  </a:cubicBezTo>
                  <a:cubicBezTo>
                    <a:pt x="318" y="28"/>
                    <a:pt x="315" y="38"/>
                    <a:pt x="336" y="69"/>
                  </a:cubicBezTo>
                  <a:cubicBezTo>
                    <a:pt x="345" y="83"/>
                    <a:pt x="358" y="96"/>
                    <a:pt x="372" y="106"/>
                  </a:cubicBezTo>
                  <a:cubicBezTo>
                    <a:pt x="254" y="106"/>
                    <a:pt x="136" y="106"/>
                    <a:pt x="18" y="106"/>
                  </a:cubicBezTo>
                  <a:cubicBezTo>
                    <a:pt x="11" y="106"/>
                    <a:pt x="0" y="106"/>
                    <a:pt x="0" y="117"/>
                  </a:cubicBezTo>
                  <a:cubicBezTo>
                    <a:pt x="0" y="128"/>
                    <a:pt x="11" y="128"/>
                    <a:pt x="18" y="128"/>
                  </a:cubicBezTo>
                  <a:cubicBezTo>
                    <a:pt x="136" y="128"/>
                    <a:pt x="254" y="128"/>
                    <a:pt x="372" y="1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240" bIns="392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30" name=""/>
            <p:cNvSpPr/>
            <p:nvPr/>
          </p:nvSpPr>
          <p:spPr>
            <a:xfrm>
              <a:off x="984600" y="2213640"/>
              <a:ext cx="154440" cy="69480"/>
            </a:xfrm>
            <a:custGeom>
              <a:avLst/>
              <a:gdLst>
                <a:gd name="textAreaLeft" fmla="*/ 0 w 154440"/>
                <a:gd name="textAreaRight" fmla="*/ 156600 w 154440"/>
                <a:gd name="textAreaTop" fmla="*/ 0 h 69480"/>
                <a:gd name="textAreaBottom" fmla="*/ 71640 h 69480"/>
              </a:gdLst>
              <a:ahLst/>
              <a:rect l="textAreaLeft" t="textAreaTop" r="textAreaRight" b="textAreaBottom"/>
              <a:pathLst>
                <a:path w="435" h="199">
                  <a:moveTo>
                    <a:pt x="221" y="73"/>
                  </a:moveTo>
                  <a:cubicBezTo>
                    <a:pt x="198" y="47"/>
                    <a:pt x="190" y="39"/>
                    <a:pt x="174" y="27"/>
                  </a:cubicBezTo>
                  <a:cubicBezTo>
                    <a:pt x="147" y="7"/>
                    <a:pt x="118" y="0"/>
                    <a:pt x="95" y="0"/>
                  </a:cubicBezTo>
                  <a:cubicBezTo>
                    <a:pt x="39" y="0"/>
                    <a:pt x="0" y="47"/>
                    <a:pt x="0" y="100"/>
                  </a:cubicBezTo>
                  <a:cubicBezTo>
                    <a:pt x="0" y="153"/>
                    <a:pt x="37" y="199"/>
                    <a:pt x="93" y="199"/>
                  </a:cubicBezTo>
                  <a:cubicBezTo>
                    <a:pt x="154" y="199"/>
                    <a:pt x="198" y="149"/>
                    <a:pt x="214" y="126"/>
                  </a:cubicBezTo>
                  <a:cubicBezTo>
                    <a:pt x="237" y="153"/>
                    <a:pt x="244" y="160"/>
                    <a:pt x="261" y="172"/>
                  </a:cubicBezTo>
                  <a:cubicBezTo>
                    <a:pt x="288" y="192"/>
                    <a:pt x="316" y="199"/>
                    <a:pt x="340" y="199"/>
                  </a:cubicBezTo>
                  <a:cubicBezTo>
                    <a:pt x="396" y="199"/>
                    <a:pt x="435" y="153"/>
                    <a:pt x="435" y="100"/>
                  </a:cubicBezTo>
                  <a:cubicBezTo>
                    <a:pt x="435" y="48"/>
                    <a:pt x="397" y="0"/>
                    <a:pt x="342" y="0"/>
                  </a:cubicBezTo>
                  <a:cubicBezTo>
                    <a:pt x="280" y="0"/>
                    <a:pt x="237" y="50"/>
                    <a:pt x="221" y="73"/>
                  </a:cubicBezTo>
                  <a:moveTo>
                    <a:pt x="235" y="90"/>
                  </a:moveTo>
                  <a:cubicBezTo>
                    <a:pt x="253" y="61"/>
                    <a:pt x="291" y="18"/>
                    <a:pt x="345" y="18"/>
                  </a:cubicBezTo>
                  <a:cubicBezTo>
                    <a:pt x="392" y="18"/>
                    <a:pt x="423" y="58"/>
                    <a:pt x="423" y="100"/>
                  </a:cubicBezTo>
                  <a:cubicBezTo>
                    <a:pt x="423" y="143"/>
                    <a:pt x="388" y="176"/>
                    <a:pt x="347" y="176"/>
                  </a:cubicBezTo>
                  <a:cubicBezTo>
                    <a:pt x="307" y="176"/>
                    <a:pt x="279" y="142"/>
                    <a:pt x="235" y="90"/>
                  </a:cubicBezTo>
                  <a:moveTo>
                    <a:pt x="199" y="109"/>
                  </a:moveTo>
                  <a:cubicBezTo>
                    <a:pt x="181" y="138"/>
                    <a:pt x="144" y="183"/>
                    <a:pt x="90" y="183"/>
                  </a:cubicBezTo>
                  <a:cubicBezTo>
                    <a:pt x="43" y="183"/>
                    <a:pt x="12" y="143"/>
                    <a:pt x="12" y="100"/>
                  </a:cubicBezTo>
                  <a:cubicBezTo>
                    <a:pt x="12" y="58"/>
                    <a:pt x="46" y="25"/>
                    <a:pt x="88" y="25"/>
                  </a:cubicBezTo>
                  <a:cubicBezTo>
                    <a:pt x="129" y="25"/>
                    <a:pt x="156" y="57"/>
                    <a:pt x="199" y="10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640" bIns="266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31" name=""/>
            <p:cNvSpPr/>
            <p:nvPr/>
          </p:nvSpPr>
          <p:spPr>
            <a:xfrm>
              <a:off x="1279800" y="1872720"/>
              <a:ext cx="56880" cy="75960"/>
            </a:xfrm>
            <a:custGeom>
              <a:avLst/>
              <a:gdLst>
                <a:gd name="textAreaLeft" fmla="*/ 0 w 56880"/>
                <a:gd name="textAreaRight" fmla="*/ 59040 w 56880"/>
                <a:gd name="textAreaTop" fmla="*/ 0 h 75960"/>
                <a:gd name="textAreaBottom" fmla="*/ 78120 h 75960"/>
              </a:gdLst>
              <a:ahLst/>
              <a:rect l="textAreaLeft" t="textAreaTop" r="textAreaRight" b="textAreaBottom"/>
              <a:pathLst>
                <a:path w="164" h="217">
                  <a:moveTo>
                    <a:pt x="80" y="106"/>
                  </a:moveTo>
                  <a:cubicBezTo>
                    <a:pt x="108" y="106"/>
                    <a:pt x="128" y="124"/>
                    <a:pt x="128" y="154"/>
                  </a:cubicBezTo>
                  <a:cubicBezTo>
                    <a:pt x="128" y="187"/>
                    <a:pt x="108" y="205"/>
                    <a:pt x="80" y="205"/>
                  </a:cubicBezTo>
                  <a:cubicBezTo>
                    <a:pt x="76" y="205"/>
                    <a:pt x="38" y="205"/>
                    <a:pt x="22" y="189"/>
                  </a:cubicBezTo>
                  <a:cubicBezTo>
                    <a:pt x="36" y="187"/>
                    <a:pt x="40" y="176"/>
                    <a:pt x="40" y="169"/>
                  </a:cubicBezTo>
                  <a:cubicBezTo>
                    <a:pt x="40" y="156"/>
                    <a:pt x="31" y="149"/>
                    <a:pt x="20" y="149"/>
                  </a:cubicBezTo>
                  <a:cubicBezTo>
                    <a:pt x="9" y="149"/>
                    <a:pt x="0" y="156"/>
                    <a:pt x="0" y="169"/>
                  </a:cubicBezTo>
                  <a:cubicBezTo>
                    <a:pt x="0" y="203"/>
                    <a:pt x="38" y="217"/>
                    <a:pt x="81" y="217"/>
                  </a:cubicBezTo>
                  <a:cubicBezTo>
                    <a:pt x="132" y="217"/>
                    <a:pt x="164" y="187"/>
                    <a:pt x="164" y="156"/>
                  </a:cubicBezTo>
                  <a:cubicBezTo>
                    <a:pt x="164" y="129"/>
                    <a:pt x="143" y="108"/>
                    <a:pt x="107" y="99"/>
                  </a:cubicBezTo>
                  <a:cubicBezTo>
                    <a:pt x="144" y="86"/>
                    <a:pt x="153" y="63"/>
                    <a:pt x="153" y="45"/>
                  </a:cubicBezTo>
                  <a:cubicBezTo>
                    <a:pt x="153" y="20"/>
                    <a:pt x="121" y="0"/>
                    <a:pt x="81" y="0"/>
                  </a:cubicBezTo>
                  <a:cubicBezTo>
                    <a:pt x="44" y="0"/>
                    <a:pt x="11" y="16"/>
                    <a:pt x="11" y="45"/>
                  </a:cubicBezTo>
                  <a:cubicBezTo>
                    <a:pt x="11" y="59"/>
                    <a:pt x="24" y="63"/>
                    <a:pt x="29" y="63"/>
                  </a:cubicBezTo>
                  <a:cubicBezTo>
                    <a:pt x="38" y="63"/>
                    <a:pt x="47" y="57"/>
                    <a:pt x="47" y="45"/>
                  </a:cubicBezTo>
                  <a:cubicBezTo>
                    <a:pt x="47" y="38"/>
                    <a:pt x="44" y="30"/>
                    <a:pt x="33" y="27"/>
                  </a:cubicBezTo>
                  <a:cubicBezTo>
                    <a:pt x="45" y="12"/>
                    <a:pt x="74" y="12"/>
                    <a:pt x="81" y="12"/>
                  </a:cubicBezTo>
                  <a:cubicBezTo>
                    <a:pt x="103" y="12"/>
                    <a:pt x="121" y="23"/>
                    <a:pt x="121" y="45"/>
                  </a:cubicBezTo>
                  <a:cubicBezTo>
                    <a:pt x="121" y="63"/>
                    <a:pt x="108" y="91"/>
                    <a:pt x="74" y="95"/>
                  </a:cubicBezTo>
                  <a:cubicBezTo>
                    <a:pt x="67" y="95"/>
                    <a:pt x="65" y="95"/>
                    <a:pt x="56" y="95"/>
                  </a:cubicBezTo>
                  <a:cubicBezTo>
                    <a:pt x="53" y="95"/>
                    <a:pt x="49" y="95"/>
                    <a:pt x="49" y="100"/>
                  </a:cubicBezTo>
                  <a:cubicBezTo>
                    <a:pt x="49" y="106"/>
                    <a:pt x="53" y="106"/>
                    <a:pt x="58" y="106"/>
                  </a:cubicBezTo>
                  <a:cubicBezTo>
                    <a:pt x="65" y="106"/>
                    <a:pt x="72" y="106"/>
                    <a:pt x="80" y="10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120" bIns="331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32" name=""/>
            <p:cNvSpPr/>
            <p:nvPr/>
          </p:nvSpPr>
          <p:spPr>
            <a:xfrm>
              <a:off x="1261080" y="1850040"/>
              <a:ext cx="175320" cy="225000"/>
            </a:xfrm>
            <a:custGeom>
              <a:avLst/>
              <a:gdLst>
                <a:gd name="textAreaLeft" fmla="*/ 0 w 175320"/>
                <a:gd name="textAreaRight" fmla="*/ 177480 w 175320"/>
                <a:gd name="textAreaTop" fmla="*/ 0 h 225000"/>
                <a:gd name="textAreaBottom" fmla="*/ 227160 h 225000"/>
              </a:gdLst>
              <a:ahLst/>
              <a:rect l="textAreaLeft" t="textAreaTop" r="textAreaRight" b="textAreaBottom"/>
              <a:pathLst>
                <a:path w="493" h="631">
                  <a:moveTo>
                    <a:pt x="200" y="564"/>
                  </a:moveTo>
                  <a:cubicBezTo>
                    <a:pt x="163" y="483"/>
                    <a:pt x="126" y="401"/>
                    <a:pt x="88" y="320"/>
                  </a:cubicBezTo>
                  <a:cubicBezTo>
                    <a:pt x="85" y="309"/>
                    <a:pt x="81" y="309"/>
                    <a:pt x="79" y="309"/>
                  </a:cubicBezTo>
                  <a:cubicBezTo>
                    <a:pt x="76" y="311"/>
                    <a:pt x="76" y="309"/>
                    <a:pt x="69" y="314"/>
                  </a:cubicBezTo>
                  <a:cubicBezTo>
                    <a:pt x="49" y="329"/>
                    <a:pt x="29" y="344"/>
                    <a:pt x="9" y="359"/>
                  </a:cubicBezTo>
                  <a:cubicBezTo>
                    <a:pt x="0" y="367"/>
                    <a:pt x="0" y="368"/>
                    <a:pt x="0" y="370"/>
                  </a:cubicBezTo>
                  <a:cubicBezTo>
                    <a:pt x="0" y="374"/>
                    <a:pt x="2" y="377"/>
                    <a:pt x="7" y="377"/>
                  </a:cubicBezTo>
                  <a:cubicBezTo>
                    <a:pt x="11" y="377"/>
                    <a:pt x="22" y="368"/>
                    <a:pt x="29" y="363"/>
                  </a:cubicBezTo>
                  <a:cubicBezTo>
                    <a:pt x="33" y="359"/>
                    <a:pt x="42" y="352"/>
                    <a:pt x="49" y="349"/>
                  </a:cubicBezTo>
                  <a:cubicBezTo>
                    <a:pt x="90" y="440"/>
                    <a:pt x="132" y="531"/>
                    <a:pt x="173" y="622"/>
                  </a:cubicBezTo>
                  <a:cubicBezTo>
                    <a:pt x="178" y="631"/>
                    <a:pt x="180" y="631"/>
                    <a:pt x="187" y="631"/>
                  </a:cubicBezTo>
                  <a:cubicBezTo>
                    <a:pt x="196" y="631"/>
                    <a:pt x="198" y="627"/>
                    <a:pt x="202" y="618"/>
                  </a:cubicBezTo>
                  <a:cubicBezTo>
                    <a:pt x="298" y="420"/>
                    <a:pt x="394" y="223"/>
                    <a:pt x="490" y="25"/>
                  </a:cubicBezTo>
                  <a:cubicBezTo>
                    <a:pt x="493" y="16"/>
                    <a:pt x="493" y="14"/>
                    <a:pt x="493" y="13"/>
                  </a:cubicBezTo>
                  <a:cubicBezTo>
                    <a:pt x="493" y="7"/>
                    <a:pt x="490" y="0"/>
                    <a:pt x="481" y="0"/>
                  </a:cubicBezTo>
                  <a:cubicBezTo>
                    <a:pt x="475" y="0"/>
                    <a:pt x="472" y="4"/>
                    <a:pt x="466" y="14"/>
                  </a:cubicBezTo>
                  <a:cubicBezTo>
                    <a:pt x="377" y="198"/>
                    <a:pt x="289" y="381"/>
                    <a:pt x="200" y="56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33" name=""/>
            <p:cNvSpPr/>
            <p:nvPr/>
          </p:nvSpPr>
          <p:spPr>
            <a:xfrm>
              <a:off x="1434240" y="1850040"/>
              <a:ext cx="777960" cy="6840"/>
            </a:xfrm>
            <a:custGeom>
              <a:avLst/>
              <a:gdLst>
                <a:gd name="textAreaLeft" fmla="*/ 0 w 777960"/>
                <a:gd name="textAreaRight" fmla="*/ 780120 w 777960"/>
                <a:gd name="textAreaTop" fmla="*/ 0 h 6840"/>
                <a:gd name="textAreaBottom" fmla="*/ 9000 h 6840"/>
              </a:gdLst>
              <a:ahLst/>
              <a:rect l="textAreaLeft" t="textAreaTop" r="textAreaRight" b="textAreaBottom"/>
              <a:pathLst>
                <a:path w="2167" h="25">
                  <a:moveTo>
                    <a:pt x="1083" y="25"/>
                  </a:moveTo>
                  <a:cubicBezTo>
                    <a:pt x="722" y="25"/>
                    <a:pt x="361" y="25"/>
                    <a:pt x="0" y="25"/>
                  </a:cubicBezTo>
                  <a:cubicBezTo>
                    <a:pt x="0" y="17"/>
                    <a:pt x="0" y="8"/>
                    <a:pt x="0" y="0"/>
                  </a:cubicBezTo>
                  <a:cubicBezTo>
                    <a:pt x="722" y="0"/>
                    <a:pt x="1444" y="0"/>
                    <a:pt x="2167" y="0"/>
                  </a:cubicBezTo>
                  <a:cubicBezTo>
                    <a:pt x="2167" y="8"/>
                    <a:pt x="2167" y="17"/>
                    <a:pt x="2167" y="25"/>
                  </a:cubicBezTo>
                  <a:cubicBezTo>
                    <a:pt x="1805" y="25"/>
                    <a:pt x="1444" y="25"/>
                    <a:pt x="1083" y="2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34" name=""/>
            <p:cNvSpPr/>
            <p:nvPr/>
          </p:nvSpPr>
          <p:spPr>
            <a:xfrm>
              <a:off x="1441800" y="1942560"/>
              <a:ext cx="95040" cy="69480"/>
            </a:xfrm>
            <a:custGeom>
              <a:avLst/>
              <a:gdLst>
                <a:gd name="textAreaLeft" fmla="*/ 0 w 95040"/>
                <a:gd name="textAreaRight" fmla="*/ 97200 w 95040"/>
                <a:gd name="textAreaTop" fmla="*/ 0 h 69480"/>
                <a:gd name="textAreaBottom" fmla="*/ 71640 h 69480"/>
              </a:gdLst>
              <a:ahLst/>
              <a:rect l="textAreaLeft" t="textAreaTop" r="textAreaRight" b="textAreaBottom"/>
              <a:pathLst>
                <a:path w="270" h="199">
                  <a:moveTo>
                    <a:pt x="33" y="167"/>
                  </a:moveTo>
                  <a:cubicBezTo>
                    <a:pt x="31" y="172"/>
                    <a:pt x="29" y="183"/>
                    <a:pt x="29" y="185"/>
                  </a:cubicBezTo>
                  <a:cubicBezTo>
                    <a:pt x="29" y="196"/>
                    <a:pt x="36" y="199"/>
                    <a:pt x="43" y="199"/>
                  </a:cubicBezTo>
                  <a:cubicBezTo>
                    <a:pt x="52" y="199"/>
                    <a:pt x="60" y="195"/>
                    <a:pt x="61" y="190"/>
                  </a:cubicBezTo>
                  <a:cubicBezTo>
                    <a:pt x="63" y="186"/>
                    <a:pt x="67" y="172"/>
                    <a:pt x="69" y="162"/>
                  </a:cubicBezTo>
                  <a:cubicBezTo>
                    <a:pt x="72" y="154"/>
                    <a:pt x="76" y="133"/>
                    <a:pt x="79" y="122"/>
                  </a:cubicBezTo>
                  <a:cubicBezTo>
                    <a:pt x="81" y="113"/>
                    <a:pt x="85" y="104"/>
                    <a:pt x="87" y="93"/>
                  </a:cubicBezTo>
                  <a:cubicBezTo>
                    <a:pt x="92" y="75"/>
                    <a:pt x="92" y="72"/>
                    <a:pt x="105" y="54"/>
                  </a:cubicBezTo>
                  <a:cubicBezTo>
                    <a:pt x="117" y="36"/>
                    <a:pt x="139" y="12"/>
                    <a:pt x="171" y="12"/>
                  </a:cubicBezTo>
                  <a:cubicBezTo>
                    <a:pt x="196" y="12"/>
                    <a:pt x="198" y="36"/>
                    <a:pt x="198" y="43"/>
                  </a:cubicBezTo>
                  <a:cubicBezTo>
                    <a:pt x="198" y="70"/>
                    <a:pt x="178" y="119"/>
                    <a:pt x="171" y="138"/>
                  </a:cubicBezTo>
                  <a:cubicBezTo>
                    <a:pt x="166" y="151"/>
                    <a:pt x="164" y="154"/>
                    <a:pt x="164" y="162"/>
                  </a:cubicBezTo>
                  <a:cubicBezTo>
                    <a:pt x="164" y="185"/>
                    <a:pt x="184" y="199"/>
                    <a:pt x="207" y="199"/>
                  </a:cubicBezTo>
                  <a:cubicBezTo>
                    <a:pt x="250" y="199"/>
                    <a:pt x="270" y="138"/>
                    <a:pt x="270" y="131"/>
                  </a:cubicBezTo>
                  <a:cubicBezTo>
                    <a:pt x="270" y="126"/>
                    <a:pt x="265" y="126"/>
                    <a:pt x="263" y="126"/>
                  </a:cubicBezTo>
                  <a:cubicBezTo>
                    <a:pt x="258" y="126"/>
                    <a:pt x="258" y="129"/>
                    <a:pt x="256" y="133"/>
                  </a:cubicBezTo>
                  <a:cubicBezTo>
                    <a:pt x="245" y="169"/>
                    <a:pt x="225" y="187"/>
                    <a:pt x="209" y="187"/>
                  </a:cubicBezTo>
                  <a:cubicBezTo>
                    <a:pt x="198" y="187"/>
                    <a:pt x="196" y="181"/>
                    <a:pt x="196" y="172"/>
                  </a:cubicBezTo>
                  <a:cubicBezTo>
                    <a:pt x="196" y="162"/>
                    <a:pt x="200" y="156"/>
                    <a:pt x="207" y="136"/>
                  </a:cubicBezTo>
                  <a:cubicBezTo>
                    <a:pt x="213" y="122"/>
                    <a:pt x="231" y="75"/>
                    <a:pt x="231" y="50"/>
                  </a:cubicBezTo>
                  <a:cubicBezTo>
                    <a:pt x="231" y="7"/>
                    <a:pt x="196" y="0"/>
                    <a:pt x="173" y="0"/>
                  </a:cubicBezTo>
                  <a:cubicBezTo>
                    <a:pt x="137" y="0"/>
                    <a:pt x="112" y="23"/>
                    <a:pt x="99" y="41"/>
                  </a:cubicBezTo>
                  <a:cubicBezTo>
                    <a:pt x="96" y="11"/>
                    <a:pt x="69" y="0"/>
                    <a:pt x="51" y="0"/>
                  </a:cubicBezTo>
                  <a:cubicBezTo>
                    <a:pt x="33" y="0"/>
                    <a:pt x="22" y="14"/>
                    <a:pt x="16" y="25"/>
                  </a:cubicBezTo>
                  <a:cubicBezTo>
                    <a:pt x="6" y="41"/>
                    <a:pt x="0" y="66"/>
                    <a:pt x="0" y="68"/>
                  </a:cubicBezTo>
                  <a:cubicBezTo>
                    <a:pt x="0" y="74"/>
                    <a:pt x="6" y="74"/>
                    <a:pt x="7" y="74"/>
                  </a:cubicBezTo>
                  <a:cubicBezTo>
                    <a:pt x="15" y="74"/>
                    <a:pt x="15" y="72"/>
                    <a:pt x="18" y="61"/>
                  </a:cubicBezTo>
                  <a:cubicBezTo>
                    <a:pt x="24" y="34"/>
                    <a:pt x="33" y="12"/>
                    <a:pt x="51" y="12"/>
                  </a:cubicBezTo>
                  <a:cubicBezTo>
                    <a:pt x="61" y="12"/>
                    <a:pt x="65" y="23"/>
                    <a:pt x="65" y="34"/>
                  </a:cubicBezTo>
                  <a:cubicBezTo>
                    <a:pt x="65" y="43"/>
                    <a:pt x="61" y="60"/>
                    <a:pt x="58" y="72"/>
                  </a:cubicBezTo>
                  <a:cubicBezTo>
                    <a:pt x="55" y="84"/>
                    <a:pt x="51" y="101"/>
                    <a:pt x="47" y="111"/>
                  </a:cubicBezTo>
                  <a:cubicBezTo>
                    <a:pt x="42" y="130"/>
                    <a:pt x="37" y="148"/>
                    <a:pt x="33" y="16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640" bIns="266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35" name=""/>
            <p:cNvSpPr/>
            <p:nvPr/>
          </p:nvSpPr>
          <p:spPr>
            <a:xfrm>
              <a:off x="1557360" y="1892160"/>
              <a:ext cx="54720" cy="75240"/>
            </a:xfrm>
            <a:custGeom>
              <a:avLst/>
              <a:gdLst>
                <a:gd name="textAreaLeft" fmla="*/ 0 w 54720"/>
                <a:gd name="textAreaRight" fmla="*/ 56880 w 54720"/>
                <a:gd name="textAreaTop" fmla="*/ 0 h 75240"/>
                <a:gd name="textAreaBottom" fmla="*/ 77400 h 75240"/>
              </a:gdLst>
              <a:ahLst/>
              <a:rect l="textAreaLeft" t="textAreaTop" r="textAreaRight" b="textAreaBottom"/>
              <a:pathLst>
                <a:path w="158" h="215">
                  <a:moveTo>
                    <a:pt x="34" y="36"/>
                  </a:moveTo>
                  <a:cubicBezTo>
                    <a:pt x="50" y="39"/>
                    <a:pt x="64" y="39"/>
                    <a:pt x="68" y="39"/>
                  </a:cubicBezTo>
                  <a:cubicBezTo>
                    <a:pt x="90" y="39"/>
                    <a:pt x="104" y="32"/>
                    <a:pt x="113" y="29"/>
                  </a:cubicBezTo>
                  <a:cubicBezTo>
                    <a:pt x="120" y="25"/>
                    <a:pt x="142" y="11"/>
                    <a:pt x="142" y="5"/>
                  </a:cubicBezTo>
                  <a:cubicBezTo>
                    <a:pt x="142" y="0"/>
                    <a:pt x="139" y="2"/>
                    <a:pt x="138" y="0"/>
                  </a:cubicBezTo>
                  <a:cubicBezTo>
                    <a:pt x="136" y="0"/>
                    <a:pt x="136" y="0"/>
                    <a:pt x="133" y="0"/>
                  </a:cubicBezTo>
                  <a:cubicBezTo>
                    <a:pt x="120" y="5"/>
                    <a:pt x="102" y="9"/>
                    <a:pt x="81" y="9"/>
                  </a:cubicBezTo>
                  <a:cubicBezTo>
                    <a:pt x="63" y="9"/>
                    <a:pt x="45" y="5"/>
                    <a:pt x="28" y="0"/>
                  </a:cubicBezTo>
                  <a:cubicBezTo>
                    <a:pt x="25" y="0"/>
                    <a:pt x="25" y="0"/>
                    <a:pt x="23" y="0"/>
                  </a:cubicBezTo>
                  <a:cubicBezTo>
                    <a:pt x="19" y="0"/>
                    <a:pt x="19" y="3"/>
                    <a:pt x="19" y="7"/>
                  </a:cubicBezTo>
                  <a:cubicBezTo>
                    <a:pt x="19" y="39"/>
                    <a:pt x="19" y="70"/>
                    <a:pt x="19" y="102"/>
                  </a:cubicBezTo>
                  <a:cubicBezTo>
                    <a:pt x="19" y="108"/>
                    <a:pt x="19" y="111"/>
                    <a:pt x="25" y="111"/>
                  </a:cubicBezTo>
                  <a:cubicBezTo>
                    <a:pt x="28" y="111"/>
                    <a:pt x="28" y="111"/>
                    <a:pt x="32" y="108"/>
                  </a:cubicBezTo>
                  <a:cubicBezTo>
                    <a:pt x="45" y="93"/>
                    <a:pt x="61" y="86"/>
                    <a:pt x="82" y="86"/>
                  </a:cubicBezTo>
                  <a:cubicBezTo>
                    <a:pt x="100" y="86"/>
                    <a:pt x="111" y="97"/>
                    <a:pt x="115" y="104"/>
                  </a:cubicBezTo>
                  <a:cubicBezTo>
                    <a:pt x="122" y="115"/>
                    <a:pt x="124" y="129"/>
                    <a:pt x="124" y="144"/>
                  </a:cubicBezTo>
                  <a:cubicBezTo>
                    <a:pt x="124" y="158"/>
                    <a:pt x="122" y="176"/>
                    <a:pt x="109" y="187"/>
                  </a:cubicBezTo>
                  <a:cubicBezTo>
                    <a:pt x="97" y="203"/>
                    <a:pt x="79" y="203"/>
                    <a:pt x="72" y="203"/>
                  </a:cubicBezTo>
                  <a:cubicBezTo>
                    <a:pt x="50" y="203"/>
                    <a:pt x="27" y="194"/>
                    <a:pt x="18" y="176"/>
                  </a:cubicBezTo>
                  <a:cubicBezTo>
                    <a:pt x="30" y="174"/>
                    <a:pt x="36" y="165"/>
                    <a:pt x="36" y="158"/>
                  </a:cubicBezTo>
                  <a:cubicBezTo>
                    <a:pt x="36" y="147"/>
                    <a:pt x="28" y="140"/>
                    <a:pt x="18" y="140"/>
                  </a:cubicBezTo>
                  <a:cubicBezTo>
                    <a:pt x="10" y="140"/>
                    <a:pt x="0" y="144"/>
                    <a:pt x="0" y="160"/>
                  </a:cubicBezTo>
                  <a:cubicBezTo>
                    <a:pt x="0" y="190"/>
                    <a:pt x="30" y="215"/>
                    <a:pt x="72" y="215"/>
                  </a:cubicBezTo>
                  <a:cubicBezTo>
                    <a:pt x="118" y="215"/>
                    <a:pt x="158" y="185"/>
                    <a:pt x="158" y="145"/>
                  </a:cubicBezTo>
                  <a:cubicBezTo>
                    <a:pt x="158" y="109"/>
                    <a:pt x="127" y="77"/>
                    <a:pt x="82" y="77"/>
                  </a:cubicBezTo>
                  <a:cubicBezTo>
                    <a:pt x="63" y="77"/>
                    <a:pt x="46" y="82"/>
                    <a:pt x="34" y="91"/>
                  </a:cubicBezTo>
                  <a:cubicBezTo>
                    <a:pt x="34" y="73"/>
                    <a:pt x="34" y="54"/>
                    <a:pt x="34" y="3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400" bIns="324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36" name=""/>
            <p:cNvSpPr/>
            <p:nvPr/>
          </p:nvSpPr>
          <p:spPr>
            <a:xfrm>
              <a:off x="1654560" y="1893240"/>
              <a:ext cx="39240" cy="156960"/>
            </a:xfrm>
            <a:custGeom>
              <a:avLst/>
              <a:gdLst>
                <a:gd name="textAreaLeft" fmla="*/ 0 w 39240"/>
                <a:gd name="textAreaRight" fmla="*/ 41400 w 39240"/>
                <a:gd name="textAreaTop" fmla="*/ 0 h 156960"/>
                <a:gd name="textAreaBottom" fmla="*/ 159120 h 156960"/>
              </a:gdLst>
              <a:ahLst/>
              <a:rect l="textAreaLeft" t="textAreaTop" r="textAreaRight" b="textAreaBottom"/>
              <a:pathLst>
                <a:path w="115" h="442">
                  <a:moveTo>
                    <a:pt x="106" y="0"/>
                  </a:moveTo>
                  <a:cubicBezTo>
                    <a:pt x="21" y="60"/>
                    <a:pt x="0" y="153"/>
                    <a:pt x="0" y="221"/>
                  </a:cubicBezTo>
                  <a:cubicBezTo>
                    <a:pt x="0" y="284"/>
                    <a:pt x="18" y="379"/>
                    <a:pt x="106" y="442"/>
                  </a:cubicBezTo>
                  <a:cubicBezTo>
                    <a:pt x="109" y="442"/>
                    <a:pt x="115" y="442"/>
                    <a:pt x="115" y="437"/>
                  </a:cubicBezTo>
                  <a:cubicBezTo>
                    <a:pt x="115" y="433"/>
                    <a:pt x="113" y="433"/>
                    <a:pt x="109" y="430"/>
                  </a:cubicBezTo>
                  <a:cubicBezTo>
                    <a:pt x="50" y="378"/>
                    <a:pt x="28" y="302"/>
                    <a:pt x="28" y="221"/>
                  </a:cubicBezTo>
                  <a:cubicBezTo>
                    <a:pt x="28" y="103"/>
                    <a:pt x="75" y="43"/>
                    <a:pt x="111" y="11"/>
                  </a:cubicBezTo>
                  <a:cubicBezTo>
                    <a:pt x="113" y="9"/>
                    <a:pt x="115" y="9"/>
                    <a:pt x="115" y="6"/>
                  </a:cubicBezTo>
                  <a:cubicBezTo>
                    <a:pt x="115" y="0"/>
                    <a:pt x="109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37" name=""/>
            <p:cNvSpPr/>
            <p:nvPr/>
          </p:nvSpPr>
          <p:spPr>
            <a:xfrm>
              <a:off x="1717200" y="1906920"/>
              <a:ext cx="68040" cy="107280"/>
            </a:xfrm>
            <a:custGeom>
              <a:avLst/>
              <a:gdLst>
                <a:gd name="textAreaLeft" fmla="*/ 0 w 68040"/>
                <a:gd name="textAreaRight" fmla="*/ 70200 w 68040"/>
                <a:gd name="textAreaTop" fmla="*/ 0 h 107280"/>
                <a:gd name="textAreaBottom" fmla="*/ 109440 h 107280"/>
              </a:gdLst>
              <a:ahLst/>
              <a:rect l="textAreaLeft" t="textAreaTop" r="textAreaRight" b="textAreaBottom"/>
              <a:pathLst>
                <a:path w="195" h="304">
                  <a:moveTo>
                    <a:pt x="40" y="49"/>
                  </a:moveTo>
                  <a:cubicBezTo>
                    <a:pt x="63" y="54"/>
                    <a:pt x="76" y="54"/>
                    <a:pt x="83" y="54"/>
                  </a:cubicBezTo>
                  <a:cubicBezTo>
                    <a:pt x="142" y="54"/>
                    <a:pt x="177" y="14"/>
                    <a:pt x="177" y="7"/>
                  </a:cubicBezTo>
                  <a:cubicBezTo>
                    <a:pt x="177" y="2"/>
                    <a:pt x="173" y="0"/>
                    <a:pt x="171" y="0"/>
                  </a:cubicBezTo>
                  <a:cubicBezTo>
                    <a:pt x="169" y="0"/>
                    <a:pt x="169" y="0"/>
                    <a:pt x="168" y="2"/>
                  </a:cubicBezTo>
                  <a:cubicBezTo>
                    <a:pt x="157" y="5"/>
                    <a:pt x="133" y="14"/>
                    <a:pt x="101" y="14"/>
                  </a:cubicBezTo>
                  <a:cubicBezTo>
                    <a:pt x="88" y="14"/>
                    <a:pt x="65" y="14"/>
                    <a:pt x="36" y="4"/>
                  </a:cubicBezTo>
                  <a:cubicBezTo>
                    <a:pt x="31" y="0"/>
                    <a:pt x="33" y="1"/>
                    <a:pt x="31" y="0"/>
                  </a:cubicBezTo>
                  <a:cubicBezTo>
                    <a:pt x="24" y="0"/>
                    <a:pt x="24" y="5"/>
                    <a:pt x="24" y="13"/>
                  </a:cubicBezTo>
                  <a:cubicBezTo>
                    <a:pt x="24" y="56"/>
                    <a:pt x="24" y="100"/>
                    <a:pt x="24" y="144"/>
                  </a:cubicBezTo>
                  <a:cubicBezTo>
                    <a:pt x="24" y="151"/>
                    <a:pt x="24" y="156"/>
                    <a:pt x="31" y="156"/>
                  </a:cubicBezTo>
                  <a:cubicBezTo>
                    <a:pt x="36" y="156"/>
                    <a:pt x="36" y="155"/>
                    <a:pt x="40" y="149"/>
                  </a:cubicBezTo>
                  <a:cubicBezTo>
                    <a:pt x="60" y="126"/>
                    <a:pt x="87" y="122"/>
                    <a:pt x="101" y="122"/>
                  </a:cubicBezTo>
                  <a:cubicBezTo>
                    <a:pt x="128" y="122"/>
                    <a:pt x="141" y="144"/>
                    <a:pt x="142" y="147"/>
                  </a:cubicBezTo>
                  <a:cubicBezTo>
                    <a:pt x="150" y="162"/>
                    <a:pt x="153" y="178"/>
                    <a:pt x="153" y="203"/>
                  </a:cubicBezTo>
                  <a:cubicBezTo>
                    <a:pt x="153" y="218"/>
                    <a:pt x="153" y="243"/>
                    <a:pt x="141" y="262"/>
                  </a:cubicBezTo>
                  <a:cubicBezTo>
                    <a:pt x="128" y="279"/>
                    <a:pt x="110" y="289"/>
                    <a:pt x="88" y="289"/>
                  </a:cubicBezTo>
                  <a:cubicBezTo>
                    <a:pt x="60" y="289"/>
                    <a:pt x="29" y="273"/>
                    <a:pt x="18" y="244"/>
                  </a:cubicBezTo>
                  <a:cubicBezTo>
                    <a:pt x="36" y="244"/>
                    <a:pt x="43" y="234"/>
                    <a:pt x="43" y="223"/>
                  </a:cubicBezTo>
                  <a:cubicBezTo>
                    <a:pt x="43" y="203"/>
                    <a:pt x="27" y="200"/>
                    <a:pt x="22" y="200"/>
                  </a:cubicBezTo>
                  <a:cubicBezTo>
                    <a:pt x="20" y="200"/>
                    <a:pt x="0" y="200"/>
                    <a:pt x="0" y="223"/>
                  </a:cubicBezTo>
                  <a:cubicBezTo>
                    <a:pt x="0" y="262"/>
                    <a:pt x="36" y="304"/>
                    <a:pt x="88" y="304"/>
                  </a:cubicBezTo>
                  <a:cubicBezTo>
                    <a:pt x="146" y="304"/>
                    <a:pt x="195" y="261"/>
                    <a:pt x="195" y="205"/>
                  </a:cubicBezTo>
                  <a:cubicBezTo>
                    <a:pt x="195" y="155"/>
                    <a:pt x="157" y="110"/>
                    <a:pt x="103" y="110"/>
                  </a:cubicBezTo>
                  <a:cubicBezTo>
                    <a:pt x="83" y="110"/>
                    <a:pt x="60" y="115"/>
                    <a:pt x="40" y="131"/>
                  </a:cubicBezTo>
                  <a:cubicBezTo>
                    <a:pt x="40" y="104"/>
                    <a:pt x="40" y="76"/>
                    <a:pt x="40" y="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38" name=""/>
            <p:cNvSpPr/>
            <p:nvPr/>
          </p:nvSpPr>
          <p:spPr>
            <a:xfrm>
              <a:off x="1805400" y="1942560"/>
              <a:ext cx="95040" cy="69480"/>
            </a:xfrm>
            <a:custGeom>
              <a:avLst/>
              <a:gdLst>
                <a:gd name="textAreaLeft" fmla="*/ 0 w 95040"/>
                <a:gd name="textAreaRight" fmla="*/ 97200 w 95040"/>
                <a:gd name="textAreaTop" fmla="*/ 0 h 69480"/>
                <a:gd name="textAreaBottom" fmla="*/ 71640 h 69480"/>
              </a:gdLst>
              <a:ahLst/>
              <a:rect l="textAreaLeft" t="textAreaTop" r="textAreaRight" b="textAreaBottom"/>
              <a:pathLst>
                <a:path w="270" h="199">
                  <a:moveTo>
                    <a:pt x="32" y="167"/>
                  </a:moveTo>
                  <a:cubicBezTo>
                    <a:pt x="31" y="172"/>
                    <a:pt x="29" y="183"/>
                    <a:pt x="29" y="185"/>
                  </a:cubicBezTo>
                  <a:cubicBezTo>
                    <a:pt x="29" y="196"/>
                    <a:pt x="36" y="199"/>
                    <a:pt x="43" y="199"/>
                  </a:cubicBezTo>
                  <a:cubicBezTo>
                    <a:pt x="52" y="199"/>
                    <a:pt x="58" y="195"/>
                    <a:pt x="61" y="190"/>
                  </a:cubicBezTo>
                  <a:cubicBezTo>
                    <a:pt x="64" y="186"/>
                    <a:pt x="66" y="172"/>
                    <a:pt x="68" y="162"/>
                  </a:cubicBezTo>
                  <a:cubicBezTo>
                    <a:pt x="70" y="154"/>
                    <a:pt x="75" y="133"/>
                    <a:pt x="79" y="122"/>
                  </a:cubicBezTo>
                  <a:cubicBezTo>
                    <a:pt x="81" y="113"/>
                    <a:pt x="83" y="104"/>
                    <a:pt x="86" y="93"/>
                  </a:cubicBezTo>
                  <a:cubicBezTo>
                    <a:pt x="90" y="75"/>
                    <a:pt x="92" y="72"/>
                    <a:pt x="104" y="54"/>
                  </a:cubicBezTo>
                  <a:cubicBezTo>
                    <a:pt x="117" y="36"/>
                    <a:pt x="137" y="12"/>
                    <a:pt x="171" y="12"/>
                  </a:cubicBezTo>
                  <a:cubicBezTo>
                    <a:pt x="196" y="12"/>
                    <a:pt x="196" y="36"/>
                    <a:pt x="196" y="43"/>
                  </a:cubicBezTo>
                  <a:cubicBezTo>
                    <a:pt x="196" y="70"/>
                    <a:pt x="178" y="119"/>
                    <a:pt x="171" y="138"/>
                  </a:cubicBezTo>
                  <a:cubicBezTo>
                    <a:pt x="165" y="151"/>
                    <a:pt x="164" y="154"/>
                    <a:pt x="164" y="162"/>
                  </a:cubicBezTo>
                  <a:cubicBezTo>
                    <a:pt x="164" y="185"/>
                    <a:pt x="183" y="199"/>
                    <a:pt x="207" y="199"/>
                  </a:cubicBezTo>
                  <a:cubicBezTo>
                    <a:pt x="250" y="199"/>
                    <a:pt x="270" y="138"/>
                    <a:pt x="270" y="131"/>
                  </a:cubicBezTo>
                  <a:cubicBezTo>
                    <a:pt x="270" y="126"/>
                    <a:pt x="264" y="126"/>
                    <a:pt x="263" y="126"/>
                  </a:cubicBezTo>
                  <a:cubicBezTo>
                    <a:pt x="257" y="126"/>
                    <a:pt x="255" y="129"/>
                    <a:pt x="254" y="133"/>
                  </a:cubicBezTo>
                  <a:cubicBezTo>
                    <a:pt x="245" y="169"/>
                    <a:pt x="225" y="187"/>
                    <a:pt x="207" y="187"/>
                  </a:cubicBezTo>
                  <a:cubicBezTo>
                    <a:pt x="198" y="187"/>
                    <a:pt x="196" y="181"/>
                    <a:pt x="196" y="172"/>
                  </a:cubicBezTo>
                  <a:cubicBezTo>
                    <a:pt x="196" y="162"/>
                    <a:pt x="198" y="156"/>
                    <a:pt x="207" y="136"/>
                  </a:cubicBezTo>
                  <a:cubicBezTo>
                    <a:pt x="212" y="122"/>
                    <a:pt x="230" y="75"/>
                    <a:pt x="230" y="50"/>
                  </a:cubicBezTo>
                  <a:cubicBezTo>
                    <a:pt x="230" y="7"/>
                    <a:pt x="196" y="0"/>
                    <a:pt x="173" y="0"/>
                  </a:cubicBezTo>
                  <a:cubicBezTo>
                    <a:pt x="137" y="0"/>
                    <a:pt x="111" y="23"/>
                    <a:pt x="97" y="41"/>
                  </a:cubicBezTo>
                  <a:cubicBezTo>
                    <a:pt x="95" y="11"/>
                    <a:pt x="68" y="0"/>
                    <a:pt x="50" y="0"/>
                  </a:cubicBezTo>
                  <a:cubicBezTo>
                    <a:pt x="31" y="0"/>
                    <a:pt x="22" y="14"/>
                    <a:pt x="16" y="25"/>
                  </a:cubicBezTo>
                  <a:cubicBezTo>
                    <a:pt x="5" y="41"/>
                    <a:pt x="0" y="66"/>
                    <a:pt x="0" y="68"/>
                  </a:cubicBezTo>
                  <a:cubicBezTo>
                    <a:pt x="0" y="74"/>
                    <a:pt x="5" y="74"/>
                    <a:pt x="7" y="74"/>
                  </a:cubicBezTo>
                  <a:cubicBezTo>
                    <a:pt x="13" y="74"/>
                    <a:pt x="14" y="72"/>
                    <a:pt x="16" y="61"/>
                  </a:cubicBezTo>
                  <a:cubicBezTo>
                    <a:pt x="23" y="34"/>
                    <a:pt x="32" y="12"/>
                    <a:pt x="49" y="12"/>
                  </a:cubicBezTo>
                  <a:cubicBezTo>
                    <a:pt x="61" y="12"/>
                    <a:pt x="63" y="23"/>
                    <a:pt x="63" y="34"/>
                  </a:cubicBezTo>
                  <a:cubicBezTo>
                    <a:pt x="63" y="43"/>
                    <a:pt x="58" y="60"/>
                    <a:pt x="56" y="72"/>
                  </a:cubicBezTo>
                  <a:cubicBezTo>
                    <a:pt x="53" y="83"/>
                    <a:pt x="49" y="101"/>
                    <a:pt x="47" y="111"/>
                  </a:cubicBezTo>
                  <a:cubicBezTo>
                    <a:pt x="42" y="130"/>
                    <a:pt x="37" y="148"/>
                    <a:pt x="32" y="16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640" bIns="266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39" name=""/>
            <p:cNvSpPr/>
            <p:nvPr/>
          </p:nvSpPr>
          <p:spPr>
            <a:xfrm>
              <a:off x="1927080" y="1969200"/>
              <a:ext cx="106200" cy="5400"/>
            </a:xfrm>
            <a:custGeom>
              <a:avLst/>
              <a:gdLst>
                <a:gd name="textAreaLeft" fmla="*/ 0 w 106200"/>
                <a:gd name="textAreaRight" fmla="*/ 108360 w 106200"/>
                <a:gd name="textAreaTop" fmla="*/ 0 h 5400"/>
                <a:gd name="textAreaBottom" fmla="*/ 7560 h 5400"/>
              </a:gdLst>
              <a:ahLst/>
              <a:rect l="textAreaLeft" t="textAreaTop" r="textAreaRight" b="textAreaBottom"/>
              <a:pathLst>
                <a:path w="301" h="21">
                  <a:moveTo>
                    <a:pt x="283" y="21"/>
                  </a:moveTo>
                  <a:cubicBezTo>
                    <a:pt x="290" y="21"/>
                    <a:pt x="301" y="21"/>
                    <a:pt x="301" y="10"/>
                  </a:cubicBezTo>
                  <a:cubicBezTo>
                    <a:pt x="301" y="0"/>
                    <a:pt x="290" y="0"/>
                    <a:pt x="283" y="0"/>
                  </a:cubicBezTo>
                  <a:cubicBezTo>
                    <a:pt x="195" y="0"/>
                    <a:pt x="106" y="0"/>
                    <a:pt x="18" y="0"/>
                  </a:cubicBezTo>
                  <a:cubicBezTo>
                    <a:pt x="11" y="0"/>
                    <a:pt x="0" y="0"/>
                    <a:pt x="0" y="10"/>
                  </a:cubicBezTo>
                  <a:cubicBezTo>
                    <a:pt x="0" y="21"/>
                    <a:pt x="11" y="21"/>
                    <a:pt x="18" y="21"/>
                  </a:cubicBezTo>
                  <a:cubicBezTo>
                    <a:pt x="106" y="21"/>
                    <a:pt x="195" y="21"/>
                    <a:pt x="283" y="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440" bIns="-374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40" name=""/>
            <p:cNvSpPr/>
            <p:nvPr/>
          </p:nvSpPr>
          <p:spPr>
            <a:xfrm>
              <a:off x="2061360" y="1906920"/>
              <a:ext cx="70920" cy="107280"/>
            </a:xfrm>
            <a:custGeom>
              <a:avLst/>
              <a:gdLst>
                <a:gd name="textAreaLeft" fmla="*/ 0 w 70920"/>
                <a:gd name="textAreaRight" fmla="*/ 73080 w 70920"/>
                <a:gd name="textAreaTop" fmla="*/ 0 h 107280"/>
                <a:gd name="textAreaBottom" fmla="*/ 109440 h 107280"/>
              </a:gdLst>
              <a:ahLst/>
              <a:rect l="textAreaLeft" t="textAreaTop" r="textAreaRight" b="textAreaBottom"/>
              <a:pathLst>
                <a:path w="203" h="304">
                  <a:moveTo>
                    <a:pt x="97" y="147"/>
                  </a:moveTo>
                  <a:cubicBezTo>
                    <a:pt x="131" y="147"/>
                    <a:pt x="156" y="171"/>
                    <a:pt x="156" y="218"/>
                  </a:cubicBezTo>
                  <a:cubicBezTo>
                    <a:pt x="156" y="273"/>
                    <a:pt x="124" y="289"/>
                    <a:pt x="99" y="289"/>
                  </a:cubicBezTo>
                  <a:cubicBezTo>
                    <a:pt x="81" y="289"/>
                    <a:pt x="41" y="284"/>
                    <a:pt x="23" y="257"/>
                  </a:cubicBezTo>
                  <a:cubicBezTo>
                    <a:pt x="43" y="257"/>
                    <a:pt x="48" y="243"/>
                    <a:pt x="48" y="234"/>
                  </a:cubicBezTo>
                  <a:cubicBezTo>
                    <a:pt x="48" y="219"/>
                    <a:pt x="38" y="209"/>
                    <a:pt x="25" y="209"/>
                  </a:cubicBezTo>
                  <a:cubicBezTo>
                    <a:pt x="12" y="209"/>
                    <a:pt x="0" y="216"/>
                    <a:pt x="0" y="234"/>
                  </a:cubicBezTo>
                  <a:cubicBezTo>
                    <a:pt x="0" y="277"/>
                    <a:pt x="45" y="304"/>
                    <a:pt x="99" y="304"/>
                  </a:cubicBezTo>
                  <a:cubicBezTo>
                    <a:pt x="160" y="304"/>
                    <a:pt x="203" y="262"/>
                    <a:pt x="203" y="218"/>
                  </a:cubicBezTo>
                  <a:cubicBezTo>
                    <a:pt x="203" y="183"/>
                    <a:pt x="174" y="149"/>
                    <a:pt x="126" y="138"/>
                  </a:cubicBezTo>
                  <a:cubicBezTo>
                    <a:pt x="173" y="122"/>
                    <a:pt x="189" y="88"/>
                    <a:pt x="189" y="61"/>
                  </a:cubicBezTo>
                  <a:cubicBezTo>
                    <a:pt x="189" y="27"/>
                    <a:pt x="150" y="0"/>
                    <a:pt x="101" y="0"/>
                  </a:cubicBezTo>
                  <a:cubicBezTo>
                    <a:pt x="51" y="0"/>
                    <a:pt x="12" y="25"/>
                    <a:pt x="12" y="59"/>
                  </a:cubicBezTo>
                  <a:cubicBezTo>
                    <a:pt x="12" y="76"/>
                    <a:pt x="23" y="83"/>
                    <a:pt x="36" y="83"/>
                  </a:cubicBezTo>
                  <a:cubicBezTo>
                    <a:pt x="50" y="83"/>
                    <a:pt x="59" y="74"/>
                    <a:pt x="59" y="61"/>
                  </a:cubicBezTo>
                  <a:cubicBezTo>
                    <a:pt x="59" y="49"/>
                    <a:pt x="50" y="40"/>
                    <a:pt x="36" y="38"/>
                  </a:cubicBezTo>
                  <a:cubicBezTo>
                    <a:pt x="52" y="18"/>
                    <a:pt x="83" y="14"/>
                    <a:pt x="99" y="14"/>
                  </a:cubicBezTo>
                  <a:cubicBezTo>
                    <a:pt x="119" y="14"/>
                    <a:pt x="146" y="23"/>
                    <a:pt x="146" y="61"/>
                  </a:cubicBezTo>
                  <a:cubicBezTo>
                    <a:pt x="146" y="81"/>
                    <a:pt x="140" y="101"/>
                    <a:pt x="129" y="115"/>
                  </a:cubicBezTo>
                  <a:cubicBezTo>
                    <a:pt x="115" y="131"/>
                    <a:pt x="102" y="131"/>
                    <a:pt x="79" y="133"/>
                  </a:cubicBezTo>
                  <a:cubicBezTo>
                    <a:pt x="68" y="135"/>
                    <a:pt x="68" y="135"/>
                    <a:pt x="65" y="135"/>
                  </a:cubicBezTo>
                  <a:cubicBezTo>
                    <a:pt x="63" y="137"/>
                    <a:pt x="61" y="135"/>
                    <a:pt x="61" y="140"/>
                  </a:cubicBezTo>
                  <a:cubicBezTo>
                    <a:pt x="61" y="147"/>
                    <a:pt x="65" y="147"/>
                    <a:pt x="72" y="147"/>
                  </a:cubicBezTo>
                  <a:cubicBezTo>
                    <a:pt x="80" y="147"/>
                    <a:pt x="89" y="147"/>
                    <a:pt x="97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41" name=""/>
            <p:cNvSpPr/>
            <p:nvPr/>
          </p:nvSpPr>
          <p:spPr>
            <a:xfrm>
              <a:off x="2154600" y="1893240"/>
              <a:ext cx="39240" cy="156960"/>
            </a:xfrm>
            <a:custGeom>
              <a:avLst/>
              <a:gdLst>
                <a:gd name="textAreaLeft" fmla="*/ 0 w 39240"/>
                <a:gd name="textAreaRight" fmla="*/ 41400 w 39240"/>
                <a:gd name="textAreaTop" fmla="*/ 0 h 156960"/>
                <a:gd name="textAreaBottom" fmla="*/ 159120 h 156960"/>
              </a:gdLst>
              <a:ahLst/>
              <a:rect l="textAreaLeft" t="textAreaTop" r="textAreaRight" b="textAreaBottom"/>
              <a:pathLst>
                <a:path w="115" h="442">
                  <a:moveTo>
                    <a:pt x="9" y="0"/>
                  </a:moveTo>
                  <a:cubicBezTo>
                    <a:pt x="5" y="0"/>
                    <a:pt x="0" y="0"/>
                    <a:pt x="0" y="6"/>
                  </a:cubicBezTo>
                  <a:cubicBezTo>
                    <a:pt x="0" y="9"/>
                    <a:pt x="2" y="9"/>
                    <a:pt x="4" y="13"/>
                  </a:cubicBezTo>
                  <a:cubicBezTo>
                    <a:pt x="41" y="47"/>
                    <a:pt x="85" y="108"/>
                    <a:pt x="85" y="221"/>
                  </a:cubicBezTo>
                  <a:cubicBezTo>
                    <a:pt x="85" y="313"/>
                    <a:pt x="56" y="383"/>
                    <a:pt x="9" y="426"/>
                  </a:cubicBezTo>
                  <a:cubicBezTo>
                    <a:pt x="0" y="433"/>
                    <a:pt x="0" y="435"/>
                    <a:pt x="0" y="437"/>
                  </a:cubicBezTo>
                  <a:cubicBezTo>
                    <a:pt x="0" y="439"/>
                    <a:pt x="2" y="442"/>
                    <a:pt x="5" y="442"/>
                  </a:cubicBezTo>
                  <a:cubicBezTo>
                    <a:pt x="11" y="442"/>
                    <a:pt x="54" y="414"/>
                    <a:pt x="83" y="358"/>
                  </a:cubicBezTo>
                  <a:cubicBezTo>
                    <a:pt x="103" y="320"/>
                    <a:pt x="115" y="273"/>
                    <a:pt x="115" y="221"/>
                  </a:cubicBezTo>
                  <a:cubicBezTo>
                    <a:pt x="115" y="160"/>
                    <a:pt x="95" y="63"/>
                    <a:pt x="9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42" name=""/>
            <p:cNvSpPr/>
            <p:nvPr/>
          </p:nvSpPr>
          <p:spPr>
            <a:xfrm>
              <a:off x="2231640" y="1969200"/>
              <a:ext cx="105480" cy="5400"/>
            </a:xfrm>
            <a:custGeom>
              <a:avLst/>
              <a:gdLst>
                <a:gd name="textAreaLeft" fmla="*/ 0 w 105480"/>
                <a:gd name="textAreaRight" fmla="*/ 107640 w 105480"/>
                <a:gd name="textAreaTop" fmla="*/ 0 h 5400"/>
                <a:gd name="textAreaBottom" fmla="*/ 7560 h 5400"/>
              </a:gdLst>
              <a:ahLst/>
              <a:rect l="textAreaLeft" t="textAreaTop" r="textAreaRight" b="textAreaBottom"/>
              <a:pathLst>
                <a:path w="299" h="21">
                  <a:moveTo>
                    <a:pt x="281" y="21"/>
                  </a:moveTo>
                  <a:cubicBezTo>
                    <a:pt x="288" y="21"/>
                    <a:pt x="299" y="21"/>
                    <a:pt x="299" y="10"/>
                  </a:cubicBezTo>
                  <a:cubicBezTo>
                    <a:pt x="299" y="0"/>
                    <a:pt x="290" y="0"/>
                    <a:pt x="281" y="0"/>
                  </a:cubicBezTo>
                  <a:cubicBezTo>
                    <a:pt x="193" y="0"/>
                    <a:pt x="106" y="0"/>
                    <a:pt x="18" y="0"/>
                  </a:cubicBezTo>
                  <a:cubicBezTo>
                    <a:pt x="11" y="0"/>
                    <a:pt x="0" y="0"/>
                    <a:pt x="0" y="10"/>
                  </a:cubicBezTo>
                  <a:cubicBezTo>
                    <a:pt x="0" y="21"/>
                    <a:pt x="11" y="21"/>
                    <a:pt x="18" y="21"/>
                  </a:cubicBezTo>
                  <a:cubicBezTo>
                    <a:pt x="106" y="21"/>
                    <a:pt x="193" y="21"/>
                    <a:pt x="281" y="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440" bIns="-374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43" name=""/>
            <p:cNvSpPr/>
            <p:nvPr/>
          </p:nvSpPr>
          <p:spPr>
            <a:xfrm>
              <a:off x="2417760" y="1862280"/>
              <a:ext cx="56520" cy="76320"/>
            </a:xfrm>
            <a:custGeom>
              <a:avLst/>
              <a:gdLst>
                <a:gd name="textAreaLeft" fmla="*/ 0 w 56520"/>
                <a:gd name="textAreaRight" fmla="*/ 58680 w 56520"/>
                <a:gd name="textAreaTop" fmla="*/ 0 h 76320"/>
                <a:gd name="textAreaBottom" fmla="*/ 78480 h 76320"/>
              </a:gdLst>
              <a:ahLst/>
              <a:rect l="textAreaLeft" t="textAreaTop" r="textAreaRight" b="textAreaBottom"/>
              <a:pathLst>
                <a:path w="163" h="218">
                  <a:moveTo>
                    <a:pt x="79" y="106"/>
                  </a:moveTo>
                  <a:cubicBezTo>
                    <a:pt x="108" y="106"/>
                    <a:pt x="127" y="124"/>
                    <a:pt x="127" y="155"/>
                  </a:cubicBezTo>
                  <a:cubicBezTo>
                    <a:pt x="127" y="187"/>
                    <a:pt x="108" y="205"/>
                    <a:pt x="79" y="205"/>
                  </a:cubicBezTo>
                  <a:cubicBezTo>
                    <a:pt x="75" y="205"/>
                    <a:pt x="37" y="205"/>
                    <a:pt x="21" y="187"/>
                  </a:cubicBezTo>
                  <a:cubicBezTo>
                    <a:pt x="36" y="185"/>
                    <a:pt x="39" y="176"/>
                    <a:pt x="39" y="169"/>
                  </a:cubicBezTo>
                  <a:cubicBezTo>
                    <a:pt x="39" y="156"/>
                    <a:pt x="30" y="149"/>
                    <a:pt x="19" y="149"/>
                  </a:cubicBezTo>
                  <a:cubicBezTo>
                    <a:pt x="9" y="149"/>
                    <a:pt x="0" y="156"/>
                    <a:pt x="0" y="169"/>
                  </a:cubicBezTo>
                  <a:cubicBezTo>
                    <a:pt x="0" y="201"/>
                    <a:pt x="37" y="218"/>
                    <a:pt x="81" y="218"/>
                  </a:cubicBezTo>
                  <a:cubicBezTo>
                    <a:pt x="133" y="218"/>
                    <a:pt x="163" y="185"/>
                    <a:pt x="163" y="155"/>
                  </a:cubicBezTo>
                  <a:cubicBezTo>
                    <a:pt x="163" y="129"/>
                    <a:pt x="142" y="108"/>
                    <a:pt x="106" y="99"/>
                  </a:cubicBezTo>
                  <a:cubicBezTo>
                    <a:pt x="144" y="86"/>
                    <a:pt x="153" y="63"/>
                    <a:pt x="153" y="45"/>
                  </a:cubicBezTo>
                  <a:cubicBezTo>
                    <a:pt x="153" y="20"/>
                    <a:pt x="120" y="0"/>
                    <a:pt x="81" y="0"/>
                  </a:cubicBezTo>
                  <a:cubicBezTo>
                    <a:pt x="43" y="0"/>
                    <a:pt x="10" y="16"/>
                    <a:pt x="10" y="45"/>
                  </a:cubicBezTo>
                  <a:cubicBezTo>
                    <a:pt x="10" y="59"/>
                    <a:pt x="23" y="63"/>
                    <a:pt x="28" y="63"/>
                  </a:cubicBezTo>
                  <a:cubicBezTo>
                    <a:pt x="37" y="63"/>
                    <a:pt x="46" y="58"/>
                    <a:pt x="46" y="45"/>
                  </a:cubicBezTo>
                  <a:cubicBezTo>
                    <a:pt x="46" y="38"/>
                    <a:pt x="43" y="29"/>
                    <a:pt x="32" y="27"/>
                  </a:cubicBezTo>
                  <a:cubicBezTo>
                    <a:pt x="45" y="13"/>
                    <a:pt x="73" y="13"/>
                    <a:pt x="81" y="13"/>
                  </a:cubicBezTo>
                  <a:cubicBezTo>
                    <a:pt x="104" y="13"/>
                    <a:pt x="120" y="23"/>
                    <a:pt x="120" y="45"/>
                  </a:cubicBezTo>
                  <a:cubicBezTo>
                    <a:pt x="120" y="63"/>
                    <a:pt x="108" y="92"/>
                    <a:pt x="75" y="94"/>
                  </a:cubicBezTo>
                  <a:cubicBezTo>
                    <a:pt x="66" y="95"/>
                    <a:pt x="64" y="95"/>
                    <a:pt x="55" y="95"/>
                  </a:cubicBezTo>
                  <a:cubicBezTo>
                    <a:pt x="52" y="95"/>
                    <a:pt x="50" y="95"/>
                    <a:pt x="50" y="101"/>
                  </a:cubicBezTo>
                  <a:cubicBezTo>
                    <a:pt x="50" y="106"/>
                    <a:pt x="52" y="106"/>
                    <a:pt x="57" y="106"/>
                  </a:cubicBezTo>
                  <a:cubicBezTo>
                    <a:pt x="64" y="106"/>
                    <a:pt x="72" y="106"/>
                    <a:pt x="79" y="10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480" bIns="334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44" name=""/>
            <p:cNvSpPr/>
            <p:nvPr/>
          </p:nvSpPr>
          <p:spPr>
            <a:xfrm>
              <a:off x="2397600" y="1874520"/>
              <a:ext cx="135720" cy="156960"/>
            </a:xfrm>
            <a:custGeom>
              <a:avLst/>
              <a:gdLst>
                <a:gd name="textAreaLeft" fmla="*/ 0 w 135720"/>
                <a:gd name="textAreaRight" fmla="*/ 137880 w 135720"/>
                <a:gd name="textAreaTop" fmla="*/ 0 h 156960"/>
                <a:gd name="textAreaBottom" fmla="*/ 159120 h 156960"/>
              </a:gdLst>
              <a:ahLst/>
              <a:rect l="textAreaLeft" t="textAreaTop" r="textAreaRight" b="textAreaBottom"/>
              <a:pathLst>
                <a:path w="383" h="442">
                  <a:moveTo>
                    <a:pt x="155" y="394"/>
                  </a:moveTo>
                  <a:cubicBezTo>
                    <a:pt x="125" y="337"/>
                    <a:pt x="96" y="280"/>
                    <a:pt x="66" y="223"/>
                  </a:cubicBezTo>
                  <a:cubicBezTo>
                    <a:pt x="65" y="218"/>
                    <a:pt x="63" y="216"/>
                    <a:pt x="59" y="216"/>
                  </a:cubicBezTo>
                  <a:cubicBezTo>
                    <a:pt x="57" y="216"/>
                    <a:pt x="57" y="216"/>
                    <a:pt x="54" y="219"/>
                  </a:cubicBezTo>
                  <a:cubicBezTo>
                    <a:pt x="38" y="230"/>
                    <a:pt x="21" y="240"/>
                    <a:pt x="5" y="250"/>
                  </a:cubicBezTo>
                  <a:cubicBezTo>
                    <a:pt x="0" y="254"/>
                    <a:pt x="0" y="255"/>
                    <a:pt x="0" y="257"/>
                  </a:cubicBezTo>
                  <a:cubicBezTo>
                    <a:pt x="0" y="261"/>
                    <a:pt x="2" y="264"/>
                    <a:pt x="5" y="264"/>
                  </a:cubicBezTo>
                  <a:cubicBezTo>
                    <a:pt x="7" y="264"/>
                    <a:pt x="9" y="264"/>
                    <a:pt x="14" y="259"/>
                  </a:cubicBezTo>
                  <a:cubicBezTo>
                    <a:pt x="20" y="255"/>
                    <a:pt x="32" y="248"/>
                    <a:pt x="38" y="245"/>
                  </a:cubicBezTo>
                  <a:cubicBezTo>
                    <a:pt x="70" y="308"/>
                    <a:pt x="102" y="372"/>
                    <a:pt x="135" y="435"/>
                  </a:cubicBezTo>
                  <a:cubicBezTo>
                    <a:pt x="137" y="440"/>
                    <a:pt x="138" y="442"/>
                    <a:pt x="144" y="442"/>
                  </a:cubicBezTo>
                  <a:cubicBezTo>
                    <a:pt x="147" y="442"/>
                    <a:pt x="153" y="442"/>
                    <a:pt x="158" y="433"/>
                  </a:cubicBezTo>
                  <a:cubicBezTo>
                    <a:pt x="232" y="296"/>
                    <a:pt x="306" y="158"/>
                    <a:pt x="380" y="20"/>
                  </a:cubicBezTo>
                  <a:cubicBezTo>
                    <a:pt x="383" y="15"/>
                    <a:pt x="383" y="15"/>
                    <a:pt x="383" y="11"/>
                  </a:cubicBezTo>
                  <a:cubicBezTo>
                    <a:pt x="383" y="4"/>
                    <a:pt x="378" y="0"/>
                    <a:pt x="372" y="0"/>
                  </a:cubicBezTo>
                  <a:cubicBezTo>
                    <a:pt x="367" y="0"/>
                    <a:pt x="363" y="4"/>
                    <a:pt x="362" y="9"/>
                  </a:cubicBezTo>
                  <a:cubicBezTo>
                    <a:pt x="293" y="137"/>
                    <a:pt x="224" y="266"/>
                    <a:pt x="155" y="39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45" name=""/>
            <p:cNvSpPr/>
            <p:nvPr/>
          </p:nvSpPr>
          <p:spPr>
            <a:xfrm>
              <a:off x="2532240" y="1874520"/>
              <a:ext cx="520200" cy="5760"/>
            </a:xfrm>
            <a:custGeom>
              <a:avLst/>
              <a:gdLst>
                <a:gd name="textAreaLeft" fmla="*/ 0 w 520200"/>
                <a:gd name="textAreaRight" fmla="*/ 522360 w 520200"/>
                <a:gd name="textAreaTop" fmla="*/ 0 h 5760"/>
                <a:gd name="textAreaBottom" fmla="*/ 7920 h 5760"/>
              </a:gdLst>
              <a:ahLst/>
              <a:rect l="textAreaLeft" t="textAreaTop" r="textAreaRight" b="textAreaBottom"/>
              <a:pathLst>
                <a:path w="1451" h="22">
                  <a:moveTo>
                    <a:pt x="725" y="22"/>
                  </a:moveTo>
                  <a:cubicBezTo>
                    <a:pt x="484" y="22"/>
                    <a:pt x="242" y="22"/>
                    <a:pt x="0" y="22"/>
                  </a:cubicBezTo>
                  <a:cubicBezTo>
                    <a:pt x="0" y="15"/>
                    <a:pt x="0" y="7"/>
                    <a:pt x="0" y="0"/>
                  </a:cubicBezTo>
                  <a:cubicBezTo>
                    <a:pt x="484" y="0"/>
                    <a:pt x="967" y="0"/>
                    <a:pt x="1451" y="0"/>
                  </a:cubicBezTo>
                  <a:cubicBezTo>
                    <a:pt x="1451" y="7"/>
                    <a:pt x="1451" y="15"/>
                    <a:pt x="1451" y="22"/>
                  </a:cubicBezTo>
                  <a:cubicBezTo>
                    <a:pt x="1209" y="22"/>
                    <a:pt x="967" y="22"/>
                    <a:pt x="725" y="2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080" bIns="-370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46" name=""/>
            <p:cNvSpPr/>
            <p:nvPr/>
          </p:nvSpPr>
          <p:spPr>
            <a:xfrm>
              <a:off x="2541960" y="1906920"/>
              <a:ext cx="68400" cy="107280"/>
            </a:xfrm>
            <a:custGeom>
              <a:avLst/>
              <a:gdLst>
                <a:gd name="textAreaLeft" fmla="*/ 0 w 68400"/>
                <a:gd name="textAreaRight" fmla="*/ 70560 w 68400"/>
                <a:gd name="textAreaTop" fmla="*/ 0 h 107280"/>
                <a:gd name="textAreaBottom" fmla="*/ 109440 h 107280"/>
              </a:gdLst>
              <a:ahLst/>
              <a:rect l="textAreaLeft" t="textAreaTop" r="textAreaRight" b="textAreaBottom"/>
              <a:pathLst>
                <a:path w="196" h="304">
                  <a:moveTo>
                    <a:pt x="42" y="49"/>
                  </a:moveTo>
                  <a:cubicBezTo>
                    <a:pt x="63" y="54"/>
                    <a:pt x="78" y="54"/>
                    <a:pt x="83" y="54"/>
                  </a:cubicBezTo>
                  <a:cubicBezTo>
                    <a:pt x="142" y="54"/>
                    <a:pt x="177" y="14"/>
                    <a:pt x="177" y="7"/>
                  </a:cubicBezTo>
                  <a:cubicBezTo>
                    <a:pt x="177" y="2"/>
                    <a:pt x="173" y="0"/>
                    <a:pt x="171" y="0"/>
                  </a:cubicBezTo>
                  <a:cubicBezTo>
                    <a:pt x="170" y="1"/>
                    <a:pt x="169" y="0"/>
                    <a:pt x="168" y="2"/>
                  </a:cubicBezTo>
                  <a:cubicBezTo>
                    <a:pt x="157" y="5"/>
                    <a:pt x="133" y="14"/>
                    <a:pt x="101" y="14"/>
                  </a:cubicBezTo>
                  <a:cubicBezTo>
                    <a:pt x="88" y="14"/>
                    <a:pt x="65" y="14"/>
                    <a:pt x="36" y="4"/>
                  </a:cubicBezTo>
                  <a:cubicBezTo>
                    <a:pt x="33" y="0"/>
                    <a:pt x="33" y="1"/>
                    <a:pt x="31" y="0"/>
                  </a:cubicBezTo>
                  <a:cubicBezTo>
                    <a:pt x="25" y="0"/>
                    <a:pt x="25" y="5"/>
                    <a:pt x="25" y="13"/>
                  </a:cubicBezTo>
                  <a:cubicBezTo>
                    <a:pt x="25" y="56"/>
                    <a:pt x="25" y="100"/>
                    <a:pt x="25" y="144"/>
                  </a:cubicBezTo>
                  <a:cubicBezTo>
                    <a:pt x="25" y="151"/>
                    <a:pt x="25" y="156"/>
                    <a:pt x="33" y="156"/>
                  </a:cubicBezTo>
                  <a:cubicBezTo>
                    <a:pt x="36" y="156"/>
                    <a:pt x="36" y="155"/>
                    <a:pt x="42" y="149"/>
                  </a:cubicBezTo>
                  <a:cubicBezTo>
                    <a:pt x="60" y="126"/>
                    <a:pt x="87" y="122"/>
                    <a:pt x="103" y="122"/>
                  </a:cubicBezTo>
                  <a:cubicBezTo>
                    <a:pt x="130" y="122"/>
                    <a:pt x="141" y="144"/>
                    <a:pt x="142" y="147"/>
                  </a:cubicBezTo>
                  <a:cubicBezTo>
                    <a:pt x="151" y="162"/>
                    <a:pt x="153" y="178"/>
                    <a:pt x="153" y="203"/>
                  </a:cubicBezTo>
                  <a:cubicBezTo>
                    <a:pt x="153" y="218"/>
                    <a:pt x="153" y="243"/>
                    <a:pt x="141" y="262"/>
                  </a:cubicBezTo>
                  <a:cubicBezTo>
                    <a:pt x="130" y="279"/>
                    <a:pt x="110" y="289"/>
                    <a:pt x="88" y="289"/>
                  </a:cubicBezTo>
                  <a:cubicBezTo>
                    <a:pt x="60" y="289"/>
                    <a:pt x="31" y="273"/>
                    <a:pt x="20" y="244"/>
                  </a:cubicBezTo>
                  <a:cubicBezTo>
                    <a:pt x="36" y="244"/>
                    <a:pt x="45" y="234"/>
                    <a:pt x="45" y="223"/>
                  </a:cubicBezTo>
                  <a:cubicBezTo>
                    <a:pt x="45" y="203"/>
                    <a:pt x="29" y="200"/>
                    <a:pt x="22" y="200"/>
                  </a:cubicBezTo>
                  <a:cubicBezTo>
                    <a:pt x="15" y="207"/>
                    <a:pt x="0" y="200"/>
                    <a:pt x="0" y="223"/>
                  </a:cubicBezTo>
                  <a:cubicBezTo>
                    <a:pt x="0" y="262"/>
                    <a:pt x="36" y="304"/>
                    <a:pt x="90" y="304"/>
                  </a:cubicBezTo>
                  <a:cubicBezTo>
                    <a:pt x="146" y="304"/>
                    <a:pt x="196" y="261"/>
                    <a:pt x="196" y="205"/>
                  </a:cubicBezTo>
                  <a:cubicBezTo>
                    <a:pt x="196" y="155"/>
                    <a:pt x="159" y="110"/>
                    <a:pt x="103" y="110"/>
                  </a:cubicBezTo>
                  <a:cubicBezTo>
                    <a:pt x="83" y="110"/>
                    <a:pt x="60" y="115"/>
                    <a:pt x="42" y="131"/>
                  </a:cubicBezTo>
                  <a:cubicBezTo>
                    <a:pt x="42" y="104"/>
                    <a:pt x="42" y="76"/>
                    <a:pt x="42" y="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47" name=""/>
            <p:cNvSpPr/>
            <p:nvPr/>
          </p:nvSpPr>
          <p:spPr>
            <a:xfrm>
              <a:off x="2630160" y="1942560"/>
              <a:ext cx="95040" cy="69480"/>
            </a:xfrm>
            <a:custGeom>
              <a:avLst/>
              <a:gdLst>
                <a:gd name="textAreaLeft" fmla="*/ 0 w 95040"/>
                <a:gd name="textAreaRight" fmla="*/ 97200 w 95040"/>
                <a:gd name="textAreaTop" fmla="*/ 0 h 69480"/>
                <a:gd name="textAreaBottom" fmla="*/ 71640 h 69480"/>
              </a:gdLst>
              <a:ahLst/>
              <a:rect l="textAreaLeft" t="textAreaTop" r="textAreaRight" b="textAreaBottom"/>
              <a:pathLst>
                <a:path w="270" h="199">
                  <a:moveTo>
                    <a:pt x="34" y="167"/>
                  </a:moveTo>
                  <a:cubicBezTo>
                    <a:pt x="32" y="172"/>
                    <a:pt x="29" y="183"/>
                    <a:pt x="29" y="185"/>
                  </a:cubicBezTo>
                  <a:cubicBezTo>
                    <a:pt x="29" y="196"/>
                    <a:pt x="38" y="199"/>
                    <a:pt x="43" y="199"/>
                  </a:cubicBezTo>
                  <a:cubicBezTo>
                    <a:pt x="52" y="199"/>
                    <a:pt x="59" y="195"/>
                    <a:pt x="61" y="190"/>
                  </a:cubicBezTo>
                  <a:cubicBezTo>
                    <a:pt x="63" y="186"/>
                    <a:pt x="67" y="172"/>
                    <a:pt x="70" y="162"/>
                  </a:cubicBezTo>
                  <a:cubicBezTo>
                    <a:pt x="72" y="154"/>
                    <a:pt x="76" y="133"/>
                    <a:pt x="79" y="122"/>
                  </a:cubicBezTo>
                  <a:cubicBezTo>
                    <a:pt x="81" y="113"/>
                    <a:pt x="85" y="104"/>
                    <a:pt x="86" y="93"/>
                  </a:cubicBezTo>
                  <a:cubicBezTo>
                    <a:pt x="92" y="75"/>
                    <a:pt x="92" y="72"/>
                    <a:pt x="104" y="54"/>
                  </a:cubicBezTo>
                  <a:cubicBezTo>
                    <a:pt x="117" y="36"/>
                    <a:pt x="139" y="12"/>
                    <a:pt x="171" y="12"/>
                  </a:cubicBezTo>
                  <a:cubicBezTo>
                    <a:pt x="198" y="12"/>
                    <a:pt x="198" y="36"/>
                    <a:pt x="198" y="43"/>
                  </a:cubicBezTo>
                  <a:cubicBezTo>
                    <a:pt x="198" y="70"/>
                    <a:pt x="178" y="119"/>
                    <a:pt x="171" y="138"/>
                  </a:cubicBezTo>
                  <a:cubicBezTo>
                    <a:pt x="167" y="151"/>
                    <a:pt x="166" y="154"/>
                    <a:pt x="166" y="162"/>
                  </a:cubicBezTo>
                  <a:cubicBezTo>
                    <a:pt x="166" y="185"/>
                    <a:pt x="184" y="199"/>
                    <a:pt x="207" y="199"/>
                  </a:cubicBezTo>
                  <a:cubicBezTo>
                    <a:pt x="252" y="199"/>
                    <a:pt x="270" y="138"/>
                    <a:pt x="270" y="131"/>
                  </a:cubicBezTo>
                  <a:cubicBezTo>
                    <a:pt x="270" y="126"/>
                    <a:pt x="266" y="127"/>
                    <a:pt x="265" y="126"/>
                  </a:cubicBezTo>
                  <a:cubicBezTo>
                    <a:pt x="257" y="126"/>
                    <a:pt x="257" y="129"/>
                    <a:pt x="256" y="133"/>
                  </a:cubicBezTo>
                  <a:cubicBezTo>
                    <a:pt x="245" y="169"/>
                    <a:pt x="227" y="187"/>
                    <a:pt x="209" y="187"/>
                  </a:cubicBezTo>
                  <a:cubicBezTo>
                    <a:pt x="200" y="187"/>
                    <a:pt x="198" y="181"/>
                    <a:pt x="198" y="172"/>
                  </a:cubicBezTo>
                  <a:cubicBezTo>
                    <a:pt x="198" y="162"/>
                    <a:pt x="200" y="156"/>
                    <a:pt x="207" y="136"/>
                  </a:cubicBezTo>
                  <a:cubicBezTo>
                    <a:pt x="212" y="122"/>
                    <a:pt x="230" y="75"/>
                    <a:pt x="230" y="50"/>
                  </a:cubicBezTo>
                  <a:cubicBezTo>
                    <a:pt x="230" y="7"/>
                    <a:pt x="196" y="0"/>
                    <a:pt x="173" y="0"/>
                  </a:cubicBezTo>
                  <a:cubicBezTo>
                    <a:pt x="137" y="0"/>
                    <a:pt x="112" y="23"/>
                    <a:pt x="99" y="41"/>
                  </a:cubicBezTo>
                  <a:cubicBezTo>
                    <a:pt x="95" y="11"/>
                    <a:pt x="70" y="0"/>
                    <a:pt x="50" y="0"/>
                  </a:cubicBezTo>
                  <a:cubicBezTo>
                    <a:pt x="32" y="0"/>
                    <a:pt x="22" y="14"/>
                    <a:pt x="16" y="25"/>
                  </a:cubicBezTo>
                  <a:cubicBezTo>
                    <a:pt x="7" y="41"/>
                    <a:pt x="0" y="66"/>
                    <a:pt x="0" y="68"/>
                  </a:cubicBezTo>
                  <a:cubicBezTo>
                    <a:pt x="0" y="74"/>
                    <a:pt x="5" y="72"/>
                    <a:pt x="7" y="74"/>
                  </a:cubicBezTo>
                  <a:cubicBezTo>
                    <a:pt x="14" y="74"/>
                    <a:pt x="14" y="72"/>
                    <a:pt x="18" y="61"/>
                  </a:cubicBezTo>
                  <a:cubicBezTo>
                    <a:pt x="23" y="34"/>
                    <a:pt x="32" y="12"/>
                    <a:pt x="50" y="12"/>
                  </a:cubicBezTo>
                  <a:cubicBezTo>
                    <a:pt x="61" y="12"/>
                    <a:pt x="65" y="23"/>
                    <a:pt x="65" y="34"/>
                  </a:cubicBezTo>
                  <a:cubicBezTo>
                    <a:pt x="65" y="43"/>
                    <a:pt x="61" y="60"/>
                    <a:pt x="58" y="72"/>
                  </a:cubicBezTo>
                  <a:cubicBezTo>
                    <a:pt x="54" y="83"/>
                    <a:pt x="50" y="101"/>
                    <a:pt x="47" y="111"/>
                  </a:cubicBezTo>
                  <a:cubicBezTo>
                    <a:pt x="43" y="130"/>
                    <a:pt x="38" y="148"/>
                    <a:pt x="34" y="16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640" bIns="266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48" name=""/>
            <p:cNvSpPr/>
            <p:nvPr/>
          </p:nvSpPr>
          <p:spPr>
            <a:xfrm>
              <a:off x="2744280" y="1892160"/>
              <a:ext cx="57240" cy="75240"/>
            </a:xfrm>
            <a:custGeom>
              <a:avLst/>
              <a:gdLst>
                <a:gd name="textAreaLeft" fmla="*/ 0 w 57240"/>
                <a:gd name="textAreaRight" fmla="*/ 59400 w 57240"/>
                <a:gd name="textAreaTop" fmla="*/ 0 h 75240"/>
                <a:gd name="textAreaBottom" fmla="*/ 77400 h 75240"/>
              </a:gdLst>
              <a:ahLst/>
              <a:rect l="textAreaLeft" t="textAreaTop" r="textAreaRight" b="textAreaBottom"/>
              <a:pathLst>
                <a:path w="165" h="215">
                  <a:moveTo>
                    <a:pt x="34" y="106"/>
                  </a:moveTo>
                  <a:cubicBezTo>
                    <a:pt x="34" y="91"/>
                    <a:pt x="34" y="66"/>
                    <a:pt x="46" y="46"/>
                  </a:cubicBezTo>
                  <a:cubicBezTo>
                    <a:pt x="55" y="29"/>
                    <a:pt x="75" y="11"/>
                    <a:pt x="106" y="11"/>
                  </a:cubicBezTo>
                  <a:cubicBezTo>
                    <a:pt x="111" y="11"/>
                    <a:pt x="126" y="12"/>
                    <a:pt x="135" y="20"/>
                  </a:cubicBezTo>
                  <a:cubicBezTo>
                    <a:pt x="129" y="20"/>
                    <a:pt x="122" y="25"/>
                    <a:pt x="122" y="36"/>
                  </a:cubicBezTo>
                  <a:cubicBezTo>
                    <a:pt x="122" y="46"/>
                    <a:pt x="129" y="52"/>
                    <a:pt x="138" y="52"/>
                  </a:cubicBezTo>
                  <a:cubicBezTo>
                    <a:pt x="144" y="52"/>
                    <a:pt x="154" y="50"/>
                    <a:pt x="154" y="36"/>
                  </a:cubicBezTo>
                  <a:cubicBezTo>
                    <a:pt x="154" y="18"/>
                    <a:pt x="144" y="0"/>
                    <a:pt x="104" y="0"/>
                  </a:cubicBezTo>
                  <a:cubicBezTo>
                    <a:pt x="50" y="0"/>
                    <a:pt x="0" y="43"/>
                    <a:pt x="0" y="109"/>
                  </a:cubicBezTo>
                  <a:cubicBezTo>
                    <a:pt x="0" y="185"/>
                    <a:pt x="37" y="215"/>
                    <a:pt x="84" y="215"/>
                  </a:cubicBezTo>
                  <a:cubicBezTo>
                    <a:pt x="115" y="215"/>
                    <a:pt x="129" y="205"/>
                    <a:pt x="140" y="196"/>
                  </a:cubicBezTo>
                  <a:cubicBezTo>
                    <a:pt x="160" y="179"/>
                    <a:pt x="165" y="160"/>
                    <a:pt x="165" y="144"/>
                  </a:cubicBezTo>
                  <a:cubicBezTo>
                    <a:pt x="165" y="126"/>
                    <a:pt x="158" y="109"/>
                    <a:pt x="142" y="95"/>
                  </a:cubicBezTo>
                  <a:cubicBezTo>
                    <a:pt x="127" y="82"/>
                    <a:pt x="113" y="73"/>
                    <a:pt x="86" y="73"/>
                  </a:cubicBezTo>
                  <a:cubicBezTo>
                    <a:pt x="68" y="73"/>
                    <a:pt x="46" y="82"/>
                    <a:pt x="34" y="106"/>
                  </a:cubicBezTo>
                  <a:moveTo>
                    <a:pt x="84" y="203"/>
                  </a:moveTo>
                  <a:cubicBezTo>
                    <a:pt x="36" y="203"/>
                    <a:pt x="36" y="151"/>
                    <a:pt x="36" y="138"/>
                  </a:cubicBezTo>
                  <a:cubicBezTo>
                    <a:pt x="36" y="113"/>
                    <a:pt x="52" y="84"/>
                    <a:pt x="86" y="84"/>
                  </a:cubicBezTo>
                  <a:cubicBezTo>
                    <a:pt x="102" y="84"/>
                    <a:pt x="111" y="90"/>
                    <a:pt x="122" y="102"/>
                  </a:cubicBezTo>
                  <a:cubicBezTo>
                    <a:pt x="131" y="113"/>
                    <a:pt x="131" y="126"/>
                    <a:pt x="131" y="144"/>
                  </a:cubicBezTo>
                  <a:cubicBezTo>
                    <a:pt x="131" y="161"/>
                    <a:pt x="131" y="174"/>
                    <a:pt x="120" y="187"/>
                  </a:cubicBezTo>
                  <a:cubicBezTo>
                    <a:pt x="113" y="197"/>
                    <a:pt x="100" y="203"/>
                    <a:pt x="84" y="20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400" bIns="324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49" name=""/>
            <p:cNvSpPr/>
            <p:nvPr/>
          </p:nvSpPr>
          <p:spPr>
            <a:xfrm>
              <a:off x="2835360" y="1914840"/>
              <a:ext cx="115200" cy="114840"/>
            </a:xfrm>
            <a:custGeom>
              <a:avLst/>
              <a:gdLst>
                <a:gd name="textAreaLeft" fmla="*/ 0 w 115200"/>
                <a:gd name="textAreaRight" fmla="*/ 117360 w 115200"/>
                <a:gd name="textAreaTop" fmla="*/ 0 h 114840"/>
                <a:gd name="textAreaBottom" fmla="*/ 117000 h 114840"/>
              </a:gdLst>
              <a:ahLst/>
              <a:rect l="textAreaLeft" t="textAreaTop" r="textAreaRight" b="textAreaBottom"/>
              <a:pathLst>
                <a:path w="326" h="325">
                  <a:moveTo>
                    <a:pt x="173" y="172"/>
                  </a:moveTo>
                  <a:cubicBezTo>
                    <a:pt x="219" y="172"/>
                    <a:pt x="264" y="172"/>
                    <a:pt x="310" y="172"/>
                  </a:cubicBezTo>
                  <a:cubicBezTo>
                    <a:pt x="315" y="172"/>
                    <a:pt x="326" y="172"/>
                    <a:pt x="326" y="161"/>
                  </a:cubicBezTo>
                  <a:cubicBezTo>
                    <a:pt x="326" y="151"/>
                    <a:pt x="315" y="151"/>
                    <a:pt x="310" y="151"/>
                  </a:cubicBezTo>
                  <a:cubicBezTo>
                    <a:pt x="264" y="151"/>
                    <a:pt x="219" y="151"/>
                    <a:pt x="173" y="151"/>
                  </a:cubicBezTo>
                  <a:cubicBezTo>
                    <a:pt x="173" y="106"/>
                    <a:pt x="173" y="61"/>
                    <a:pt x="173" y="16"/>
                  </a:cubicBezTo>
                  <a:cubicBezTo>
                    <a:pt x="173" y="9"/>
                    <a:pt x="173" y="0"/>
                    <a:pt x="162" y="0"/>
                  </a:cubicBezTo>
                  <a:cubicBezTo>
                    <a:pt x="152" y="0"/>
                    <a:pt x="152" y="9"/>
                    <a:pt x="152" y="16"/>
                  </a:cubicBezTo>
                  <a:cubicBezTo>
                    <a:pt x="152" y="61"/>
                    <a:pt x="152" y="106"/>
                    <a:pt x="152" y="151"/>
                  </a:cubicBezTo>
                  <a:cubicBezTo>
                    <a:pt x="107" y="151"/>
                    <a:pt x="62" y="151"/>
                    <a:pt x="17" y="151"/>
                  </a:cubicBezTo>
                  <a:cubicBezTo>
                    <a:pt x="11" y="151"/>
                    <a:pt x="0" y="151"/>
                    <a:pt x="0" y="161"/>
                  </a:cubicBezTo>
                  <a:cubicBezTo>
                    <a:pt x="0" y="172"/>
                    <a:pt x="9" y="172"/>
                    <a:pt x="17" y="172"/>
                  </a:cubicBezTo>
                  <a:cubicBezTo>
                    <a:pt x="62" y="172"/>
                    <a:pt x="107" y="172"/>
                    <a:pt x="152" y="172"/>
                  </a:cubicBezTo>
                  <a:cubicBezTo>
                    <a:pt x="152" y="218"/>
                    <a:pt x="152" y="263"/>
                    <a:pt x="152" y="309"/>
                  </a:cubicBezTo>
                  <a:cubicBezTo>
                    <a:pt x="152" y="314"/>
                    <a:pt x="152" y="325"/>
                    <a:pt x="162" y="325"/>
                  </a:cubicBezTo>
                  <a:cubicBezTo>
                    <a:pt x="173" y="325"/>
                    <a:pt x="173" y="314"/>
                    <a:pt x="173" y="309"/>
                  </a:cubicBezTo>
                  <a:cubicBezTo>
                    <a:pt x="173" y="263"/>
                    <a:pt x="173" y="218"/>
                    <a:pt x="173" y="17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50" name=""/>
            <p:cNvSpPr/>
            <p:nvPr/>
          </p:nvSpPr>
          <p:spPr>
            <a:xfrm>
              <a:off x="2974320" y="1906920"/>
              <a:ext cx="67680" cy="104040"/>
            </a:xfrm>
            <a:custGeom>
              <a:avLst/>
              <a:gdLst>
                <a:gd name="textAreaLeft" fmla="*/ 0 w 67680"/>
                <a:gd name="textAreaRight" fmla="*/ 69840 w 67680"/>
                <a:gd name="textAreaTop" fmla="*/ 0 h 104040"/>
                <a:gd name="textAreaBottom" fmla="*/ 106200 h 104040"/>
              </a:gdLst>
              <a:ahLst/>
              <a:rect l="textAreaLeft" t="textAreaTop" r="textAreaRight" b="textAreaBottom"/>
              <a:pathLst>
                <a:path w="194" h="295">
                  <a:moveTo>
                    <a:pt x="194" y="214"/>
                  </a:moveTo>
                  <a:cubicBezTo>
                    <a:pt x="189" y="214"/>
                    <a:pt x="184" y="214"/>
                    <a:pt x="180" y="214"/>
                  </a:cubicBezTo>
                  <a:cubicBezTo>
                    <a:pt x="178" y="223"/>
                    <a:pt x="174" y="250"/>
                    <a:pt x="169" y="253"/>
                  </a:cubicBezTo>
                  <a:cubicBezTo>
                    <a:pt x="165" y="257"/>
                    <a:pt x="131" y="257"/>
                    <a:pt x="124" y="257"/>
                  </a:cubicBezTo>
                  <a:cubicBezTo>
                    <a:pt x="97" y="257"/>
                    <a:pt x="70" y="257"/>
                    <a:pt x="43" y="257"/>
                  </a:cubicBezTo>
                  <a:cubicBezTo>
                    <a:pt x="90" y="216"/>
                    <a:pt x="104" y="203"/>
                    <a:pt x="131" y="182"/>
                  </a:cubicBezTo>
                  <a:cubicBezTo>
                    <a:pt x="163" y="156"/>
                    <a:pt x="194" y="129"/>
                    <a:pt x="194" y="86"/>
                  </a:cubicBezTo>
                  <a:cubicBezTo>
                    <a:pt x="194" y="34"/>
                    <a:pt x="147" y="0"/>
                    <a:pt x="91" y="0"/>
                  </a:cubicBezTo>
                  <a:cubicBezTo>
                    <a:pt x="36" y="0"/>
                    <a:pt x="0" y="40"/>
                    <a:pt x="0" y="79"/>
                  </a:cubicBezTo>
                  <a:cubicBezTo>
                    <a:pt x="0" y="103"/>
                    <a:pt x="18" y="104"/>
                    <a:pt x="23" y="104"/>
                  </a:cubicBezTo>
                  <a:cubicBezTo>
                    <a:pt x="34" y="104"/>
                    <a:pt x="46" y="97"/>
                    <a:pt x="46" y="81"/>
                  </a:cubicBezTo>
                  <a:cubicBezTo>
                    <a:pt x="46" y="74"/>
                    <a:pt x="43" y="58"/>
                    <a:pt x="19" y="58"/>
                  </a:cubicBezTo>
                  <a:cubicBezTo>
                    <a:pt x="34" y="27"/>
                    <a:pt x="64" y="16"/>
                    <a:pt x="84" y="16"/>
                  </a:cubicBezTo>
                  <a:cubicBezTo>
                    <a:pt x="129" y="16"/>
                    <a:pt x="153" y="50"/>
                    <a:pt x="153" y="86"/>
                  </a:cubicBezTo>
                  <a:cubicBezTo>
                    <a:pt x="153" y="126"/>
                    <a:pt x="124" y="156"/>
                    <a:pt x="109" y="173"/>
                  </a:cubicBezTo>
                  <a:cubicBezTo>
                    <a:pt x="74" y="207"/>
                    <a:pt x="39" y="242"/>
                    <a:pt x="3" y="277"/>
                  </a:cubicBezTo>
                  <a:cubicBezTo>
                    <a:pt x="0" y="280"/>
                    <a:pt x="0" y="282"/>
                    <a:pt x="0" y="295"/>
                  </a:cubicBezTo>
                  <a:cubicBezTo>
                    <a:pt x="60" y="295"/>
                    <a:pt x="121" y="295"/>
                    <a:pt x="181" y="295"/>
                  </a:cubicBezTo>
                  <a:cubicBezTo>
                    <a:pt x="186" y="268"/>
                    <a:pt x="190" y="241"/>
                    <a:pt x="194" y="2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51" name=""/>
            <p:cNvSpPr/>
            <p:nvPr/>
          </p:nvSpPr>
          <p:spPr>
            <a:xfrm>
              <a:off x="1218960" y="2086200"/>
              <a:ext cx="1833480" cy="6840"/>
            </a:xfrm>
            <a:custGeom>
              <a:avLst/>
              <a:gdLst>
                <a:gd name="textAreaLeft" fmla="*/ 0 w 1833480"/>
                <a:gd name="textAreaRight" fmla="*/ 1835640 w 1833480"/>
                <a:gd name="textAreaTop" fmla="*/ 0 h 6840"/>
                <a:gd name="textAreaBottom" fmla="*/ 9000 h 6840"/>
              </a:gdLst>
              <a:ahLst/>
              <a:rect l="textAreaLeft" t="textAreaTop" r="textAreaRight" b="textAreaBottom"/>
              <a:pathLst>
                <a:path w="5099" h="25">
                  <a:moveTo>
                    <a:pt x="2550" y="25"/>
                  </a:moveTo>
                  <a:cubicBezTo>
                    <a:pt x="1700" y="25"/>
                    <a:pt x="850" y="25"/>
                    <a:pt x="0" y="25"/>
                  </a:cubicBezTo>
                  <a:cubicBezTo>
                    <a:pt x="0" y="17"/>
                    <a:pt x="0" y="8"/>
                    <a:pt x="0" y="0"/>
                  </a:cubicBezTo>
                  <a:cubicBezTo>
                    <a:pt x="1700" y="0"/>
                    <a:pt x="3399" y="0"/>
                    <a:pt x="5099" y="0"/>
                  </a:cubicBezTo>
                  <a:cubicBezTo>
                    <a:pt x="5099" y="8"/>
                    <a:pt x="5099" y="17"/>
                    <a:pt x="5099" y="25"/>
                  </a:cubicBezTo>
                  <a:cubicBezTo>
                    <a:pt x="4249" y="25"/>
                    <a:pt x="3400" y="25"/>
                    <a:pt x="2550" y="2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52" name=""/>
            <p:cNvSpPr/>
            <p:nvPr/>
          </p:nvSpPr>
          <p:spPr>
            <a:xfrm>
              <a:off x="1642680" y="2112120"/>
              <a:ext cx="136440" cy="156960"/>
            </a:xfrm>
            <a:custGeom>
              <a:avLst/>
              <a:gdLst>
                <a:gd name="textAreaLeft" fmla="*/ 0 w 136440"/>
                <a:gd name="textAreaRight" fmla="*/ 138600 w 136440"/>
                <a:gd name="textAreaTop" fmla="*/ 0 h 156960"/>
                <a:gd name="textAreaBottom" fmla="*/ 159120 h 156960"/>
              </a:gdLst>
              <a:ahLst/>
              <a:rect l="textAreaLeft" t="textAreaTop" r="textAreaRight" b="textAreaBottom"/>
              <a:pathLst>
                <a:path w="385" h="442">
                  <a:moveTo>
                    <a:pt x="155" y="393"/>
                  </a:moveTo>
                  <a:cubicBezTo>
                    <a:pt x="126" y="336"/>
                    <a:pt x="97" y="278"/>
                    <a:pt x="69" y="221"/>
                  </a:cubicBezTo>
                  <a:cubicBezTo>
                    <a:pt x="67" y="217"/>
                    <a:pt x="65" y="215"/>
                    <a:pt x="61" y="215"/>
                  </a:cubicBezTo>
                  <a:cubicBezTo>
                    <a:pt x="60" y="215"/>
                    <a:pt x="58" y="215"/>
                    <a:pt x="54" y="219"/>
                  </a:cubicBezTo>
                  <a:cubicBezTo>
                    <a:pt x="39" y="229"/>
                    <a:pt x="23" y="239"/>
                    <a:pt x="7" y="249"/>
                  </a:cubicBezTo>
                  <a:cubicBezTo>
                    <a:pt x="0" y="253"/>
                    <a:pt x="0" y="255"/>
                    <a:pt x="0" y="257"/>
                  </a:cubicBezTo>
                  <a:cubicBezTo>
                    <a:pt x="0" y="260"/>
                    <a:pt x="2" y="264"/>
                    <a:pt x="7" y="264"/>
                  </a:cubicBezTo>
                  <a:cubicBezTo>
                    <a:pt x="9" y="264"/>
                    <a:pt x="9" y="264"/>
                    <a:pt x="15" y="258"/>
                  </a:cubicBezTo>
                  <a:cubicBezTo>
                    <a:pt x="20" y="255"/>
                    <a:pt x="33" y="246"/>
                    <a:pt x="38" y="244"/>
                  </a:cubicBezTo>
                  <a:cubicBezTo>
                    <a:pt x="70" y="308"/>
                    <a:pt x="103" y="371"/>
                    <a:pt x="135" y="435"/>
                  </a:cubicBezTo>
                  <a:cubicBezTo>
                    <a:pt x="139" y="440"/>
                    <a:pt x="139" y="442"/>
                    <a:pt x="146" y="442"/>
                  </a:cubicBezTo>
                  <a:cubicBezTo>
                    <a:pt x="150" y="442"/>
                    <a:pt x="155" y="442"/>
                    <a:pt x="159" y="433"/>
                  </a:cubicBezTo>
                  <a:cubicBezTo>
                    <a:pt x="233" y="295"/>
                    <a:pt x="307" y="157"/>
                    <a:pt x="382" y="19"/>
                  </a:cubicBezTo>
                  <a:cubicBezTo>
                    <a:pt x="385" y="14"/>
                    <a:pt x="385" y="14"/>
                    <a:pt x="385" y="10"/>
                  </a:cubicBezTo>
                  <a:cubicBezTo>
                    <a:pt x="385" y="3"/>
                    <a:pt x="380" y="0"/>
                    <a:pt x="375" y="0"/>
                  </a:cubicBezTo>
                  <a:cubicBezTo>
                    <a:pt x="367" y="0"/>
                    <a:pt x="366" y="3"/>
                    <a:pt x="362" y="9"/>
                  </a:cubicBezTo>
                  <a:cubicBezTo>
                    <a:pt x="293" y="137"/>
                    <a:pt x="224" y="265"/>
                    <a:pt x="155" y="39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53" name=""/>
            <p:cNvSpPr/>
            <p:nvPr/>
          </p:nvSpPr>
          <p:spPr>
            <a:xfrm>
              <a:off x="1777680" y="2112120"/>
              <a:ext cx="865800" cy="5400"/>
            </a:xfrm>
            <a:custGeom>
              <a:avLst/>
              <a:gdLst>
                <a:gd name="textAreaLeft" fmla="*/ 0 w 865800"/>
                <a:gd name="textAreaRight" fmla="*/ 867960 w 865800"/>
                <a:gd name="textAreaTop" fmla="*/ 0 h 5400"/>
                <a:gd name="textAreaBottom" fmla="*/ 7560 h 5400"/>
              </a:gdLst>
              <a:ahLst/>
              <a:rect l="textAreaLeft" t="textAreaTop" r="textAreaRight" b="textAreaBottom"/>
              <a:pathLst>
                <a:path w="2411" h="21">
                  <a:moveTo>
                    <a:pt x="1205" y="21"/>
                  </a:moveTo>
                  <a:cubicBezTo>
                    <a:pt x="803" y="21"/>
                    <a:pt x="401" y="21"/>
                    <a:pt x="0" y="21"/>
                  </a:cubicBezTo>
                  <a:cubicBezTo>
                    <a:pt x="0" y="14"/>
                    <a:pt x="0" y="7"/>
                    <a:pt x="0" y="0"/>
                  </a:cubicBezTo>
                  <a:cubicBezTo>
                    <a:pt x="803" y="0"/>
                    <a:pt x="1607" y="0"/>
                    <a:pt x="2411" y="0"/>
                  </a:cubicBezTo>
                  <a:cubicBezTo>
                    <a:pt x="2411" y="7"/>
                    <a:pt x="2411" y="14"/>
                    <a:pt x="2411" y="21"/>
                  </a:cubicBezTo>
                  <a:cubicBezTo>
                    <a:pt x="2009" y="21"/>
                    <a:pt x="1607" y="21"/>
                    <a:pt x="1205" y="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440" bIns="-374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54" name=""/>
            <p:cNvSpPr/>
            <p:nvPr/>
          </p:nvSpPr>
          <p:spPr>
            <a:xfrm>
              <a:off x="1785960" y="2144520"/>
              <a:ext cx="70920" cy="106200"/>
            </a:xfrm>
            <a:custGeom>
              <a:avLst/>
              <a:gdLst>
                <a:gd name="textAreaLeft" fmla="*/ 0 w 70920"/>
                <a:gd name="textAreaRight" fmla="*/ 73080 w 70920"/>
                <a:gd name="textAreaTop" fmla="*/ 0 h 106200"/>
                <a:gd name="textAreaBottom" fmla="*/ 108360 h 106200"/>
              </a:gdLst>
              <a:ahLst/>
              <a:rect l="textAreaLeft" t="textAreaTop" r="textAreaRight" b="textAreaBottom"/>
              <a:pathLst>
                <a:path w="203" h="301">
                  <a:moveTo>
                    <a:pt x="162" y="161"/>
                  </a:moveTo>
                  <a:cubicBezTo>
                    <a:pt x="162" y="271"/>
                    <a:pt x="108" y="289"/>
                    <a:pt x="81" y="289"/>
                  </a:cubicBezTo>
                  <a:cubicBezTo>
                    <a:pt x="70" y="289"/>
                    <a:pt x="47" y="287"/>
                    <a:pt x="36" y="273"/>
                  </a:cubicBezTo>
                  <a:cubicBezTo>
                    <a:pt x="54" y="271"/>
                    <a:pt x="56" y="256"/>
                    <a:pt x="56" y="253"/>
                  </a:cubicBezTo>
                  <a:cubicBezTo>
                    <a:pt x="56" y="242"/>
                    <a:pt x="47" y="231"/>
                    <a:pt x="34" y="231"/>
                  </a:cubicBezTo>
                  <a:cubicBezTo>
                    <a:pt x="22" y="231"/>
                    <a:pt x="13" y="240"/>
                    <a:pt x="13" y="253"/>
                  </a:cubicBezTo>
                  <a:cubicBezTo>
                    <a:pt x="13" y="283"/>
                    <a:pt x="38" y="301"/>
                    <a:pt x="81" y="301"/>
                  </a:cubicBezTo>
                  <a:cubicBezTo>
                    <a:pt x="144" y="301"/>
                    <a:pt x="203" y="242"/>
                    <a:pt x="203" y="149"/>
                  </a:cubicBezTo>
                  <a:cubicBezTo>
                    <a:pt x="203" y="39"/>
                    <a:pt x="155" y="0"/>
                    <a:pt x="104" y="0"/>
                  </a:cubicBezTo>
                  <a:cubicBezTo>
                    <a:pt x="88" y="0"/>
                    <a:pt x="58" y="3"/>
                    <a:pt x="32" y="26"/>
                  </a:cubicBezTo>
                  <a:cubicBezTo>
                    <a:pt x="18" y="41"/>
                    <a:pt x="0" y="59"/>
                    <a:pt x="0" y="98"/>
                  </a:cubicBezTo>
                  <a:cubicBezTo>
                    <a:pt x="0" y="154"/>
                    <a:pt x="45" y="195"/>
                    <a:pt x="97" y="195"/>
                  </a:cubicBezTo>
                  <a:cubicBezTo>
                    <a:pt x="133" y="195"/>
                    <a:pt x="151" y="172"/>
                    <a:pt x="162" y="152"/>
                  </a:cubicBezTo>
                  <a:cubicBezTo>
                    <a:pt x="162" y="155"/>
                    <a:pt x="162" y="158"/>
                    <a:pt x="162" y="161"/>
                  </a:cubicBezTo>
                  <a:moveTo>
                    <a:pt x="99" y="185"/>
                  </a:moveTo>
                  <a:cubicBezTo>
                    <a:pt x="83" y="185"/>
                    <a:pt x="65" y="177"/>
                    <a:pt x="54" y="158"/>
                  </a:cubicBezTo>
                  <a:cubicBezTo>
                    <a:pt x="43" y="141"/>
                    <a:pt x="43" y="124"/>
                    <a:pt x="43" y="98"/>
                  </a:cubicBezTo>
                  <a:cubicBezTo>
                    <a:pt x="43" y="73"/>
                    <a:pt x="43" y="55"/>
                    <a:pt x="56" y="37"/>
                  </a:cubicBezTo>
                  <a:cubicBezTo>
                    <a:pt x="67" y="23"/>
                    <a:pt x="81" y="14"/>
                    <a:pt x="104" y="14"/>
                  </a:cubicBezTo>
                  <a:cubicBezTo>
                    <a:pt x="126" y="14"/>
                    <a:pt x="140" y="26"/>
                    <a:pt x="147" y="39"/>
                  </a:cubicBezTo>
                  <a:cubicBezTo>
                    <a:pt x="158" y="57"/>
                    <a:pt x="160" y="88"/>
                    <a:pt x="160" y="104"/>
                  </a:cubicBezTo>
                  <a:cubicBezTo>
                    <a:pt x="160" y="161"/>
                    <a:pt x="128" y="185"/>
                    <a:pt x="99" y="1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55" name=""/>
            <p:cNvSpPr/>
            <p:nvPr/>
          </p:nvSpPr>
          <p:spPr>
            <a:xfrm>
              <a:off x="1875960" y="2179800"/>
              <a:ext cx="95040" cy="69840"/>
            </a:xfrm>
            <a:custGeom>
              <a:avLst/>
              <a:gdLst>
                <a:gd name="textAreaLeft" fmla="*/ 0 w 95040"/>
                <a:gd name="textAreaRight" fmla="*/ 97200 w 95040"/>
                <a:gd name="textAreaTop" fmla="*/ 0 h 69840"/>
                <a:gd name="textAreaBottom" fmla="*/ 72000 h 69840"/>
              </a:gdLst>
              <a:ahLst/>
              <a:rect l="textAreaLeft" t="textAreaTop" r="textAreaRight" b="textAreaBottom"/>
              <a:pathLst>
                <a:path w="270" h="200">
                  <a:moveTo>
                    <a:pt x="32" y="167"/>
                  </a:moveTo>
                  <a:cubicBezTo>
                    <a:pt x="31" y="173"/>
                    <a:pt x="29" y="184"/>
                    <a:pt x="29" y="185"/>
                  </a:cubicBezTo>
                  <a:cubicBezTo>
                    <a:pt x="29" y="196"/>
                    <a:pt x="36" y="200"/>
                    <a:pt x="43" y="200"/>
                  </a:cubicBezTo>
                  <a:cubicBezTo>
                    <a:pt x="50" y="200"/>
                    <a:pt x="58" y="195"/>
                    <a:pt x="61" y="191"/>
                  </a:cubicBezTo>
                  <a:cubicBezTo>
                    <a:pt x="64" y="186"/>
                    <a:pt x="67" y="173"/>
                    <a:pt x="68" y="162"/>
                  </a:cubicBezTo>
                  <a:cubicBezTo>
                    <a:pt x="70" y="155"/>
                    <a:pt x="76" y="133"/>
                    <a:pt x="77" y="123"/>
                  </a:cubicBezTo>
                  <a:cubicBezTo>
                    <a:pt x="81" y="114"/>
                    <a:pt x="83" y="103"/>
                    <a:pt x="86" y="94"/>
                  </a:cubicBezTo>
                  <a:cubicBezTo>
                    <a:pt x="90" y="76"/>
                    <a:pt x="92" y="72"/>
                    <a:pt x="104" y="54"/>
                  </a:cubicBezTo>
                  <a:cubicBezTo>
                    <a:pt x="117" y="36"/>
                    <a:pt x="137" y="13"/>
                    <a:pt x="171" y="13"/>
                  </a:cubicBezTo>
                  <a:cubicBezTo>
                    <a:pt x="196" y="13"/>
                    <a:pt x="196" y="36"/>
                    <a:pt x="196" y="43"/>
                  </a:cubicBezTo>
                  <a:cubicBezTo>
                    <a:pt x="196" y="70"/>
                    <a:pt x="178" y="119"/>
                    <a:pt x="171" y="139"/>
                  </a:cubicBezTo>
                  <a:cubicBezTo>
                    <a:pt x="166" y="149"/>
                    <a:pt x="164" y="155"/>
                    <a:pt x="164" y="162"/>
                  </a:cubicBezTo>
                  <a:cubicBezTo>
                    <a:pt x="164" y="185"/>
                    <a:pt x="184" y="200"/>
                    <a:pt x="205" y="200"/>
                  </a:cubicBezTo>
                  <a:cubicBezTo>
                    <a:pt x="250" y="200"/>
                    <a:pt x="270" y="139"/>
                    <a:pt x="270" y="132"/>
                  </a:cubicBezTo>
                  <a:cubicBezTo>
                    <a:pt x="270" y="126"/>
                    <a:pt x="265" y="126"/>
                    <a:pt x="263" y="126"/>
                  </a:cubicBezTo>
                  <a:cubicBezTo>
                    <a:pt x="257" y="126"/>
                    <a:pt x="256" y="130"/>
                    <a:pt x="254" y="133"/>
                  </a:cubicBezTo>
                  <a:cubicBezTo>
                    <a:pt x="245" y="169"/>
                    <a:pt x="225" y="187"/>
                    <a:pt x="207" y="187"/>
                  </a:cubicBezTo>
                  <a:cubicBezTo>
                    <a:pt x="198" y="187"/>
                    <a:pt x="196" y="182"/>
                    <a:pt x="196" y="173"/>
                  </a:cubicBezTo>
                  <a:cubicBezTo>
                    <a:pt x="196" y="162"/>
                    <a:pt x="198" y="157"/>
                    <a:pt x="207" y="137"/>
                  </a:cubicBezTo>
                  <a:cubicBezTo>
                    <a:pt x="212" y="123"/>
                    <a:pt x="230" y="76"/>
                    <a:pt x="230" y="51"/>
                  </a:cubicBezTo>
                  <a:cubicBezTo>
                    <a:pt x="230" y="8"/>
                    <a:pt x="196" y="0"/>
                    <a:pt x="173" y="0"/>
                  </a:cubicBezTo>
                  <a:cubicBezTo>
                    <a:pt x="135" y="0"/>
                    <a:pt x="112" y="24"/>
                    <a:pt x="97" y="42"/>
                  </a:cubicBezTo>
                  <a:cubicBezTo>
                    <a:pt x="94" y="11"/>
                    <a:pt x="68" y="0"/>
                    <a:pt x="50" y="0"/>
                  </a:cubicBezTo>
                  <a:cubicBezTo>
                    <a:pt x="31" y="0"/>
                    <a:pt x="22" y="15"/>
                    <a:pt x="14" y="24"/>
                  </a:cubicBezTo>
                  <a:cubicBezTo>
                    <a:pt x="5" y="42"/>
                    <a:pt x="0" y="67"/>
                    <a:pt x="0" y="69"/>
                  </a:cubicBezTo>
                  <a:cubicBezTo>
                    <a:pt x="0" y="74"/>
                    <a:pt x="5" y="74"/>
                    <a:pt x="7" y="74"/>
                  </a:cubicBezTo>
                  <a:cubicBezTo>
                    <a:pt x="13" y="74"/>
                    <a:pt x="13" y="72"/>
                    <a:pt x="16" y="61"/>
                  </a:cubicBezTo>
                  <a:cubicBezTo>
                    <a:pt x="23" y="34"/>
                    <a:pt x="32" y="13"/>
                    <a:pt x="49" y="13"/>
                  </a:cubicBezTo>
                  <a:cubicBezTo>
                    <a:pt x="61" y="13"/>
                    <a:pt x="63" y="22"/>
                    <a:pt x="63" y="34"/>
                  </a:cubicBezTo>
                  <a:cubicBezTo>
                    <a:pt x="63" y="43"/>
                    <a:pt x="59" y="59"/>
                    <a:pt x="56" y="70"/>
                  </a:cubicBezTo>
                  <a:cubicBezTo>
                    <a:pt x="53" y="82"/>
                    <a:pt x="49" y="101"/>
                    <a:pt x="47" y="112"/>
                  </a:cubicBezTo>
                  <a:cubicBezTo>
                    <a:pt x="42" y="130"/>
                    <a:pt x="37" y="149"/>
                    <a:pt x="32" y="16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000" bIns="27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56" name=""/>
            <p:cNvSpPr/>
            <p:nvPr/>
          </p:nvSpPr>
          <p:spPr>
            <a:xfrm>
              <a:off x="1991160" y="2128680"/>
              <a:ext cx="54360" cy="73800"/>
            </a:xfrm>
            <a:custGeom>
              <a:avLst/>
              <a:gdLst>
                <a:gd name="textAreaLeft" fmla="*/ 0 w 54360"/>
                <a:gd name="textAreaRight" fmla="*/ 56520 w 54360"/>
                <a:gd name="textAreaTop" fmla="*/ 0 h 73800"/>
                <a:gd name="textAreaBottom" fmla="*/ 75960 h 73800"/>
              </a:gdLst>
              <a:ahLst/>
              <a:rect l="textAreaLeft" t="textAreaTop" r="textAreaRight" b="textAreaBottom"/>
              <a:pathLst>
                <a:path w="157" h="211">
                  <a:moveTo>
                    <a:pt x="157" y="150"/>
                  </a:moveTo>
                  <a:cubicBezTo>
                    <a:pt x="153" y="150"/>
                    <a:pt x="149" y="150"/>
                    <a:pt x="144" y="150"/>
                  </a:cubicBezTo>
                  <a:cubicBezTo>
                    <a:pt x="143" y="157"/>
                    <a:pt x="141" y="176"/>
                    <a:pt x="135" y="178"/>
                  </a:cubicBezTo>
                  <a:cubicBezTo>
                    <a:pt x="132" y="180"/>
                    <a:pt x="107" y="180"/>
                    <a:pt x="101" y="180"/>
                  </a:cubicBezTo>
                  <a:cubicBezTo>
                    <a:pt x="81" y="180"/>
                    <a:pt x="60" y="180"/>
                    <a:pt x="40" y="180"/>
                  </a:cubicBezTo>
                  <a:cubicBezTo>
                    <a:pt x="60" y="166"/>
                    <a:pt x="83" y="148"/>
                    <a:pt x="103" y="135"/>
                  </a:cubicBezTo>
                  <a:cubicBezTo>
                    <a:pt x="130" y="115"/>
                    <a:pt x="157" y="97"/>
                    <a:pt x="157" y="63"/>
                  </a:cubicBezTo>
                  <a:cubicBezTo>
                    <a:pt x="157" y="24"/>
                    <a:pt x="119" y="0"/>
                    <a:pt x="74" y="0"/>
                  </a:cubicBezTo>
                  <a:cubicBezTo>
                    <a:pt x="31" y="0"/>
                    <a:pt x="0" y="26"/>
                    <a:pt x="0" y="56"/>
                  </a:cubicBezTo>
                  <a:cubicBezTo>
                    <a:pt x="0" y="72"/>
                    <a:pt x="13" y="76"/>
                    <a:pt x="18" y="76"/>
                  </a:cubicBezTo>
                  <a:cubicBezTo>
                    <a:pt x="27" y="76"/>
                    <a:pt x="36" y="70"/>
                    <a:pt x="36" y="58"/>
                  </a:cubicBezTo>
                  <a:cubicBezTo>
                    <a:pt x="36" y="45"/>
                    <a:pt x="29" y="40"/>
                    <a:pt x="18" y="38"/>
                  </a:cubicBezTo>
                  <a:cubicBezTo>
                    <a:pt x="27" y="24"/>
                    <a:pt x="45" y="15"/>
                    <a:pt x="67" y="15"/>
                  </a:cubicBezTo>
                  <a:cubicBezTo>
                    <a:pt x="98" y="15"/>
                    <a:pt x="123" y="33"/>
                    <a:pt x="123" y="65"/>
                  </a:cubicBezTo>
                  <a:cubicBezTo>
                    <a:pt x="123" y="90"/>
                    <a:pt x="105" y="112"/>
                    <a:pt x="81" y="132"/>
                  </a:cubicBezTo>
                  <a:cubicBezTo>
                    <a:pt x="56" y="153"/>
                    <a:pt x="30" y="175"/>
                    <a:pt x="4" y="196"/>
                  </a:cubicBezTo>
                  <a:cubicBezTo>
                    <a:pt x="0" y="200"/>
                    <a:pt x="0" y="200"/>
                    <a:pt x="0" y="202"/>
                  </a:cubicBezTo>
                  <a:cubicBezTo>
                    <a:pt x="0" y="205"/>
                    <a:pt x="0" y="208"/>
                    <a:pt x="0" y="211"/>
                  </a:cubicBezTo>
                  <a:cubicBezTo>
                    <a:pt x="49" y="211"/>
                    <a:pt x="98" y="211"/>
                    <a:pt x="146" y="211"/>
                  </a:cubicBezTo>
                  <a:cubicBezTo>
                    <a:pt x="150" y="190"/>
                    <a:pt x="153" y="170"/>
                    <a:pt x="157" y="15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960" bIns="309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57" name=""/>
            <p:cNvSpPr/>
            <p:nvPr/>
          </p:nvSpPr>
          <p:spPr>
            <a:xfrm>
              <a:off x="2086560" y="2206440"/>
              <a:ext cx="106200" cy="5760"/>
            </a:xfrm>
            <a:custGeom>
              <a:avLst/>
              <a:gdLst>
                <a:gd name="textAreaLeft" fmla="*/ 0 w 106200"/>
                <a:gd name="textAreaRight" fmla="*/ 108360 w 106200"/>
                <a:gd name="textAreaTop" fmla="*/ 0 h 5760"/>
                <a:gd name="textAreaBottom" fmla="*/ 7920 h 5760"/>
              </a:gdLst>
              <a:ahLst/>
              <a:rect l="textAreaLeft" t="textAreaTop" r="textAreaRight" b="textAreaBottom"/>
              <a:pathLst>
                <a:path w="301" h="22">
                  <a:moveTo>
                    <a:pt x="283" y="22"/>
                  </a:moveTo>
                  <a:cubicBezTo>
                    <a:pt x="290" y="22"/>
                    <a:pt x="301" y="22"/>
                    <a:pt x="301" y="11"/>
                  </a:cubicBezTo>
                  <a:cubicBezTo>
                    <a:pt x="301" y="0"/>
                    <a:pt x="290" y="0"/>
                    <a:pt x="283" y="0"/>
                  </a:cubicBezTo>
                  <a:cubicBezTo>
                    <a:pt x="194" y="0"/>
                    <a:pt x="106" y="0"/>
                    <a:pt x="18" y="0"/>
                  </a:cubicBezTo>
                  <a:cubicBezTo>
                    <a:pt x="11" y="0"/>
                    <a:pt x="0" y="0"/>
                    <a:pt x="0" y="11"/>
                  </a:cubicBezTo>
                  <a:cubicBezTo>
                    <a:pt x="0" y="22"/>
                    <a:pt x="11" y="22"/>
                    <a:pt x="18" y="22"/>
                  </a:cubicBezTo>
                  <a:cubicBezTo>
                    <a:pt x="106" y="22"/>
                    <a:pt x="194" y="22"/>
                    <a:pt x="283" y="2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080" bIns="-370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58" name=""/>
            <p:cNvSpPr/>
            <p:nvPr/>
          </p:nvSpPr>
          <p:spPr>
            <a:xfrm>
              <a:off x="2221920" y="2144520"/>
              <a:ext cx="68400" cy="103680"/>
            </a:xfrm>
            <a:custGeom>
              <a:avLst/>
              <a:gdLst>
                <a:gd name="textAreaLeft" fmla="*/ 0 w 68400"/>
                <a:gd name="textAreaRight" fmla="*/ 70560 w 68400"/>
                <a:gd name="textAreaTop" fmla="*/ 0 h 103680"/>
                <a:gd name="textAreaBottom" fmla="*/ 105840 h 103680"/>
              </a:gdLst>
              <a:ahLst/>
              <a:rect l="textAreaLeft" t="textAreaTop" r="textAreaRight" b="textAreaBottom"/>
              <a:pathLst>
                <a:path w="196" h="294">
                  <a:moveTo>
                    <a:pt x="196" y="213"/>
                  </a:moveTo>
                  <a:cubicBezTo>
                    <a:pt x="191" y="213"/>
                    <a:pt x="186" y="213"/>
                    <a:pt x="180" y="213"/>
                  </a:cubicBezTo>
                  <a:cubicBezTo>
                    <a:pt x="180" y="222"/>
                    <a:pt x="175" y="249"/>
                    <a:pt x="169" y="253"/>
                  </a:cubicBezTo>
                  <a:cubicBezTo>
                    <a:pt x="166" y="256"/>
                    <a:pt x="132" y="256"/>
                    <a:pt x="126" y="256"/>
                  </a:cubicBezTo>
                  <a:cubicBezTo>
                    <a:pt x="99" y="256"/>
                    <a:pt x="71" y="256"/>
                    <a:pt x="43" y="256"/>
                  </a:cubicBezTo>
                  <a:cubicBezTo>
                    <a:pt x="90" y="215"/>
                    <a:pt x="106" y="203"/>
                    <a:pt x="133" y="181"/>
                  </a:cubicBezTo>
                  <a:cubicBezTo>
                    <a:pt x="166" y="156"/>
                    <a:pt x="196" y="129"/>
                    <a:pt x="196" y="86"/>
                  </a:cubicBezTo>
                  <a:cubicBezTo>
                    <a:pt x="196" y="34"/>
                    <a:pt x="150" y="0"/>
                    <a:pt x="92" y="0"/>
                  </a:cubicBezTo>
                  <a:cubicBezTo>
                    <a:pt x="38" y="0"/>
                    <a:pt x="0" y="39"/>
                    <a:pt x="0" y="79"/>
                  </a:cubicBezTo>
                  <a:cubicBezTo>
                    <a:pt x="0" y="102"/>
                    <a:pt x="20" y="104"/>
                    <a:pt x="24" y="104"/>
                  </a:cubicBezTo>
                  <a:cubicBezTo>
                    <a:pt x="34" y="104"/>
                    <a:pt x="47" y="97"/>
                    <a:pt x="47" y="80"/>
                  </a:cubicBezTo>
                  <a:cubicBezTo>
                    <a:pt x="47" y="73"/>
                    <a:pt x="43" y="57"/>
                    <a:pt x="22" y="57"/>
                  </a:cubicBezTo>
                  <a:cubicBezTo>
                    <a:pt x="34" y="26"/>
                    <a:pt x="65" y="16"/>
                    <a:pt x="87" y="16"/>
                  </a:cubicBezTo>
                  <a:cubicBezTo>
                    <a:pt x="130" y="16"/>
                    <a:pt x="153" y="50"/>
                    <a:pt x="153" y="86"/>
                  </a:cubicBezTo>
                  <a:cubicBezTo>
                    <a:pt x="153" y="125"/>
                    <a:pt x="126" y="156"/>
                    <a:pt x="112" y="170"/>
                  </a:cubicBezTo>
                  <a:cubicBezTo>
                    <a:pt x="76" y="206"/>
                    <a:pt x="40" y="241"/>
                    <a:pt x="4" y="276"/>
                  </a:cubicBezTo>
                  <a:cubicBezTo>
                    <a:pt x="0" y="280"/>
                    <a:pt x="0" y="282"/>
                    <a:pt x="0" y="294"/>
                  </a:cubicBezTo>
                  <a:cubicBezTo>
                    <a:pt x="61" y="294"/>
                    <a:pt x="121" y="294"/>
                    <a:pt x="182" y="294"/>
                  </a:cubicBezTo>
                  <a:cubicBezTo>
                    <a:pt x="187" y="267"/>
                    <a:pt x="191" y="240"/>
                    <a:pt x="196" y="21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59" name=""/>
            <p:cNvSpPr/>
            <p:nvPr/>
          </p:nvSpPr>
          <p:spPr>
            <a:xfrm>
              <a:off x="2310120" y="2179800"/>
              <a:ext cx="95040" cy="69840"/>
            </a:xfrm>
            <a:custGeom>
              <a:avLst/>
              <a:gdLst>
                <a:gd name="textAreaLeft" fmla="*/ 0 w 95040"/>
                <a:gd name="textAreaRight" fmla="*/ 97200 w 95040"/>
                <a:gd name="textAreaTop" fmla="*/ 0 h 69840"/>
                <a:gd name="textAreaBottom" fmla="*/ 72000 h 69840"/>
              </a:gdLst>
              <a:ahLst/>
              <a:rect l="textAreaLeft" t="textAreaTop" r="textAreaRight" b="textAreaBottom"/>
              <a:pathLst>
                <a:path w="270" h="200">
                  <a:moveTo>
                    <a:pt x="34" y="167"/>
                  </a:moveTo>
                  <a:cubicBezTo>
                    <a:pt x="32" y="173"/>
                    <a:pt x="29" y="184"/>
                    <a:pt x="29" y="185"/>
                  </a:cubicBezTo>
                  <a:cubicBezTo>
                    <a:pt x="29" y="196"/>
                    <a:pt x="38" y="200"/>
                    <a:pt x="45" y="200"/>
                  </a:cubicBezTo>
                  <a:cubicBezTo>
                    <a:pt x="52" y="200"/>
                    <a:pt x="59" y="195"/>
                    <a:pt x="61" y="191"/>
                  </a:cubicBezTo>
                  <a:cubicBezTo>
                    <a:pt x="63" y="186"/>
                    <a:pt x="66" y="173"/>
                    <a:pt x="70" y="162"/>
                  </a:cubicBezTo>
                  <a:cubicBezTo>
                    <a:pt x="72" y="155"/>
                    <a:pt x="75" y="133"/>
                    <a:pt x="79" y="123"/>
                  </a:cubicBezTo>
                  <a:cubicBezTo>
                    <a:pt x="81" y="114"/>
                    <a:pt x="84" y="103"/>
                    <a:pt x="86" y="94"/>
                  </a:cubicBezTo>
                  <a:cubicBezTo>
                    <a:pt x="92" y="76"/>
                    <a:pt x="92" y="72"/>
                    <a:pt x="104" y="54"/>
                  </a:cubicBezTo>
                  <a:cubicBezTo>
                    <a:pt x="117" y="36"/>
                    <a:pt x="138" y="13"/>
                    <a:pt x="171" y="13"/>
                  </a:cubicBezTo>
                  <a:cubicBezTo>
                    <a:pt x="198" y="13"/>
                    <a:pt x="198" y="36"/>
                    <a:pt x="198" y="43"/>
                  </a:cubicBezTo>
                  <a:cubicBezTo>
                    <a:pt x="198" y="70"/>
                    <a:pt x="178" y="119"/>
                    <a:pt x="171" y="139"/>
                  </a:cubicBezTo>
                  <a:cubicBezTo>
                    <a:pt x="167" y="149"/>
                    <a:pt x="165" y="155"/>
                    <a:pt x="165" y="162"/>
                  </a:cubicBezTo>
                  <a:cubicBezTo>
                    <a:pt x="165" y="185"/>
                    <a:pt x="185" y="200"/>
                    <a:pt x="207" y="200"/>
                  </a:cubicBezTo>
                  <a:cubicBezTo>
                    <a:pt x="252" y="200"/>
                    <a:pt x="270" y="139"/>
                    <a:pt x="270" y="132"/>
                  </a:cubicBezTo>
                  <a:cubicBezTo>
                    <a:pt x="270" y="126"/>
                    <a:pt x="266" y="128"/>
                    <a:pt x="264" y="126"/>
                  </a:cubicBezTo>
                  <a:cubicBezTo>
                    <a:pt x="257" y="126"/>
                    <a:pt x="257" y="130"/>
                    <a:pt x="255" y="133"/>
                  </a:cubicBezTo>
                  <a:cubicBezTo>
                    <a:pt x="245" y="169"/>
                    <a:pt x="227" y="187"/>
                    <a:pt x="209" y="187"/>
                  </a:cubicBezTo>
                  <a:cubicBezTo>
                    <a:pt x="200" y="187"/>
                    <a:pt x="198" y="182"/>
                    <a:pt x="198" y="173"/>
                  </a:cubicBezTo>
                  <a:cubicBezTo>
                    <a:pt x="198" y="162"/>
                    <a:pt x="200" y="157"/>
                    <a:pt x="207" y="137"/>
                  </a:cubicBezTo>
                  <a:cubicBezTo>
                    <a:pt x="212" y="123"/>
                    <a:pt x="230" y="76"/>
                    <a:pt x="230" y="51"/>
                  </a:cubicBezTo>
                  <a:cubicBezTo>
                    <a:pt x="230" y="8"/>
                    <a:pt x="196" y="0"/>
                    <a:pt x="173" y="0"/>
                  </a:cubicBezTo>
                  <a:cubicBezTo>
                    <a:pt x="137" y="0"/>
                    <a:pt x="111" y="24"/>
                    <a:pt x="99" y="42"/>
                  </a:cubicBezTo>
                  <a:cubicBezTo>
                    <a:pt x="95" y="11"/>
                    <a:pt x="70" y="0"/>
                    <a:pt x="50" y="0"/>
                  </a:cubicBezTo>
                  <a:cubicBezTo>
                    <a:pt x="32" y="0"/>
                    <a:pt x="21" y="15"/>
                    <a:pt x="16" y="24"/>
                  </a:cubicBezTo>
                  <a:cubicBezTo>
                    <a:pt x="7" y="42"/>
                    <a:pt x="0" y="67"/>
                    <a:pt x="0" y="69"/>
                  </a:cubicBezTo>
                  <a:cubicBezTo>
                    <a:pt x="0" y="74"/>
                    <a:pt x="5" y="72"/>
                    <a:pt x="7" y="74"/>
                  </a:cubicBezTo>
                  <a:cubicBezTo>
                    <a:pt x="14" y="74"/>
                    <a:pt x="14" y="72"/>
                    <a:pt x="18" y="61"/>
                  </a:cubicBezTo>
                  <a:cubicBezTo>
                    <a:pt x="23" y="34"/>
                    <a:pt x="32" y="13"/>
                    <a:pt x="50" y="13"/>
                  </a:cubicBezTo>
                  <a:cubicBezTo>
                    <a:pt x="61" y="13"/>
                    <a:pt x="65" y="22"/>
                    <a:pt x="65" y="34"/>
                  </a:cubicBezTo>
                  <a:cubicBezTo>
                    <a:pt x="65" y="43"/>
                    <a:pt x="61" y="59"/>
                    <a:pt x="57" y="70"/>
                  </a:cubicBezTo>
                  <a:cubicBezTo>
                    <a:pt x="54" y="82"/>
                    <a:pt x="50" y="101"/>
                    <a:pt x="47" y="112"/>
                  </a:cubicBezTo>
                  <a:cubicBezTo>
                    <a:pt x="42" y="130"/>
                    <a:pt x="38" y="149"/>
                    <a:pt x="34" y="16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000" bIns="27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60" name=""/>
            <p:cNvSpPr/>
            <p:nvPr/>
          </p:nvSpPr>
          <p:spPr>
            <a:xfrm>
              <a:off x="2426760" y="2151360"/>
              <a:ext cx="115200" cy="115560"/>
            </a:xfrm>
            <a:custGeom>
              <a:avLst/>
              <a:gdLst>
                <a:gd name="textAreaLeft" fmla="*/ 0 w 115200"/>
                <a:gd name="textAreaRight" fmla="*/ 117360 w 115200"/>
                <a:gd name="textAreaTop" fmla="*/ 0 h 115560"/>
                <a:gd name="textAreaBottom" fmla="*/ 117720 h 115560"/>
              </a:gdLst>
              <a:ahLst/>
              <a:rect l="textAreaLeft" t="textAreaTop" r="textAreaRight" b="textAreaBottom"/>
              <a:pathLst>
                <a:path w="326" h="327">
                  <a:moveTo>
                    <a:pt x="173" y="175"/>
                  </a:moveTo>
                  <a:cubicBezTo>
                    <a:pt x="218" y="175"/>
                    <a:pt x="263" y="175"/>
                    <a:pt x="308" y="175"/>
                  </a:cubicBezTo>
                  <a:cubicBezTo>
                    <a:pt x="315" y="175"/>
                    <a:pt x="326" y="175"/>
                    <a:pt x="326" y="164"/>
                  </a:cubicBezTo>
                  <a:cubicBezTo>
                    <a:pt x="326" y="153"/>
                    <a:pt x="315" y="153"/>
                    <a:pt x="308" y="153"/>
                  </a:cubicBezTo>
                  <a:cubicBezTo>
                    <a:pt x="263" y="153"/>
                    <a:pt x="218" y="153"/>
                    <a:pt x="173" y="153"/>
                  </a:cubicBezTo>
                  <a:cubicBezTo>
                    <a:pt x="173" y="108"/>
                    <a:pt x="173" y="63"/>
                    <a:pt x="173" y="18"/>
                  </a:cubicBezTo>
                  <a:cubicBezTo>
                    <a:pt x="173" y="11"/>
                    <a:pt x="173" y="0"/>
                    <a:pt x="162" y="0"/>
                  </a:cubicBezTo>
                  <a:cubicBezTo>
                    <a:pt x="151" y="0"/>
                    <a:pt x="151" y="11"/>
                    <a:pt x="151" y="18"/>
                  </a:cubicBezTo>
                  <a:cubicBezTo>
                    <a:pt x="151" y="63"/>
                    <a:pt x="151" y="108"/>
                    <a:pt x="151" y="153"/>
                  </a:cubicBezTo>
                  <a:cubicBezTo>
                    <a:pt x="106" y="153"/>
                    <a:pt x="61" y="153"/>
                    <a:pt x="16" y="153"/>
                  </a:cubicBezTo>
                  <a:cubicBezTo>
                    <a:pt x="9" y="153"/>
                    <a:pt x="0" y="153"/>
                    <a:pt x="0" y="164"/>
                  </a:cubicBezTo>
                  <a:cubicBezTo>
                    <a:pt x="0" y="175"/>
                    <a:pt x="9" y="175"/>
                    <a:pt x="16" y="175"/>
                  </a:cubicBezTo>
                  <a:cubicBezTo>
                    <a:pt x="61" y="175"/>
                    <a:pt x="106" y="175"/>
                    <a:pt x="151" y="175"/>
                  </a:cubicBezTo>
                  <a:cubicBezTo>
                    <a:pt x="151" y="220"/>
                    <a:pt x="151" y="264"/>
                    <a:pt x="151" y="309"/>
                  </a:cubicBezTo>
                  <a:cubicBezTo>
                    <a:pt x="151" y="317"/>
                    <a:pt x="151" y="327"/>
                    <a:pt x="162" y="327"/>
                  </a:cubicBezTo>
                  <a:cubicBezTo>
                    <a:pt x="173" y="327"/>
                    <a:pt x="173" y="317"/>
                    <a:pt x="173" y="309"/>
                  </a:cubicBezTo>
                  <a:cubicBezTo>
                    <a:pt x="173" y="264"/>
                    <a:pt x="173" y="220"/>
                    <a:pt x="173" y="17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61" name=""/>
            <p:cNvSpPr/>
            <p:nvPr/>
          </p:nvSpPr>
          <p:spPr>
            <a:xfrm>
              <a:off x="2563560" y="2144520"/>
              <a:ext cx="70920" cy="106200"/>
            </a:xfrm>
            <a:custGeom>
              <a:avLst/>
              <a:gdLst>
                <a:gd name="textAreaLeft" fmla="*/ 0 w 70920"/>
                <a:gd name="textAreaRight" fmla="*/ 73080 w 70920"/>
                <a:gd name="textAreaTop" fmla="*/ 0 h 106200"/>
                <a:gd name="textAreaBottom" fmla="*/ 108360 h 106200"/>
              </a:gdLst>
              <a:ahLst/>
              <a:rect l="textAreaLeft" t="textAreaTop" r="textAreaRight" b="textAreaBottom"/>
              <a:pathLst>
                <a:path w="203" h="301">
                  <a:moveTo>
                    <a:pt x="97" y="145"/>
                  </a:moveTo>
                  <a:cubicBezTo>
                    <a:pt x="131" y="145"/>
                    <a:pt x="156" y="170"/>
                    <a:pt x="156" y="217"/>
                  </a:cubicBezTo>
                  <a:cubicBezTo>
                    <a:pt x="156" y="271"/>
                    <a:pt x="124" y="289"/>
                    <a:pt x="99" y="289"/>
                  </a:cubicBezTo>
                  <a:cubicBezTo>
                    <a:pt x="81" y="289"/>
                    <a:pt x="43" y="283"/>
                    <a:pt x="23" y="256"/>
                  </a:cubicBezTo>
                  <a:cubicBezTo>
                    <a:pt x="45" y="256"/>
                    <a:pt x="50" y="242"/>
                    <a:pt x="50" y="233"/>
                  </a:cubicBezTo>
                  <a:cubicBezTo>
                    <a:pt x="50" y="219"/>
                    <a:pt x="39" y="208"/>
                    <a:pt x="25" y="208"/>
                  </a:cubicBezTo>
                  <a:cubicBezTo>
                    <a:pt x="12" y="208"/>
                    <a:pt x="0" y="215"/>
                    <a:pt x="0" y="233"/>
                  </a:cubicBezTo>
                  <a:cubicBezTo>
                    <a:pt x="0" y="274"/>
                    <a:pt x="46" y="301"/>
                    <a:pt x="100" y="301"/>
                  </a:cubicBezTo>
                  <a:cubicBezTo>
                    <a:pt x="162" y="301"/>
                    <a:pt x="203" y="262"/>
                    <a:pt x="203" y="217"/>
                  </a:cubicBezTo>
                  <a:cubicBezTo>
                    <a:pt x="203" y="183"/>
                    <a:pt x="176" y="149"/>
                    <a:pt x="127" y="138"/>
                  </a:cubicBezTo>
                  <a:cubicBezTo>
                    <a:pt x="174" y="122"/>
                    <a:pt x="190" y="88"/>
                    <a:pt x="190" y="61"/>
                  </a:cubicBezTo>
                  <a:cubicBezTo>
                    <a:pt x="190" y="26"/>
                    <a:pt x="149" y="0"/>
                    <a:pt x="100" y="0"/>
                  </a:cubicBezTo>
                  <a:cubicBezTo>
                    <a:pt x="52" y="0"/>
                    <a:pt x="14" y="25"/>
                    <a:pt x="14" y="59"/>
                  </a:cubicBezTo>
                  <a:cubicBezTo>
                    <a:pt x="14" y="75"/>
                    <a:pt x="23" y="82"/>
                    <a:pt x="37" y="82"/>
                  </a:cubicBezTo>
                  <a:cubicBezTo>
                    <a:pt x="50" y="82"/>
                    <a:pt x="59" y="73"/>
                    <a:pt x="59" y="61"/>
                  </a:cubicBezTo>
                  <a:cubicBezTo>
                    <a:pt x="59" y="48"/>
                    <a:pt x="50" y="39"/>
                    <a:pt x="37" y="37"/>
                  </a:cubicBezTo>
                  <a:cubicBezTo>
                    <a:pt x="52" y="17"/>
                    <a:pt x="82" y="14"/>
                    <a:pt x="99" y="14"/>
                  </a:cubicBezTo>
                  <a:cubicBezTo>
                    <a:pt x="120" y="14"/>
                    <a:pt x="147" y="23"/>
                    <a:pt x="147" y="61"/>
                  </a:cubicBezTo>
                  <a:cubicBezTo>
                    <a:pt x="147" y="80"/>
                    <a:pt x="142" y="100"/>
                    <a:pt x="129" y="115"/>
                  </a:cubicBezTo>
                  <a:cubicBezTo>
                    <a:pt x="115" y="131"/>
                    <a:pt x="102" y="131"/>
                    <a:pt x="81" y="132"/>
                  </a:cubicBezTo>
                  <a:cubicBezTo>
                    <a:pt x="70" y="134"/>
                    <a:pt x="68" y="134"/>
                    <a:pt x="66" y="134"/>
                  </a:cubicBezTo>
                  <a:cubicBezTo>
                    <a:pt x="65" y="136"/>
                    <a:pt x="63" y="134"/>
                    <a:pt x="63" y="140"/>
                  </a:cubicBezTo>
                  <a:cubicBezTo>
                    <a:pt x="63" y="145"/>
                    <a:pt x="66" y="145"/>
                    <a:pt x="73" y="145"/>
                  </a:cubicBezTo>
                  <a:cubicBezTo>
                    <a:pt x="81" y="145"/>
                    <a:pt x="89" y="145"/>
                    <a:pt x="97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62" name=""/>
            <p:cNvSpPr/>
            <p:nvPr/>
          </p:nvSpPr>
          <p:spPr>
            <a:xfrm>
              <a:off x="3158280" y="2064240"/>
              <a:ext cx="148680" cy="50760"/>
            </a:xfrm>
            <a:custGeom>
              <a:avLst/>
              <a:gdLst>
                <a:gd name="textAreaLeft" fmla="*/ 0 w 148680"/>
                <a:gd name="textAreaRight" fmla="*/ 150840 w 148680"/>
                <a:gd name="textAreaTop" fmla="*/ 0 h 50760"/>
                <a:gd name="textAreaBottom" fmla="*/ 52920 h 50760"/>
              </a:gdLst>
              <a:ahLst/>
              <a:rect l="textAreaLeft" t="textAreaTop" r="textAreaRight" b="textAreaBottom"/>
              <a:pathLst>
                <a:path w="419" h="147">
                  <a:moveTo>
                    <a:pt x="397" y="25"/>
                  </a:moveTo>
                  <a:cubicBezTo>
                    <a:pt x="408" y="25"/>
                    <a:pt x="419" y="25"/>
                    <a:pt x="419" y="12"/>
                  </a:cubicBezTo>
                  <a:cubicBezTo>
                    <a:pt x="419" y="0"/>
                    <a:pt x="408" y="0"/>
                    <a:pt x="399" y="0"/>
                  </a:cubicBezTo>
                  <a:cubicBezTo>
                    <a:pt x="273" y="0"/>
                    <a:pt x="146" y="0"/>
                    <a:pt x="20" y="0"/>
                  </a:cubicBezTo>
                  <a:cubicBezTo>
                    <a:pt x="11" y="0"/>
                    <a:pt x="0" y="0"/>
                    <a:pt x="0" y="12"/>
                  </a:cubicBezTo>
                  <a:cubicBezTo>
                    <a:pt x="0" y="25"/>
                    <a:pt x="11" y="25"/>
                    <a:pt x="21" y="25"/>
                  </a:cubicBezTo>
                  <a:cubicBezTo>
                    <a:pt x="147" y="25"/>
                    <a:pt x="272" y="25"/>
                    <a:pt x="397" y="25"/>
                  </a:cubicBezTo>
                  <a:moveTo>
                    <a:pt x="399" y="147"/>
                  </a:moveTo>
                  <a:cubicBezTo>
                    <a:pt x="408" y="147"/>
                    <a:pt x="419" y="147"/>
                    <a:pt x="419" y="134"/>
                  </a:cubicBezTo>
                  <a:cubicBezTo>
                    <a:pt x="419" y="122"/>
                    <a:pt x="408" y="122"/>
                    <a:pt x="397" y="122"/>
                  </a:cubicBezTo>
                  <a:cubicBezTo>
                    <a:pt x="272" y="122"/>
                    <a:pt x="147" y="122"/>
                    <a:pt x="21" y="122"/>
                  </a:cubicBezTo>
                  <a:cubicBezTo>
                    <a:pt x="11" y="122"/>
                    <a:pt x="0" y="122"/>
                    <a:pt x="0" y="134"/>
                  </a:cubicBezTo>
                  <a:cubicBezTo>
                    <a:pt x="0" y="147"/>
                    <a:pt x="11" y="147"/>
                    <a:pt x="20" y="147"/>
                  </a:cubicBezTo>
                  <a:cubicBezTo>
                    <a:pt x="146" y="147"/>
                    <a:pt x="273" y="147"/>
                    <a:pt x="399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63" name=""/>
            <p:cNvSpPr/>
            <p:nvPr/>
          </p:nvSpPr>
          <p:spPr>
            <a:xfrm>
              <a:off x="3472920" y="1989720"/>
              <a:ext cx="48600" cy="155880"/>
            </a:xfrm>
            <a:custGeom>
              <a:avLst/>
              <a:gdLst>
                <a:gd name="textAreaLeft" fmla="*/ 0 w 48600"/>
                <a:gd name="textAreaRight" fmla="*/ 50760 w 48600"/>
                <a:gd name="textAreaTop" fmla="*/ 0 h 155880"/>
                <a:gd name="textAreaBottom" fmla="*/ 158040 h 155880"/>
              </a:gdLst>
              <a:ahLst/>
              <a:rect l="textAreaLeft" t="textAreaTop" r="textAreaRight" b="textAreaBottom"/>
              <a:pathLst>
                <a:path w="141" h="439">
                  <a:moveTo>
                    <a:pt x="90" y="0"/>
                  </a:moveTo>
                  <a:cubicBezTo>
                    <a:pt x="60" y="2"/>
                    <a:pt x="30" y="5"/>
                    <a:pt x="0" y="7"/>
                  </a:cubicBezTo>
                  <a:cubicBezTo>
                    <a:pt x="0" y="14"/>
                    <a:pt x="0" y="20"/>
                    <a:pt x="0" y="27"/>
                  </a:cubicBezTo>
                  <a:cubicBezTo>
                    <a:pt x="44" y="27"/>
                    <a:pt x="49" y="32"/>
                    <a:pt x="49" y="63"/>
                  </a:cubicBezTo>
                  <a:cubicBezTo>
                    <a:pt x="49" y="172"/>
                    <a:pt x="49" y="281"/>
                    <a:pt x="49" y="390"/>
                  </a:cubicBezTo>
                  <a:cubicBezTo>
                    <a:pt x="49" y="419"/>
                    <a:pt x="42" y="419"/>
                    <a:pt x="0" y="419"/>
                  </a:cubicBezTo>
                  <a:cubicBezTo>
                    <a:pt x="0" y="425"/>
                    <a:pt x="0" y="432"/>
                    <a:pt x="0" y="439"/>
                  </a:cubicBezTo>
                  <a:cubicBezTo>
                    <a:pt x="20" y="439"/>
                    <a:pt x="55" y="437"/>
                    <a:pt x="71" y="437"/>
                  </a:cubicBezTo>
                  <a:cubicBezTo>
                    <a:pt x="86" y="437"/>
                    <a:pt x="117" y="439"/>
                    <a:pt x="141" y="439"/>
                  </a:cubicBezTo>
                  <a:cubicBezTo>
                    <a:pt x="141" y="432"/>
                    <a:pt x="141" y="425"/>
                    <a:pt x="141" y="419"/>
                  </a:cubicBezTo>
                  <a:cubicBezTo>
                    <a:pt x="98" y="419"/>
                    <a:pt x="90" y="419"/>
                    <a:pt x="90" y="390"/>
                  </a:cubicBezTo>
                  <a:cubicBezTo>
                    <a:pt x="90" y="260"/>
                    <a:pt x="90" y="130"/>
                    <a:pt x="9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64" name=""/>
            <p:cNvSpPr/>
            <p:nvPr/>
          </p:nvSpPr>
          <p:spPr>
            <a:xfrm>
              <a:off x="3535920" y="1995480"/>
              <a:ext cx="46440" cy="150120"/>
            </a:xfrm>
            <a:custGeom>
              <a:avLst/>
              <a:gdLst>
                <a:gd name="textAreaLeft" fmla="*/ 0 w 46440"/>
                <a:gd name="textAreaRight" fmla="*/ 48600 w 46440"/>
                <a:gd name="textAreaTop" fmla="*/ 0 h 150120"/>
                <a:gd name="textAreaBottom" fmla="*/ 152280 h 150120"/>
              </a:gdLst>
              <a:ahLst/>
              <a:rect l="textAreaLeft" t="textAreaTop" r="textAreaRight" b="textAreaBottom"/>
              <a:pathLst>
                <a:path w="135" h="423">
                  <a:moveTo>
                    <a:pt x="92" y="144"/>
                  </a:moveTo>
                  <a:cubicBezTo>
                    <a:pt x="62" y="146"/>
                    <a:pt x="33" y="149"/>
                    <a:pt x="4" y="151"/>
                  </a:cubicBezTo>
                  <a:cubicBezTo>
                    <a:pt x="4" y="158"/>
                    <a:pt x="4" y="164"/>
                    <a:pt x="4" y="171"/>
                  </a:cubicBezTo>
                  <a:cubicBezTo>
                    <a:pt x="43" y="171"/>
                    <a:pt x="50" y="175"/>
                    <a:pt x="50" y="205"/>
                  </a:cubicBezTo>
                  <a:cubicBezTo>
                    <a:pt x="50" y="261"/>
                    <a:pt x="50" y="318"/>
                    <a:pt x="50" y="374"/>
                  </a:cubicBezTo>
                  <a:cubicBezTo>
                    <a:pt x="50" y="403"/>
                    <a:pt x="43" y="403"/>
                    <a:pt x="0" y="403"/>
                  </a:cubicBezTo>
                  <a:cubicBezTo>
                    <a:pt x="0" y="409"/>
                    <a:pt x="0" y="416"/>
                    <a:pt x="0" y="423"/>
                  </a:cubicBezTo>
                  <a:cubicBezTo>
                    <a:pt x="20" y="423"/>
                    <a:pt x="54" y="421"/>
                    <a:pt x="70" y="421"/>
                  </a:cubicBezTo>
                  <a:cubicBezTo>
                    <a:pt x="92" y="421"/>
                    <a:pt x="113" y="423"/>
                    <a:pt x="135" y="423"/>
                  </a:cubicBezTo>
                  <a:cubicBezTo>
                    <a:pt x="135" y="416"/>
                    <a:pt x="135" y="409"/>
                    <a:pt x="135" y="403"/>
                  </a:cubicBezTo>
                  <a:cubicBezTo>
                    <a:pt x="94" y="403"/>
                    <a:pt x="92" y="399"/>
                    <a:pt x="92" y="376"/>
                  </a:cubicBezTo>
                  <a:cubicBezTo>
                    <a:pt x="92" y="299"/>
                    <a:pt x="92" y="221"/>
                    <a:pt x="92" y="144"/>
                  </a:cubicBezTo>
                  <a:moveTo>
                    <a:pt x="94" y="34"/>
                  </a:moveTo>
                  <a:cubicBezTo>
                    <a:pt x="94" y="15"/>
                    <a:pt x="77" y="0"/>
                    <a:pt x="61" y="0"/>
                  </a:cubicBezTo>
                  <a:cubicBezTo>
                    <a:pt x="41" y="0"/>
                    <a:pt x="27" y="18"/>
                    <a:pt x="27" y="34"/>
                  </a:cubicBezTo>
                  <a:cubicBezTo>
                    <a:pt x="27" y="51"/>
                    <a:pt x="41" y="67"/>
                    <a:pt x="61" y="67"/>
                  </a:cubicBezTo>
                  <a:cubicBezTo>
                    <a:pt x="77" y="67"/>
                    <a:pt x="94" y="54"/>
                    <a:pt x="94" y="3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65" name=""/>
            <p:cNvSpPr/>
            <p:nvPr/>
          </p:nvSpPr>
          <p:spPr>
            <a:xfrm>
              <a:off x="3598920" y="2047320"/>
              <a:ext cx="175680" cy="98280"/>
            </a:xfrm>
            <a:custGeom>
              <a:avLst/>
              <a:gdLst>
                <a:gd name="textAreaLeft" fmla="*/ 0 w 175680"/>
                <a:gd name="textAreaRight" fmla="*/ 177840 w 175680"/>
                <a:gd name="textAreaTop" fmla="*/ 0 h 98280"/>
                <a:gd name="textAreaBottom" fmla="*/ 100440 h 98280"/>
              </a:gdLst>
              <a:ahLst/>
              <a:rect l="textAreaLeft" t="textAreaTop" r="textAreaRight" b="textAreaBottom"/>
              <a:pathLst>
                <a:path w="494" h="279">
                  <a:moveTo>
                    <a:pt x="50" y="61"/>
                  </a:moveTo>
                  <a:cubicBezTo>
                    <a:pt x="50" y="117"/>
                    <a:pt x="50" y="174"/>
                    <a:pt x="50" y="230"/>
                  </a:cubicBezTo>
                  <a:cubicBezTo>
                    <a:pt x="50" y="259"/>
                    <a:pt x="43" y="259"/>
                    <a:pt x="0" y="259"/>
                  </a:cubicBezTo>
                  <a:cubicBezTo>
                    <a:pt x="0" y="265"/>
                    <a:pt x="0" y="272"/>
                    <a:pt x="0" y="279"/>
                  </a:cubicBezTo>
                  <a:cubicBezTo>
                    <a:pt x="23" y="279"/>
                    <a:pt x="55" y="277"/>
                    <a:pt x="72" y="277"/>
                  </a:cubicBezTo>
                  <a:cubicBezTo>
                    <a:pt x="88" y="277"/>
                    <a:pt x="122" y="279"/>
                    <a:pt x="142" y="279"/>
                  </a:cubicBezTo>
                  <a:cubicBezTo>
                    <a:pt x="142" y="272"/>
                    <a:pt x="142" y="265"/>
                    <a:pt x="142" y="259"/>
                  </a:cubicBezTo>
                  <a:cubicBezTo>
                    <a:pt x="100" y="259"/>
                    <a:pt x="93" y="259"/>
                    <a:pt x="93" y="230"/>
                  </a:cubicBezTo>
                  <a:cubicBezTo>
                    <a:pt x="93" y="192"/>
                    <a:pt x="93" y="153"/>
                    <a:pt x="93" y="115"/>
                  </a:cubicBezTo>
                  <a:cubicBezTo>
                    <a:pt x="93" y="49"/>
                    <a:pt x="138" y="14"/>
                    <a:pt x="180" y="14"/>
                  </a:cubicBezTo>
                  <a:cubicBezTo>
                    <a:pt x="219" y="14"/>
                    <a:pt x="226" y="49"/>
                    <a:pt x="226" y="84"/>
                  </a:cubicBezTo>
                  <a:cubicBezTo>
                    <a:pt x="226" y="133"/>
                    <a:pt x="226" y="181"/>
                    <a:pt x="226" y="230"/>
                  </a:cubicBezTo>
                  <a:cubicBezTo>
                    <a:pt x="226" y="259"/>
                    <a:pt x="219" y="259"/>
                    <a:pt x="176" y="259"/>
                  </a:cubicBezTo>
                  <a:cubicBezTo>
                    <a:pt x="176" y="265"/>
                    <a:pt x="176" y="272"/>
                    <a:pt x="176" y="279"/>
                  </a:cubicBezTo>
                  <a:cubicBezTo>
                    <a:pt x="198" y="279"/>
                    <a:pt x="230" y="277"/>
                    <a:pt x="248" y="277"/>
                  </a:cubicBezTo>
                  <a:cubicBezTo>
                    <a:pt x="264" y="277"/>
                    <a:pt x="296" y="279"/>
                    <a:pt x="318" y="279"/>
                  </a:cubicBezTo>
                  <a:cubicBezTo>
                    <a:pt x="318" y="272"/>
                    <a:pt x="318" y="265"/>
                    <a:pt x="318" y="259"/>
                  </a:cubicBezTo>
                  <a:cubicBezTo>
                    <a:pt x="277" y="259"/>
                    <a:pt x="269" y="259"/>
                    <a:pt x="269" y="230"/>
                  </a:cubicBezTo>
                  <a:cubicBezTo>
                    <a:pt x="269" y="192"/>
                    <a:pt x="269" y="153"/>
                    <a:pt x="269" y="115"/>
                  </a:cubicBezTo>
                  <a:cubicBezTo>
                    <a:pt x="269" y="49"/>
                    <a:pt x="314" y="14"/>
                    <a:pt x="354" y="14"/>
                  </a:cubicBezTo>
                  <a:cubicBezTo>
                    <a:pt x="394" y="14"/>
                    <a:pt x="401" y="49"/>
                    <a:pt x="401" y="84"/>
                  </a:cubicBezTo>
                  <a:cubicBezTo>
                    <a:pt x="401" y="133"/>
                    <a:pt x="401" y="181"/>
                    <a:pt x="401" y="230"/>
                  </a:cubicBezTo>
                  <a:cubicBezTo>
                    <a:pt x="401" y="259"/>
                    <a:pt x="394" y="259"/>
                    <a:pt x="352" y="259"/>
                  </a:cubicBezTo>
                  <a:cubicBezTo>
                    <a:pt x="352" y="265"/>
                    <a:pt x="352" y="272"/>
                    <a:pt x="352" y="279"/>
                  </a:cubicBezTo>
                  <a:cubicBezTo>
                    <a:pt x="374" y="279"/>
                    <a:pt x="406" y="277"/>
                    <a:pt x="424" y="277"/>
                  </a:cubicBezTo>
                  <a:cubicBezTo>
                    <a:pt x="440" y="277"/>
                    <a:pt x="473" y="279"/>
                    <a:pt x="494" y="279"/>
                  </a:cubicBezTo>
                  <a:cubicBezTo>
                    <a:pt x="494" y="272"/>
                    <a:pt x="494" y="265"/>
                    <a:pt x="494" y="259"/>
                  </a:cubicBezTo>
                  <a:cubicBezTo>
                    <a:pt x="462" y="259"/>
                    <a:pt x="446" y="259"/>
                    <a:pt x="444" y="241"/>
                  </a:cubicBezTo>
                  <a:cubicBezTo>
                    <a:pt x="444" y="201"/>
                    <a:pt x="444" y="161"/>
                    <a:pt x="444" y="120"/>
                  </a:cubicBezTo>
                  <a:cubicBezTo>
                    <a:pt x="444" y="65"/>
                    <a:pt x="444" y="45"/>
                    <a:pt x="426" y="23"/>
                  </a:cubicBezTo>
                  <a:cubicBezTo>
                    <a:pt x="417" y="13"/>
                    <a:pt x="395" y="0"/>
                    <a:pt x="359" y="0"/>
                  </a:cubicBezTo>
                  <a:cubicBezTo>
                    <a:pt x="305" y="0"/>
                    <a:pt x="278" y="38"/>
                    <a:pt x="268" y="61"/>
                  </a:cubicBezTo>
                  <a:cubicBezTo>
                    <a:pt x="259" y="7"/>
                    <a:pt x="212" y="0"/>
                    <a:pt x="183" y="0"/>
                  </a:cubicBezTo>
                  <a:cubicBezTo>
                    <a:pt x="136" y="0"/>
                    <a:pt x="108" y="27"/>
                    <a:pt x="90" y="66"/>
                  </a:cubicBezTo>
                  <a:cubicBezTo>
                    <a:pt x="90" y="44"/>
                    <a:pt x="90" y="22"/>
                    <a:pt x="90" y="0"/>
                  </a:cubicBezTo>
                  <a:cubicBezTo>
                    <a:pt x="60" y="2"/>
                    <a:pt x="30" y="5"/>
                    <a:pt x="0" y="7"/>
                  </a:cubicBezTo>
                  <a:cubicBezTo>
                    <a:pt x="0" y="14"/>
                    <a:pt x="0" y="20"/>
                    <a:pt x="0" y="27"/>
                  </a:cubicBezTo>
                  <a:cubicBezTo>
                    <a:pt x="45" y="27"/>
                    <a:pt x="50" y="31"/>
                    <a:pt x="50" y="6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66" name=""/>
            <p:cNvSpPr/>
            <p:nvPr/>
          </p:nvSpPr>
          <p:spPr>
            <a:xfrm>
              <a:off x="3393360" y="2213640"/>
              <a:ext cx="95040" cy="69480"/>
            </a:xfrm>
            <a:custGeom>
              <a:avLst/>
              <a:gdLst>
                <a:gd name="textAreaLeft" fmla="*/ 0 w 95040"/>
                <a:gd name="textAreaRight" fmla="*/ 97200 w 95040"/>
                <a:gd name="textAreaTop" fmla="*/ 0 h 69480"/>
                <a:gd name="textAreaBottom" fmla="*/ 71640 h 69480"/>
              </a:gdLst>
              <a:ahLst/>
              <a:rect l="textAreaLeft" t="textAreaTop" r="textAreaRight" b="textAreaBottom"/>
              <a:pathLst>
                <a:path w="270" h="199">
                  <a:moveTo>
                    <a:pt x="32" y="167"/>
                  </a:moveTo>
                  <a:cubicBezTo>
                    <a:pt x="31" y="172"/>
                    <a:pt x="29" y="183"/>
                    <a:pt x="29" y="185"/>
                  </a:cubicBezTo>
                  <a:cubicBezTo>
                    <a:pt x="29" y="196"/>
                    <a:pt x="36" y="199"/>
                    <a:pt x="43" y="199"/>
                  </a:cubicBezTo>
                  <a:cubicBezTo>
                    <a:pt x="50" y="199"/>
                    <a:pt x="57" y="195"/>
                    <a:pt x="59" y="190"/>
                  </a:cubicBezTo>
                  <a:cubicBezTo>
                    <a:pt x="62" y="186"/>
                    <a:pt x="67" y="172"/>
                    <a:pt x="68" y="162"/>
                  </a:cubicBezTo>
                  <a:cubicBezTo>
                    <a:pt x="70" y="154"/>
                    <a:pt x="76" y="133"/>
                    <a:pt x="77" y="122"/>
                  </a:cubicBezTo>
                  <a:cubicBezTo>
                    <a:pt x="81" y="113"/>
                    <a:pt x="83" y="102"/>
                    <a:pt x="85" y="93"/>
                  </a:cubicBezTo>
                  <a:cubicBezTo>
                    <a:pt x="90" y="75"/>
                    <a:pt x="92" y="72"/>
                    <a:pt x="104" y="54"/>
                  </a:cubicBezTo>
                  <a:cubicBezTo>
                    <a:pt x="117" y="36"/>
                    <a:pt x="137" y="12"/>
                    <a:pt x="171" y="12"/>
                  </a:cubicBezTo>
                  <a:cubicBezTo>
                    <a:pt x="196" y="12"/>
                    <a:pt x="196" y="36"/>
                    <a:pt x="196" y="43"/>
                  </a:cubicBezTo>
                  <a:cubicBezTo>
                    <a:pt x="196" y="70"/>
                    <a:pt x="178" y="118"/>
                    <a:pt x="171" y="138"/>
                  </a:cubicBezTo>
                  <a:cubicBezTo>
                    <a:pt x="166" y="151"/>
                    <a:pt x="164" y="154"/>
                    <a:pt x="164" y="162"/>
                  </a:cubicBezTo>
                  <a:cubicBezTo>
                    <a:pt x="164" y="185"/>
                    <a:pt x="184" y="199"/>
                    <a:pt x="205" y="199"/>
                  </a:cubicBezTo>
                  <a:cubicBezTo>
                    <a:pt x="250" y="199"/>
                    <a:pt x="270" y="138"/>
                    <a:pt x="270" y="131"/>
                  </a:cubicBezTo>
                  <a:cubicBezTo>
                    <a:pt x="270" y="126"/>
                    <a:pt x="265" y="126"/>
                    <a:pt x="263" y="126"/>
                  </a:cubicBezTo>
                  <a:cubicBezTo>
                    <a:pt x="256" y="126"/>
                    <a:pt x="256" y="129"/>
                    <a:pt x="254" y="133"/>
                  </a:cubicBezTo>
                  <a:cubicBezTo>
                    <a:pt x="245" y="169"/>
                    <a:pt x="225" y="187"/>
                    <a:pt x="207" y="187"/>
                  </a:cubicBezTo>
                  <a:cubicBezTo>
                    <a:pt x="198" y="187"/>
                    <a:pt x="196" y="181"/>
                    <a:pt x="196" y="172"/>
                  </a:cubicBezTo>
                  <a:cubicBezTo>
                    <a:pt x="196" y="162"/>
                    <a:pt x="198" y="156"/>
                    <a:pt x="207" y="136"/>
                  </a:cubicBezTo>
                  <a:cubicBezTo>
                    <a:pt x="212" y="122"/>
                    <a:pt x="230" y="75"/>
                    <a:pt x="230" y="50"/>
                  </a:cubicBezTo>
                  <a:cubicBezTo>
                    <a:pt x="230" y="7"/>
                    <a:pt x="196" y="0"/>
                    <a:pt x="173" y="0"/>
                  </a:cubicBezTo>
                  <a:cubicBezTo>
                    <a:pt x="135" y="0"/>
                    <a:pt x="112" y="23"/>
                    <a:pt x="97" y="41"/>
                  </a:cubicBezTo>
                  <a:cubicBezTo>
                    <a:pt x="94" y="11"/>
                    <a:pt x="68" y="0"/>
                    <a:pt x="50" y="0"/>
                  </a:cubicBezTo>
                  <a:cubicBezTo>
                    <a:pt x="31" y="0"/>
                    <a:pt x="22" y="14"/>
                    <a:pt x="14" y="25"/>
                  </a:cubicBezTo>
                  <a:cubicBezTo>
                    <a:pt x="5" y="41"/>
                    <a:pt x="0" y="66"/>
                    <a:pt x="0" y="68"/>
                  </a:cubicBezTo>
                  <a:cubicBezTo>
                    <a:pt x="0" y="73"/>
                    <a:pt x="5" y="73"/>
                    <a:pt x="7" y="73"/>
                  </a:cubicBezTo>
                  <a:cubicBezTo>
                    <a:pt x="13" y="73"/>
                    <a:pt x="13" y="72"/>
                    <a:pt x="16" y="61"/>
                  </a:cubicBezTo>
                  <a:cubicBezTo>
                    <a:pt x="23" y="34"/>
                    <a:pt x="31" y="12"/>
                    <a:pt x="49" y="12"/>
                  </a:cubicBezTo>
                  <a:cubicBezTo>
                    <a:pt x="59" y="12"/>
                    <a:pt x="63" y="23"/>
                    <a:pt x="63" y="34"/>
                  </a:cubicBezTo>
                  <a:cubicBezTo>
                    <a:pt x="63" y="43"/>
                    <a:pt x="59" y="60"/>
                    <a:pt x="56" y="72"/>
                  </a:cubicBezTo>
                  <a:cubicBezTo>
                    <a:pt x="53" y="83"/>
                    <a:pt x="49" y="100"/>
                    <a:pt x="47" y="111"/>
                  </a:cubicBezTo>
                  <a:cubicBezTo>
                    <a:pt x="42" y="130"/>
                    <a:pt x="37" y="148"/>
                    <a:pt x="32" y="16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640" bIns="266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67" name=""/>
            <p:cNvSpPr/>
            <p:nvPr/>
          </p:nvSpPr>
          <p:spPr>
            <a:xfrm>
              <a:off x="3510720" y="2201760"/>
              <a:ext cx="154440" cy="82080"/>
            </a:xfrm>
            <a:custGeom>
              <a:avLst/>
              <a:gdLst>
                <a:gd name="textAreaLeft" fmla="*/ 0 w 154440"/>
                <a:gd name="textAreaRight" fmla="*/ 156600 w 154440"/>
                <a:gd name="textAreaTop" fmla="*/ 0 h 82080"/>
                <a:gd name="textAreaBottom" fmla="*/ 84240 h 82080"/>
              </a:gdLst>
              <a:ahLst/>
              <a:rect l="textAreaLeft" t="textAreaTop" r="textAreaRight" b="textAreaBottom"/>
              <a:pathLst>
                <a:path w="435" h="234">
                  <a:moveTo>
                    <a:pt x="372" y="128"/>
                  </a:moveTo>
                  <a:cubicBezTo>
                    <a:pt x="317" y="169"/>
                    <a:pt x="330" y="194"/>
                    <a:pt x="309" y="227"/>
                  </a:cubicBezTo>
                  <a:cubicBezTo>
                    <a:pt x="309" y="234"/>
                    <a:pt x="313" y="234"/>
                    <a:pt x="320" y="234"/>
                  </a:cubicBezTo>
                  <a:cubicBezTo>
                    <a:pt x="327" y="234"/>
                    <a:pt x="329" y="234"/>
                    <a:pt x="331" y="227"/>
                  </a:cubicBezTo>
                  <a:cubicBezTo>
                    <a:pt x="335" y="214"/>
                    <a:pt x="342" y="187"/>
                    <a:pt x="363" y="162"/>
                  </a:cubicBezTo>
                  <a:cubicBezTo>
                    <a:pt x="390" y="135"/>
                    <a:pt x="412" y="130"/>
                    <a:pt x="430" y="123"/>
                  </a:cubicBezTo>
                  <a:cubicBezTo>
                    <a:pt x="434" y="123"/>
                    <a:pt x="435" y="119"/>
                    <a:pt x="435" y="117"/>
                  </a:cubicBezTo>
                  <a:cubicBezTo>
                    <a:pt x="435" y="114"/>
                    <a:pt x="432" y="112"/>
                    <a:pt x="426" y="110"/>
                  </a:cubicBezTo>
                  <a:cubicBezTo>
                    <a:pt x="363" y="90"/>
                    <a:pt x="340" y="45"/>
                    <a:pt x="331" y="6"/>
                  </a:cubicBezTo>
                  <a:cubicBezTo>
                    <a:pt x="329" y="0"/>
                    <a:pt x="326" y="0"/>
                    <a:pt x="320" y="0"/>
                  </a:cubicBezTo>
                  <a:cubicBezTo>
                    <a:pt x="314" y="0"/>
                    <a:pt x="309" y="0"/>
                    <a:pt x="309" y="8"/>
                  </a:cubicBezTo>
                  <a:cubicBezTo>
                    <a:pt x="318" y="28"/>
                    <a:pt x="313" y="38"/>
                    <a:pt x="335" y="69"/>
                  </a:cubicBezTo>
                  <a:cubicBezTo>
                    <a:pt x="345" y="83"/>
                    <a:pt x="358" y="96"/>
                    <a:pt x="372" y="106"/>
                  </a:cubicBezTo>
                  <a:cubicBezTo>
                    <a:pt x="254" y="106"/>
                    <a:pt x="135" y="106"/>
                    <a:pt x="16" y="106"/>
                  </a:cubicBezTo>
                  <a:cubicBezTo>
                    <a:pt x="11" y="106"/>
                    <a:pt x="0" y="106"/>
                    <a:pt x="0" y="117"/>
                  </a:cubicBezTo>
                  <a:cubicBezTo>
                    <a:pt x="0" y="128"/>
                    <a:pt x="9" y="128"/>
                    <a:pt x="16" y="128"/>
                  </a:cubicBezTo>
                  <a:cubicBezTo>
                    <a:pt x="135" y="128"/>
                    <a:pt x="254" y="128"/>
                    <a:pt x="372" y="1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240" bIns="392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68" name=""/>
            <p:cNvSpPr/>
            <p:nvPr/>
          </p:nvSpPr>
          <p:spPr>
            <a:xfrm>
              <a:off x="3692160" y="2213640"/>
              <a:ext cx="154440" cy="69480"/>
            </a:xfrm>
            <a:custGeom>
              <a:avLst/>
              <a:gdLst>
                <a:gd name="textAreaLeft" fmla="*/ 0 w 154440"/>
                <a:gd name="textAreaRight" fmla="*/ 156600 w 154440"/>
                <a:gd name="textAreaTop" fmla="*/ 0 h 69480"/>
                <a:gd name="textAreaBottom" fmla="*/ 71640 h 69480"/>
              </a:gdLst>
              <a:ahLst/>
              <a:rect l="textAreaLeft" t="textAreaTop" r="textAreaRight" b="textAreaBottom"/>
              <a:pathLst>
                <a:path w="435" h="199">
                  <a:moveTo>
                    <a:pt x="221" y="73"/>
                  </a:moveTo>
                  <a:cubicBezTo>
                    <a:pt x="198" y="47"/>
                    <a:pt x="190" y="39"/>
                    <a:pt x="174" y="27"/>
                  </a:cubicBezTo>
                  <a:cubicBezTo>
                    <a:pt x="147" y="7"/>
                    <a:pt x="118" y="0"/>
                    <a:pt x="93" y="0"/>
                  </a:cubicBezTo>
                  <a:cubicBezTo>
                    <a:pt x="39" y="0"/>
                    <a:pt x="0" y="47"/>
                    <a:pt x="0" y="100"/>
                  </a:cubicBezTo>
                  <a:cubicBezTo>
                    <a:pt x="0" y="153"/>
                    <a:pt x="37" y="199"/>
                    <a:pt x="93" y="199"/>
                  </a:cubicBezTo>
                  <a:cubicBezTo>
                    <a:pt x="154" y="199"/>
                    <a:pt x="198" y="149"/>
                    <a:pt x="214" y="126"/>
                  </a:cubicBezTo>
                  <a:cubicBezTo>
                    <a:pt x="237" y="153"/>
                    <a:pt x="244" y="160"/>
                    <a:pt x="261" y="172"/>
                  </a:cubicBezTo>
                  <a:cubicBezTo>
                    <a:pt x="288" y="192"/>
                    <a:pt x="316" y="199"/>
                    <a:pt x="340" y="199"/>
                  </a:cubicBezTo>
                  <a:cubicBezTo>
                    <a:pt x="396" y="199"/>
                    <a:pt x="435" y="153"/>
                    <a:pt x="435" y="100"/>
                  </a:cubicBezTo>
                  <a:cubicBezTo>
                    <a:pt x="435" y="48"/>
                    <a:pt x="397" y="0"/>
                    <a:pt x="342" y="0"/>
                  </a:cubicBezTo>
                  <a:cubicBezTo>
                    <a:pt x="280" y="0"/>
                    <a:pt x="237" y="50"/>
                    <a:pt x="221" y="73"/>
                  </a:cubicBezTo>
                  <a:moveTo>
                    <a:pt x="235" y="90"/>
                  </a:moveTo>
                  <a:cubicBezTo>
                    <a:pt x="253" y="61"/>
                    <a:pt x="291" y="18"/>
                    <a:pt x="345" y="18"/>
                  </a:cubicBezTo>
                  <a:cubicBezTo>
                    <a:pt x="390" y="18"/>
                    <a:pt x="423" y="58"/>
                    <a:pt x="423" y="100"/>
                  </a:cubicBezTo>
                  <a:cubicBezTo>
                    <a:pt x="423" y="143"/>
                    <a:pt x="388" y="176"/>
                    <a:pt x="347" y="176"/>
                  </a:cubicBezTo>
                  <a:cubicBezTo>
                    <a:pt x="306" y="176"/>
                    <a:pt x="279" y="142"/>
                    <a:pt x="235" y="90"/>
                  </a:cubicBezTo>
                  <a:moveTo>
                    <a:pt x="199" y="109"/>
                  </a:moveTo>
                  <a:cubicBezTo>
                    <a:pt x="181" y="138"/>
                    <a:pt x="142" y="183"/>
                    <a:pt x="88" y="183"/>
                  </a:cubicBezTo>
                  <a:cubicBezTo>
                    <a:pt x="43" y="183"/>
                    <a:pt x="12" y="143"/>
                    <a:pt x="12" y="100"/>
                  </a:cubicBezTo>
                  <a:cubicBezTo>
                    <a:pt x="12" y="58"/>
                    <a:pt x="46" y="25"/>
                    <a:pt x="86" y="25"/>
                  </a:cubicBezTo>
                  <a:cubicBezTo>
                    <a:pt x="127" y="25"/>
                    <a:pt x="156" y="57"/>
                    <a:pt x="199" y="10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640" bIns="266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69" name=""/>
            <p:cNvSpPr/>
            <p:nvPr/>
          </p:nvSpPr>
          <p:spPr>
            <a:xfrm>
              <a:off x="3949200" y="1872720"/>
              <a:ext cx="57600" cy="75960"/>
            </a:xfrm>
            <a:custGeom>
              <a:avLst/>
              <a:gdLst>
                <a:gd name="textAreaLeft" fmla="*/ 0 w 57600"/>
                <a:gd name="textAreaRight" fmla="*/ 59760 w 57600"/>
                <a:gd name="textAreaTop" fmla="*/ 0 h 75960"/>
                <a:gd name="textAreaBottom" fmla="*/ 78120 h 75960"/>
              </a:gdLst>
              <a:ahLst/>
              <a:rect l="textAreaLeft" t="textAreaTop" r="textAreaRight" b="textAreaBottom"/>
              <a:pathLst>
                <a:path w="166" h="217">
                  <a:moveTo>
                    <a:pt x="79" y="106"/>
                  </a:moveTo>
                  <a:cubicBezTo>
                    <a:pt x="108" y="106"/>
                    <a:pt x="128" y="124"/>
                    <a:pt x="128" y="154"/>
                  </a:cubicBezTo>
                  <a:cubicBezTo>
                    <a:pt x="128" y="187"/>
                    <a:pt x="108" y="205"/>
                    <a:pt x="79" y="205"/>
                  </a:cubicBezTo>
                  <a:cubicBezTo>
                    <a:pt x="76" y="205"/>
                    <a:pt x="38" y="205"/>
                    <a:pt x="24" y="189"/>
                  </a:cubicBezTo>
                  <a:cubicBezTo>
                    <a:pt x="36" y="187"/>
                    <a:pt x="40" y="176"/>
                    <a:pt x="40" y="169"/>
                  </a:cubicBezTo>
                  <a:cubicBezTo>
                    <a:pt x="40" y="156"/>
                    <a:pt x="31" y="149"/>
                    <a:pt x="20" y="149"/>
                  </a:cubicBezTo>
                  <a:cubicBezTo>
                    <a:pt x="9" y="149"/>
                    <a:pt x="0" y="156"/>
                    <a:pt x="0" y="169"/>
                  </a:cubicBezTo>
                  <a:cubicBezTo>
                    <a:pt x="0" y="203"/>
                    <a:pt x="38" y="217"/>
                    <a:pt x="81" y="217"/>
                  </a:cubicBezTo>
                  <a:cubicBezTo>
                    <a:pt x="133" y="217"/>
                    <a:pt x="166" y="187"/>
                    <a:pt x="166" y="156"/>
                  </a:cubicBezTo>
                  <a:cubicBezTo>
                    <a:pt x="166" y="129"/>
                    <a:pt x="142" y="108"/>
                    <a:pt x="106" y="99"/>
                  </a:cubicBezTo>
                  <a:cubicBezTo>
                    <a:pt x="144" y="86"/>
                    <a:pt x="153" y="63"/>
                    <a:pt x="153" y="45"/>
                  </a:cubicBezTo>
                  <a:cubicBezTo>
                    <a:pt x="153" y="20"/>
                    <a:pt x="123" y="0"/>
                    <a:pt x="81" y="0"/>
                  </a:cubicBezTo>
                  <a:cubicBezTo>
                    <a:pt x="43" y="0"/>
                    <a:pt x="11" y="16"/>
                    <a:pt x="11" y="45"/>
                  </a:cubicBezTo>
                  <a:cubicBezTo>
                    <a:pt x="11" y="59"/>
                    <a:pt x="24" y="63"/>
                    <a:pt x="29" y="63"/>
                  </a:cubicBezTo>
                  <a:cubicBezTo>
                    <a:pt x="38" y="63"/>
                    <a:pt x="47" y="57"/>
                    <a:pt x="47" y="45"/>
                  </a:cubicBezTo>
                  <a:cubicBezTo>
                    <a:pt x="47" y="38"/>
                    <a:pt x="43" y="30"/>
                    <a:pt x="33" y="27"/>
                  </a:cubicBezTo>
                  <a:cubicBezTo>
                    <a:pt x="47" y="12"/>
                    <a:pt x="74" y="12"/>
                    <a:pt x="81" y="12"/>
                  </a:cubicBezTo>
                  <a:cubicBezTo>
                    <a:pt x="105" y="12"/>
                    <a:pt x="121" y="23"/>
                    <a:pt x="121" y="45"/>
                  </a:cubicBezTo>
                  <a:cubicBezTo>
                    <a:pt x="121" y="63"/>
                    <a:pt x="108" y="91"/>
                    <a:pt x="76" y="95"/>
                  </a:cubicBezTo>
                  <a:cubicBezTo>
                    <a:pt x="67" y="95"/>
                    <a:pt x="65" y="95"/>
                    <a:pt x="56" y="95"/>
                  </a:cubicBezTo>
                  <a:cubicBezTo>
                    <a:pt x="54" y="95"/>
                    <a:pt x="51" y="95"/>
                    <a:pt x="51" y="100"/>
                  </a:cubicBezTo>
                  <a:cubicBezTo>
                    <a:pt x="51" y="106"/>
                    <a:pt x="52" y="106"/>
                    <a:pt x="60" y="106"/>
                  </a:cubicBezTo>
                  <a:cubicBezTo>
                    <a:pt x="66" y="106"/>
                    <a:pt x="73" y="106"/>
                    <a:pt x="79" y="10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120" bIns="331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70" name=""/>
            <p:cNvSpPr/>
            <p:nvPr/>
          </p:nvSpPr>
          <p:spPr>
            <a:xfrm>
              <a:off x="3930480" y="1850040"/>
              <a:ext cx="176040" cy="225000"/>
            </a:xfrm>
            <a:custGeom>
              <a:avLst/>
              <a:gdLst>
                <a:gd name="textAreaLeft" fmla="*/ 0 w 176040"/>
                <a:gd name="textAreaRight" fmla="*/ 178200 w 176040"/>
                <a:gd name="textAreaTop" fmla="*/ 0 h 225000"/>
                <a:gd name="textAreaBottom" fmla="*/ 227160 h 225000"/>
              </a:gdLst>
              <a:ahLst/>
              <a:rect l="textAreaLeft" t="textAreaTop" r="textAreaRight" b="textAreaBottom"/>
              <a:pathLst>
                <a:path w="495" h="631">
                  <a:moveTo>
                    <a:pt x="200" y="564"/>
                  </a:moveTo>
                  <a:cubicBezTo>
                    <a:pt x="163" y="483"/>
                    <a:pt x="127" y="401"/>
                    <a:pt x="90" y="320"/>
                  </a:cubicBezTo>
                  <a:cubicBezTo>
                    <a:pt x="85" y="309"/>
                    <a:pt x="81" y="309"/>
                    <a:pt x="79" y="309"/>
                  </a:cubicBezTo>
                  <a:cubicBezTo>
                    <a:pt x="76" y="311"/>
                    <a:pt x="76" y="309"/>
                    <a:pt x="68" y="314"/>
                  </a:cubicBezTo>
                  <a:cubicBezTo>
                    <a:pt x="49" y="329"/>
                    <a:pt x="29" y="344"/>
                    <a:pt x="9" y="359"/>
                  </a:cubicBezTo>
                  <a:cubicBezTo>
                    <a:pt x="0" y="367"/>
                    <a:pt x="0" y="368"/>
                    <a:pt x="0" y="370"/>
                  </a:cubicBezTo>
                  <a:cubicBezTo>
                    <a:pt x="0" y="374"/>
                    <a:pt x="2" y="377"/>
                    <a:pt x="7" y="377"/>
                  </a:cubicBezTo>
                  <a:cubicBezTo>
                    <a:pt x="11" y="377"/>
                    <a:pt x="22" y="368"/>
                    <a:pt x="29" y="363"/>
                  </a:cubicBezTo>
                  <a:cubicBezTo>
                    <a:pt x="32" y="359"/>
                    <a:pt x="41" y="352"/>
                    <a:pt x="49" y="349"/>
                  </a:cubicBezTo>
                  <a:cubicBezTo>
                    <a:pt x="90" y="440"/>
                    <a:pt x="131" y="531"/>
                    <a:pt x="173" y="622"/>
                  </a:cubicBezTo>
                  <a:cubicBezTo>
                    <a:pt x="178" y="631"/>
                    <a:pt x="182" y="631"/>
                    <a:pt x="187" y="631"/>
                  </a:cubicBezTo>
                  <a:cubicBezTo>
                    <a:pt x="196" y="631"/>
                    <a:pt x="198" y="627"/>
                    <a:pt x="203" y="618"/>
                  </a:cubicBezTo>
                  <a:cubicBezTo>
                    <a:pt x="299" y="420"/>
                    <a:pt x="394" y="223"/>
                    <a:pt x="490" y="25"/>
                  </a:cubicBezTo>
                  <a:cubicBezTo>
                    <a:pt x="495" y="16"/>
                    <a:pt x="495" y="14"/>
                    <a:pt x="495" y="13"/>
                  </a:cubicBezTo>
                  <a:cubicBezTo>
                    <a:pt x="495" y="7"/>
                    <a:pt x="490" y="0"/>
                    <a:pt x="481" y="0"/>
                  </a:cubicBezTo>
                  <a:cubicBezTo>
                    <a:pt x="477" y="0"/>
                    <a:pt x="472" y="4"/>
                    <a:pt x="466" y="14"/>
                  </a:cubicBezTo>
                  <a:cubicBezTo>
                    <a:pt x="377" y="198"/>
                    <a:pt x="289" y="381"/>
                    <a:pt x="200" y="56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71" name=""/>
            <p:cNvSpPr/>
            <p:nvPr/>
          </p:nvSpPr>
          <p:spPr>
            <a:xfrm>
              <a:off x="4104000" y="1850040"/>
              <a:ext cx="777960" cy="6840"/>
            </a:xfrm>
            <a:custGeom>
              <a:avLst/>
              <a:gdLst>
                <a:gd name="textAreaLeft" fmla="*/ 0 w 777960"/>
                <a:gd name="textAreaRight" fmla="*/ 780120 w 777960"/>
                <a:gd name="textAreaTop" fmla="*/ 0 h 6840"/>
                <a:gd name="textAreaBottom" fmla="*/ 9000 h 6840"/>
              </a:gdLst>
              <a:ahLst/>
              <a:rect l="textAreaLeft" t="textAreaTop" r="textAreaRight" b="textAreaBottom"/>
              <a:pathLst>
                <a:path w="2167" h="25">
                  <a:moveTo>
                    <a:pt x="1084" y="25"/>
                  </a:moveTo>
                  <a:cubicBezTo>
                    <a:pt x="723" y="25"/>
                    <a:pt x="361" y="25"/>
                    <a:pt x="0" y="25"/>
                  </a:cubicBezTo>
                  <a:cubicBezTo>
                    <a:pt x="0" y="17"/>
                    <a:pt x="0" y="8"/>
                    <a:pt x="0" y="0"/>
                  </a:cubicBezTo>
                  <a:cubicBezTo>
                    <a:pt x="723" y="0"/>
                    <a:pt x="1445" y="0"/>
                    <a:pt x="2167" y="0"/>
                  </a:cubicBezTo>
                  <a:cubicBezTo>
                    <a:pt x="2167" y="8"/>
                    <a:pt x="2167" y="17"/>
                    <a:pt x="2167" y="25"/>
                  </a:cubicBezTo>
                  <a:cubicBezTo>
                    <a:pt x="1806" y="25"/>
                    <a:pt x="1445" y="25"/>
                    <a:pt x="1084" y="2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72" name=""/>
            <p:cNvSpPr/>
            <p:nvPr/>
          </p:nvSpPr>
          <p:spPr>
            <a:xfrm>
              <a:off x="4111200" y="1942560"/>
              <a:ext cx="95040" cy="69480"/>
            </a:xfrm>
            <a:custGeom>
              <a:avLst/>
              <a:gdLst>
                <a:gd name="textAreaLeft" fmla="*/ 0 w 95040"/>
                <a:gd name="textAreaRight" fmla="*/ 97200 w 95040"/>
                <a:gd name="textAreaTop" fmla="*/ 0 h 69480"/>
                <a:gd name="textAreaBottom" fmla="*/ 71640 h 69480"/>
              </a:gdLst>
              <a:ahLst/>
              <a:rect l="textAreaLeft" t="textAreaTop" r="textAreaRight" b="textAreaBottom"/>
              <a:pathLst>
                <a:path w="270" h="199">
                  <a:moveTo>
                    <a:pt x="34" y="167"/>
                  </a:moveTo>
                  <a:cubicBezTo>
                    <a:pt x="33" y="172"/>
                    <a:pt x="29" y="183"/>
                    <a:pt x="29" y="185"/>
                  </a:cubicBezTo>
                  <a:cubicBezTo>
                    <a:pt x="29" y="196"/>
                    <a:pt x="38" y="199"/>
                    <a:pt x="45" y="199"/>
                  </a:cubicBezTo>
                  <a:cubicBezTo>
                    <a:pt x="52" y="199"/>
                    <a:pt x="59" y="195"/>
                    <a:pt x="61" y="190"/>
                  </a:cubicBezTo>
                  <a:cubicBezTo>
                    <a:pt x="63" y="186"/>
                    <a:pt x="67" y="172"/>
                    <a:pt x="70" y="162"/>
                  </a:cubicBezTo>
                  <a:cubicBezTo>
                    <a:pt x="72" y="154"/>
                    <a:pt x="76" y="133"/>
                    <a:pt x="79" y="122"/>
                  </a:cubicBezTo>
                  <a:cubicBezTo>
                    <a:pt x="81" y="113"/>
                    <a:pt x="85" y="104"/>
                    <a:pt x="86" y="93"/>
                  </a:cubicBezTo>
                  <a:cubicBezTo>
                    <a:pt x="92" y="75"/>
                    <a:pt x="92" y="72"/>
                    <a:pt x="104" y="54"/>
                  </a:cubicBezTo>
                  <a:cubicBezTo>
                    <a:pt x="117" y="36"/>
                    <a:pt x="139" y="12"/>
                    <a:pt x="171" y="12"/>
                  </a:cubicBezTo>
                  <a:cubicBezTo>
                    <a:pt x="198" y="12"/>
                    <a:pt x="198" y="36"/>
                    <a:pt x="198" y="43"/>
                  </a:cubicBezTo>
                  <a:cubicBezTo>
                    <a:pt x="198" y="70"/>
                    <a:pt x="178" y="119"/>
                    <a:pt x="171" y="138"/>
                  </a:cubicBezTo>
                  <a:cubicBezTo>
                    <a:pt x="167" y="151"/>
                    <a:pt x="166" y="154"/>
                    <a:pt x="166" y="162"/>
                  </a:cubicBezTo>
                  <a:cubicBezTo>
                    <a:pt x="166" y="185"/>
                    <a:pt x="184" y="199"/>
                    <a:pt x="207" y="199"/>
                  </a:cubicBezTo>
                  <a:cubicBezTo>
                    <a:pt x="252" y="199"/>
                    <a:pt x="270" y="138"/>
                    <a:pt x="270" y="131"/>
                  </a:cubicBezTo>
                  <a:cubicBezTo>
                    <a:pt x="270" y="126"/>
                    <a:pt x="266" y="127"/>
                    <a:pt x="265" y="126"/>
                  </a:cubicBezTo>
                  <a:cubicBezTo>
                    <a:pt x="257" y="126"/>
                    <a:pt x="257" y="129"/>
                    <a:pt x="256" y="133"/>
                  </a:cubicBezTo>
                  <a:cubicBezTo>
                    <a:pt x="245" y="169"/>
                    <a:pt x="227" y="187"/>
                    <a:pt x="209" y="187"/>
                  </a:cubicBezTo>
                  <a:cubicBezTo>
                    <a:pt x="200" y="187"/>
                    <a:pt x="198" y="181"/>
                    <a:pt x="198" y="172"/>
                  </a:cubicBezTo>
                  <a:cubicBezTo>
                    <a:pt x="198" y="162"/>
                    <a:pt x="200" y="156"/>
                    <a:pt x="207" y="136"/>
                  </a:cubicBezTo>
                  <a:cubicBezTo>
                    <a:pt x="212" y="122"/>
                    <a:pt x="230" y="75"/>
                    <a:pt x="230" y="50"/>
                  </a:cubicBezTo>
                  <a:cubicBezTo>
                    <a:pt x="230" y="7"/>
                    <a:pt x="196" y="0"/>
                    <a:pt x="173" y="0"/>
                  </a:cubicBezTo>
                  <a:cubicBezTo>
                    <a:pt x="137" y="0"/>
                    <a:pt x="112" y="23"/>
                    <a:pt x="99" y="41"/>
                  </a:cubicBezTo>
                  <a:cubicBezTo>
                    <a:pt x="95" y="11"/>
                    <a:pt x="70" y="0"/>
                    <a:pt x="51" y="0"/>
                  </a:cubicBezTo>
                  <a:cubicBezTo>
                    <a:pt x="33" y="0"/>
                    <a:pt x="22" y="14"/>
                    <a:pt x="16" y="25"/>
                  </a:cubicBezTo>
                  <a:cubicBezTo>
                    <a:pt x="7" y="41"/>
                    <a:pt x="0" y="66"/>
                    <a:pt x="0" y="68"/>
                  </a:cubicBezTo>
                  <a:cubicBezTo>
                    <a:pt x="0" y="74"/>
                    <a:pt x="5" y="72"/>
                    <a:pt x="7" y="74"/>
                  </a:cubicBezTo>
                  <a:cubicBezTo>
                    <a:pt x="15" y="74"/>
                    <a:pt x="15" y="72"/>
                    <a:pt x="18" y="61"/>
                  </a:cubicBezTo>
                  <a:cubicBezTo>
                    <a:pt x="24" y="34"/>
                    <a:pt x="33" y="12"/>
                    <a:pt x="51" y="12"/>
                  </a:cubicBezTo>
                  <a:cubicBezTo>
                    <a:pt x="61" y="12"/>
                    <a:pt x="65" y="23"/>
                    <a:pt x="65" y="34"/>
                  </a:cubicBezTo>
                  <a:cubicBezTo>
                    <a:pt x="65" y="43"/>
                    <a:pt x="61" y="60"/>
                    <a:pt x="58" y="72"/>
                  </a:cubicBezTo>
                  <a:cubicBezTo>
                    <a:pt x="54" y="83"/>
                    <a:pt x="51" y="101"/>
                    <a:pt x="47" y="111"/>
                  </a:cubicBezTo>
                  <a:cubicBezTo>
                    <a:pt x="43" y="130"/>
                    <a:pt x="39" y="148"/>
                    <a:pt x="34" y="16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640" bIns="266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73" name=""/>
            <p:cNvSpPr/>
            <p:nvPr/>
          </p:nvSpPr>
          <p:spPr>
            <a:xfrm>
              <a:off x="4226400" y="1892160"/>
              <a:ext cx="55080" cy="75240"/>
            </a:xfrm>
            <a:custGeom>
              <a:avLst/>
              <a:gdLst>
                <a:gd name="textAreaLeft" fmla="*/ 0 w 55080"/>
                <a:gd name="textAreaRight" fmla="*/ 57240 w 55080"/>
                <a:gd name="textAreaTop" fmla="*/ 0 h 75240"/>
                <a:gd name="textAreaBottom" fmla="*/ 77400 h 75240"/>
              </a:gdLst>
              <a:ahLst/>
              <a:rect l="textAreaLeft" t="textAreaTop" r="textAreaRight" b="textAreaBottom"/>
              <a:pathLst>
                <a:path w="159" h="215">
                  <a:moveTo>
                    <a:pt x="35" y="36"/>
                  </a:moveTo>
                  <a:cubicBezTo>
                    <a:pt x="51" y="39"/>
                    <a:pt x="65" y="39"/>
                    <a:pt x="69" y="39"/>
                  </a:cubicBezTo>
                  <a:cubicBezTo>
                    <a:pt x="90" y="39"/>
                    <a:pt x="107" y="32"/>
                    <a:pt x="114" y="29"/>
                  </a:cubicBezTo>
                  <a:cubicBezTo>
                    <a:pt x="121" y="25"/>
                    <a:pt x="143" y="11"/>
                    <a:pt x="143" y="5"/>
                  </a:cubicBezTo>
                  <a:cubicBezTo>
                    <a:pt x="143" y="0"/>
                    <a:pt x="140" y="2"/>
                    <a:pt x="139" y="0"/>
                  </a:cubicBezTo>
                  <a:cubicBezTo>
                    <a:pt x="137" y="0"/>
                    <a:pt x="137" y="0"/>
                    <a:pt x="134" y="0"/>
                  </a:cubicBezTo>
                  <a:cubicBezTo>
                    <a:pt x="123" y="5"/>
                    <a:pt x="103" y="9"/>
                    <a:pt x="81" y="9"/>
                  </a:cubicBezTo>
                  <a:cubicBezTo>
                    <a:pt x="63" y="9"/>
                    <a:pt x="45" y="5"/>
                    <a:pt x="29" y="0"/>
                  </a:cubicBezTo>
                  <a:cubicBezTo>
                    <a:pt x="26" y="0"/>
                    <a:pt x="26" y="0"/>
                    <a:pt x="24" y="0"/>
                  </a:cubicBezTo>
                  <a:cubicBezTo>
                    <a:pt x="20" y="0"/>
                    <a:pt x="20" y="3"/>
                    <a:pt x="20" y="7"/>
                  </a:cubicBezTo>
                  <a:cubicBezTo>
                    <a:pt x="20" y="39"/>
                    <a:pt x="20" y="70"/>
                    <a:pt x="20" y="102"/>
                  </a:cubicBezTo>
                  <a:cubicBezTo>
                    <a:pt x="20" y="108"/>
                    <a:pt x="20" y="111"/>
                    <a:pt x="26" y="111"/>
                  </a:cubicBezTo>
                  <a:cubicBezTo>
                    <a:pt x="29" y="111"/>
                    <a:pt x="29" y="111"/>
                    <a:pt x="33" y="108"/>
                  </a:cubicBezTo>
                  <a:cubicBezTo>
                    <a:pt x="45" y="93"/>
                    <a:pt x="62" y="86"/>
                    <a:pt x="83" y="86"/>
                  </a:cubicBezTo>
                  <a:cubicBezTo>
                    <a:pt x="101" y="86"/>
                    <a:pt x="112" y="97"/>
                    <a:pt x="116" y="104"/>
                  </a:cubicBezTo>
                  <a:cubicBezTo>
                    <a:pt x="123" y="115"/>
                    <a:pt x="125" y="129"/>
                    <a:pt x="125" y="144"/>
                  </a:cubicBezTo>
                  <a:cubicBezTo>
                    <a:pt x="125" y="158"/>
                    <a:pt x="123" y="176"/>
                    <a:pt x="112" y="187"/>
                  </a:cubicBezTo>
                  <a:cubicBezTo>
                    <a:pt x="98" y="203"/>
                    <a:pt x="80" y="203"/>
                    <a:pt x="72" y="203"/>
                  </a:cubicBezTo>
                  <a:cubicBezTo>
                    <a:pt x="51" y="203"/>
                    <a:pt x="29" y="194"/>
                    <a:pt x="18" y="176"/>
                  </a:cubicBezTo>
                  <a:cubicBezTo>
                    <a:pt x="33" y="174"/>
                    <a:pt x="36" y="165"/>
                    <a:pt x="36" y="158"/>
                  </a:cubicBezTo>
                  <a:cubicBezTo>
                    <a:pt x="36" y="147"/>
                    <a:pt x="29" y="140"/>
                    <a:pt x="18" y="140"/>
                  </a:cubicBezTo>
                  <a:cubicBezTo>
                    <a:pt x="11" y="140"/>
                    <a:pt x="0" y="144"/>
                    <a:pt x="0" y="160"/>
                  </a:cubicBezTo>
                  <a:cubicBezTo>
                    <a:pt x="0" y="190"/>
                    <a:pt x="31" y="215"/>
                    <a:pt x="72" y="215"/>
                  </a:cubicBezTo>
                  <a:cubicBezTo>
                    <a:pt x="119" y="215"/>
                    <a:pt x="159" y="185"/>
                    <a:pt x="159" y="145"/>
                  </a:cubicBezTo>
                  <a:cubicBezTo>
                    <a:pt x="159" y="109"/>
                    <a:pt x="128" y="77"/>
                    <a:pt x="83" y="77"/>
                  </a:cubicBezTo>
                  <a:cubicBezTo>
                    <a:pt x="63" y="77"/>
                    <a:pt x="47" y="82"/>
                    <a:pt x="35" y="91"/>
                  </a:cubicBezTo>
                  <a:cubicBezTo>
                    <a:pt x="35" y="73"/>
                    <a:pt x="35" y="54"/>
                    <a:pt x="35" y="3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400" bIns="324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74" name=""/>
            <p:cNvSpPr/>
            <p:nvPr/>
          </p:nvSpPr>
          <p:spPr>
            <a:xfrm>
              <a:off x="4323600" y="1893240"/>
              <a:ext cx="39600" cy="156960"/>
            </a:xfrm>
            <a:custGeom>
              <a:avLst/>
              <a:gdLst>
                <a:gd name="textAreaLeft" fmla="*/ 0 w 39600"/>
                <a:gd name="textAreaRight" fmla="*/ 41760 w 39600"/>
                <a:gd name="textAreaTop" fmla="*/ 0 h 156960"/>
                <a:gd name="textAreaBottom" fmla="*/ 159120 h 156960"/>
              </a:gdLst>
              <a:ahLst/>
              <a:rect l="textAreaLeft" t="textAreaTop" r="textAreaRight" b="textAreaBottom"/>
              <a:pathLst>
                <a:path w="116" h="442">
                  <a:moveTo>
                    <a:pt x="107" y="0"/>
                  </a:moveTo>
                  <a:cubicBezTo>
                    <a:pt x="22" y="60"/>
                    <a:pt x="0" y="153"/>
                    <a:pt x="0" y="221"/>
                  </a:cubicBezTo>
                  <a:cubicBezTo>
                    <a:pt x="0" y="284"/>
                    <a:pt x="18" y="379"/>
                    <a:pt x="107" y="442"/>
                  </a:cubicBezTo>
                  <a:cubicBezTo>
                    <a:pt x="110" y="442"/>
                    <a:pt x="116" y="442"/>
                    <a:pt x="116" y="437"/>
                  </a:cubicBezTo>
                  <a:cubicBezTo>
                    <a:pt x="116" y="433"/>
                    <a:pt x="114" y="433"/>
                    <a:pt x="110" y="430"/>
                  </a:cubicBezTo>
                  <a:cubicBezTo>
                    <a:pt x="53" y="378"/>
                    <a:pt x="29" y="302"/>
                    <a:pt x="29" y="221"/>
                  </a:cubicBezTo>
                  <a:cubicBezTo>
                    <a:pt x="29" y="103"/>
                    <a:pt x="76" y="43"/>
                    <a:pt x="112" y="11"/>
                  </a:cubicBezTo>
                  <a:cubicBezTo>
                    <a:pt x="114" y="9"/>
                    <a:pt x="116" y="9"/>
                    <a:pt x="116" y="6"/>
                  </a:cubicBezTo>
                  <a:cubicBezTo>
                    <a:pt x="116" y="0"/>
                    <a:pt x="110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75" name=""/>
            <p:cNvSpPr/>
            <p:nvPr/>
          </p:nvSpPr>
          <p:spPr>
            <a:xfrm>
              <a:off x="4386600" y="1906920"/>
              <a:ext cx="68400" cy="107280"/>
            </a:xfrm>
            <a:custGeom>
              <a:avLst/>
              <a:gdLst>
                <a:gd name="textAreaLeft" fmla="*/ 0 w 68400"/>
                <a:gd name="textAreaRight" fmla="*/ 70560 w 68400"/>
                <a:gd name="textAreaTop" fmla="*/ 0 h 107280"/>
                <a:gd name="textAreaBottom" fmla="*/ 109440 h 107280"/>
              </a:gdLst>
              <a:ahLst/>
              <a:rect l="textAreaLeft" t="textAreaTop" r="textAreaRight" b="textAreaBottom"/>
              <a:pathLst>
                <a:path w="196" h="304">
                  <a:moveTo>
                    <a:pt x="40" y="49"/>
                  </a:moveTo>
                  <a:cubicBezTo>
                    <a:pt x="63" y="54"/>
                    <a:pt x="76" y="54"/>
                    <a:pt x="83" y="54"/>
                  </a:cubicBezTo>
                  <a:cubicBezTo>
                    <a:pt x="142" y="54"/>
                    <a:pt x="176" y="14"/>
                    <a:pt x="176" y="7"/>
                  </a:cubicBezTo>
                  <a:cubicBezTo>
                    <a:pt x="176" y="2"/>
                    <a:pt x="173" y="0"/>
                    <a:pt x="171" y="0"/>
                  </a:cubicBezTo>
                  <a:cubicBezTo>
                    <a:pt x="169" y="0"/>
                    <a:pt x="169" y="0"/>
                    <a:pt x="167" y="2"/>
                  </a:cubicBezTo>
                  <a:cubicBezTo>
                    <a:pt x="157" y="5"/>
                    <a:pt x="133" y="14"/>
                    <a:pt x="101" y="14"/>
                  </a:cubicBezTo>
                  <a:cubicBezTo>
                    <a:pt x="88" y="14"/>
                    <a:pt x="65" y="14"/>
                    <a:pt x="36" y="4"/>
                  </a:cubicBezTo>
                  <a:cubicBezTo>
                    <a:pt x="31" y="0"/>
                    <a:pt x="32" y="1"/>
                    <a:pt x="31" y="0"/>
                  </a:cubicBezTo>
                  <a:cubicBezTo>
                    <a:pt x="25" y="0"/>
                    <a:pt x="25" y="5"/>
                    <a:pt x="25" y="13"/>
                  </a:cubicBezTo>
                  <a:cubicBezTo>
                    <a:pt x="25" y="56"/>
                    <a:pt x="25" y="100"/>
                    <a:pt x="25" y="144"/>
                  </a:cubicBezTo>
                  <a:cubicBezTo>
                    <a:pt x="25" y="151"/>
                    <a:pt x="25" y="156"/>
                    <a:pt x="31" y="156"/>
                  </a:cubicBezTo>
                  <a:cubicBezTo>
                    <a:pt x="36" y="156"/>
                    <a:pt x="36" y="155"/>
                    <a:pt x="40" y="149"/>
                  </a:cubicBezTo>
                  <a:cubicBezTo>
                    <a:pt x="59" y="126"/>
                    <a:pt x="86" y="122"/>
                    <a:pt x="103" y="122"/>
                  </a:cubicBezTo>
                  <a:cubicBezTo>
                    <a:pt x="128" y="122"/>
                    <a:pt x="140" y="144"/>
                    <a:pt x="142" y="147"/>
                  </a:cubicBezTo>
                  <a:cubicBezTo>
                    <a:pt x="151" y="162"/>
                    <a:pt x="153" y="178"/>
                    <a:pt x="153" y="203"/>
                  </a:cubicBezTo>
                  <a:cubicBezTo>
                    <a:pt x="153" y="218"/>
                    <a:pt x="153" y="243"/>
                    <a:pt x="140" y="262"/>
                  </a:cubicBezTo>
                  <a:cubicBezTo>
                    <a:pt x="130" y="279"/>
                    <a:pt x="110" y="289"/>
                    <a:pt x="88" y="289"/>
                  </a:cubicBezTo>
                  <a:cubicBezTo>
                    <a:pt x="59" y="289"/>
                    <a:pt x="31" y="273"/>
                    <a:pt x="18" y="244"/>
                  </a:cubicBezTo>
                  <a:cubicBezTo>
                    <a:pt x="36" y="244"/>
                    <a:pt x="43" y="234"/>
                    <a:pt x="43" y="223"/>
                  </a:cubicBezTo>
                  <a:cubicBezTo>
                    <a:pt x="43" y="203"/>
                    <a:pt x="27" y="200"/>
                    <a:pt x="22" y="200"/>
                  </a:cubicBezTo>
                  <a:cubicBezTo>
                    <a:pt x="14" y="207"/>
                    <a:pt x="0" y="200"/>
                    <a:pt x="0" y="223"/>
                  </a:cubicBezTo>
                  <a:cubicBezTo>
                    <a:pt x="0" y="262"/>
                    <a:pt x="36" y="304"/>
                    <a:pt x="88" y="304"/>
                  </a:cubicBezTo>
                  <a:cubicBezTo>
                    <a:pt x="146" y="304"/>
                    <a:pt x="196" y="261"/>
                    <a:pt x="196" y="205"/>
                  </a:cubicBezTo>
                  <a:cubicBezTo>
                    <a:pt x="196" y="155"/>
                    <a:pt x="157" y="110"/>
                    <a:pt x="103" y="110"/>
                  </a:cubicBezTo>
                  <a:cubicBezTo>
                    <a:pt x="83" y="110"/>
                    <a:pt x="59" y="115"/>
                    <a:pt x="40" y="131"/>
                  </a:cubicBezTo>
                  <a:cubicBezTo>
                    <a:pt x="40" y="104"/>
                    <a:pt x="40" y="76"/>
                    <a:pt x="40" y="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76" name=""/>
            <p:cNvSpPr/>
            <p:nvPr/>
          </p:nvSpPr>
          <p:spPr>
            <a:xfrm>
              <a:off x="4474800" y="1942560"/>
              <a:ext cx="95040" cy="69480"/>
            </a:xfrm>
            <a:custGeom>
              <a:avLst/>
              <a:gdLst>
                <a:gd name="textAreaLeft" fmla="*/ 0 w 95040"/>
                <a:gd name="textAreaRight" fmla="*/ 97200 w 95040"/>
                <a:gd name="textAreaTop" fmla="*/ 0 h 69480"/>
                <a:gd name="textAreaBottom" fmla="*/ 71640 h 69480"/>
              </a:gdLst>
              <a:ahLst/>
              <a:rect l="textAreaLeft" t="textAreaTop" r="textAreaRight" b="textAreaBottom"/>
              <a:pathLst>
                <a:path w="270" h="199">
                  <a:moveTo>
                    <a:pt x="32" y="167"/>
                  </a:moveTo>
                  <a:cubicBezTo>
                    <a:pt x="30" y="172"/>
                    <a:pt x="29" y="183"/>
                    <a:pt x="29" y="185"/>
                  </a:cubicBezTo>
                  <a:cubicBezTo>
                    <a:pt x="29" y="196"/>
                    <a:pt x="36" y="199"/>
                    <a:pt x="43" y="199"/>
                  </a:cubicBezTo>
                  <a:cubicBezTo>
                    <a:pt x="52" y="199"/>
                    <a:pt x="59" y="195"/>
                    <a:pt x="61" y="190"/>
                  </a:cubicBezTo>
                  <a:cubicBezTo>
                    <a:pt x="63" y="186"/>
                    <a:pt x="66" y="172"/>
                    <a:pt x="68" y="162"/>
                  </a:cubicBezTo>
                  <a:cubicBezTo>
                    <a:pt x="72" y="154"/>
                    <a:pt x="75" y="133"/>
                    <a:pt x="79" y="122"/>
                  </a:cubicBezTo>
                  <a:cubicBezTo>
                    <a:pt x="81" y="113"/>
                    <a:pt x="84" y="104"/>
                    <a:pt x="86" y="93"/>
                  </a:cubicBezTo>
                  <a:cubicBezTo>
                    <a:pt x="92" y="75"/>
                    <a:pt x="92" y="72"/>
                    <a:pt x="104" y="54"/>
                  </a:cubicBezTo>
                  <a:cubicBezTo>
                    <a:pt x="117" y="36"/>
                    <a:pt x="138" y="12"/>
                    <a:pt x="171" y="12"/>
                  </a:cubicBezTo>
                  <a:cubicBezTo>
                    <a:pt x="196" y="12"/>
                    <a:pt x="198" y="36"/>
                    <a:pt x="198" y="43"/>
                  </a:cubicBezTo>
                  <a:cubicBezTo>
                    <a:pt x="198" y="70"/>
                    <a:pt x="178" y="119"/>
                    <a:pt x="171" y="138"/>
                  </a:cubicBezTo>
                  <a:cubicBezTo>
                    <a:pt x="165" y="151"/>
                    <a:pt x="164" y="154"/>
                    <a:pt x="164" y="162"/>
                  </a:cubicBezTo>
                  <a:cubicBezTo>
                    <a:pt x="164" y="185"/>
                    <a:pt x="183" y="199"/>
                    <a:pt x="207" y="199"/>
                  </a:cubicBezTo>
                  <a:cubicBezTo>
                    <a:pt x="250" y="199"/>
                    <a:pt x="270" y="138"/>
                    <a:pt x="270" y="131"/>
                  </a:cubicBezTo>
                  <a:cubicBezTo>
                    <a:pt x="270" y="126"/>
                    <a:pt x="264" y="126"/>
                    <a:pt x="263" y="126"/>
                  </a:cubicBezTo>
                  <a:cubicBezTo>
                    <a:pt x="257" y="126"/>
                    <a:pt x="257" y="129"/>
                    <a:pt x="255" y="133"/>
                  </a:cubicBezTo>
                  <a:cubicBezTo>
                    <a:pt x="245" y="169"/>
                    <a:pt x="225" y="187"/>
                    <a:pt x="209" y="187"/>
                  </a:cubicBezTo>
                  <a:cubicBezTo>
                    <a:pt x="198" y="187"/>
                    <a:pt x="196" y="181"/>
                    <a:pt x="196" y="172"/>
                  </a:cubicBezTo>
                  <a:cubicBezTo>
                    <a:pt x="196" y="162"/>
                    <a:pt x="200" y="156"/>
                    <a:pt x="207" y="136"/>
                  </a:cubicBezTo>
                  <a:cubicBezTo>
                    <a:pt x="212" y="122"/>
                    <a:pt x="230" y="75"/>
                    <a:pt x="230" y="50"/>
                  </a:cubicBezTo>
                  <a:cubicBezTo>
                    <a:pt x="230" y="7"/>
                    <a:pt x="196" y="0"/>
                    <a:pt x="173" y="0"/>
                  </a:cubicBezTo>
                  <a:cubicBezTo>
                    <a:pt x="137" y="0"/>
                    <a:pt x="111" y="23"/>
                    <a:pt x="99" y="41"/>
                  </a:cubicBezTo>
                  <a:cubicBezTo>
                    <a:pt x="95" y="11"/>
                    <a:pt x="68" y="0"/>
                    <a:pt x="50" y="0"/>
                  </a:cubicBezTo>
                  <a:cubicBezTo>
                    <a:pt x="32" y="0"/>
                    <a:pt x="21" y="14"/>
                    <a:pt x="16" y="25"/>
                  </a:cubicBezTo>
                  <a:cubicBezTo>
                    <a:pt x="5" y="41"/>
                    <a:pt x="0" y="66"/>
                    <a:pt x="0" y="68"/>
                  </a:cubicBezTo>
                  <a:cubicBezTo>
                    <a:pt x="0" y="74"/>
                    <a:pt x="5" y="74"/>
                    <a:pt x="7" y="74"/>
                  </a:cubicBezTo>
                  <a:cubicBezTo>
                    <a:pt x="14" y="74"/>
                    <a:pt x="14" y="72"/>
                    <a:pt x="18" y="61"/>
                  </a:cubicBezTo>
                  <a:cubicBezTo>
                    <a:pt x="23" y="34"/>
                    <a:pt x="32" y="12"/>
                    <a:pt x="48" y="12"/>
                  </a:cubicBezTo>
                  <a:cubicBezTo>
                    <a:pt x="61" y="12"/>
                    <a:pt x="65" y="23"/>
                    <a:pt x="65" y="34"/>
                  </a:cubicBezTo>
                  <a:cubicBezTo>
                    <a:pt x="65" y="43"/>
                    <a:pt x="60" y="60"/>
                    <a:pt x="57" y="72"/>
                  </a:cubicBezTo>
                  <a:cubicBezTo>
                    <a:pt x="55" y="84"/>
                    <a:pt x="48" y="101"/>
                    <a:pt x="47" y="111"/>
                  </a:cubicBezTo>
                  <a:cubicBezTo>
                    <a:pt x="42" y="130"/>
                    <a:pt x="37" y="148"/>
                    <a:pt x="32" y="16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640" bIns="266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77" name=""/>
            <p:cNvSpPr/>
            <p:nvPr/>
          </p:nvSpPr>
          <p:spPr>
            <a:xfrm>
              <a:off x="4597200" y="1969200"/>
              <a:ext cx="105480" cy="5400"/>
            </a:xfrm>
            <a:custGeom>
              <a:avLst/>
              <a:gdLst>
                <a:gd name="textAreaLeft" fmla="*/ 0 w 105480"/>
                <a:gd name="textAreaRight" fmla="*/ 107640 w 105480"/>
                <a:gd name="textAreaTop" fmla="*/ 0 h 5400"/>
                <a:gd name="textAreaBottom" fmla="*/ 7560 h 5400"/>
              </a:gdLst>
              <a:ahLst/>
              <a:rect l="textAreaLeft" t="textAreaTop" r="textAreaRight" b="textAreaBottom"/>
              <a:pathLst>
                <a:path w="299" h="21">
                  <a:moveTo>
                    <a:pt x="281" y="21"/>
                  </a:moveTo>
                  <a:cubicBezTo>
                    <a:pt x="288" y="21"/>
                    <a:pt x="299" y="21"/>
                    <a:pt x="299" y="10"/>
                  </a:cubicBezTo>
                  <a:cubicBezTo>
                    <a:pt x="299" y="0"/>
                    <a:pt x="288" y="0"/>
                    <a:pt x="281" y="0"/>
                  </a:cubicBezTo>
                  <a:cubicBezTo>
                    <a:pt x="192" y="0"/>
                    <a:pt x="104" y="0"/>
                    <a:pt x="16" y="0"/>
                  </a:cubicBezTo>
                  <a:cubicBezTo>
                    <a:pt x="11" y="0"/>
                    <a:pt x="0" y="0"/>
                    <a:pt x="0" y="10"/>
                  </a:cubicBezTo>
                  <a:cubicBezTo>
                    <a:pt x="0" y="21"/>
                    <a:pt x="9" y="21"/>
                    <a:pt x="16" y="21"/>
                  </a:cubicBezTo>
                  <a:cubicBezTo>
                    <a:pt x="104" y="21"/>
                    <a:pt x="192" y="21"/>
                    <a:pt x="281" y="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440" bIns="-374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78" name=""/>
            <p:cNvSpPr/>
            <p:nvPr/>
          </p:nvSpPr>
          <p:spPr>
            <a:xfrm>
              <a:off x="4730760" y="1906920"/>
              <a:ext cx="70920" cy="107280"/>
            </a:xfrm>
            <a:custGeom>
              <a:avLst/>
              <a:gdLst>
                <a:gd name="textAreaLeft" fmla="*/ 0 w 70920"/>
                <a:gd name="textAreaRight" fmla="*/ 73080 w 70920"/>
                <a:gd name="textAreaTop" fmla="*/ 0 h 107280"/>
                <a:gd name="textAreaBottom" fmla="*/ 109440 h 107280"/>
              </a:gdLst>
              <a:ahLst/>
              <a:rect l="textAreaLeft" t="textAreaTop" r="textAreaRight" b="textAreaBottom"/>
              <a:pathLst>
                <a:path w="203" h="304">
                  <a:moveTo>
                    <a:pt x="97" y="147"/>
                  </a:moveTo>
                  <a:cubicBezTo>
                    <a:pt x="131" y="147"/>
                    <a:pt x="156" y="171"/>
                    <a:pt x="156" y="218"/>
                  </a:cubicBezTo>
                  <a:cubicBezTo>
                    <a:pt x="156" y="273"/>
                    <a:pt x="124" y="289"/>
                    <a:pt x="99" y="289"/>
                  </a:cubicBezTo>
                  <a:cubicBezTo>
                    <a:pt x="81" y="289"/>
                    <a:pt x="41" y="284"/>
                    <a:pt x="23" y="257"/>
                  </a:cubicBezTo>
                  <a:cubicBezTo>
                    <a:pt x="45" y="257"/>
                    <a:pt x="48" y="243"/>
                    <a:pt x="48" y="234"/>
                  </a:cubicBezTo>
                  <a:cubicBezTo>
                    <a:pt x="48" y="219"/>
                    <a:pt x="37" y="209"/>
                    <a:pt x="25" y="209"/>
                  </a:cubicBezTo>
                  <a:cubicBezTo>
                    <a:pt x="12" y="209"/>
                    <a:pt x="0" y="216"/>
                    <a:pt x="0" y="234"/>
                  </a:cubicBezTo>
                  <a:cubicBezTo>
                    <a:pt x="0" y="277"/>
                    <a:pt x="46" y="304"/>
                    <a:pt x="99" y="304"/>
                  </a:cubicBezTo>
                  <a:cubicBezTo>
                    <a:pt x="162" y="304"/>
                    <a:pt x="203" y="262"/>
                    <a:pt x="203" y="218"/>
                  </a:cubicBezTo>
                  <a:cubicBezTo>
                    <a:pt x="203" y="183"/>
                    <a:pt x="174" y="149"/>
                    <a:pt x="126" y="138"/>
                  </a:cubicBezTo>
                  <a:cubicBezTo>
                    <a:pt x="172" y="122"/>
                    <a:pt x="190" y="88"/>
                    <a:pt x="190" y="61"/>
                  </a:cubicBezTo>
                  <a:cubicBezTo>
                    <a:pt x="190" y="27"/>
                    <a:pt x="149" y="0"/>
                    <a:pt x="100" y="0"/>
                  </a:cubicBezTo>
                  <a:cubicBezTo>
                    <a:pt x="52" y="0"/>
                    <a:pt x="14" y="25"/>
                    <a:pt x="14" y="59"/>
                  </a:cubicBezTo>
                  <a:cubicBezTo>
                    <a:pt x="14" y="76"/>
                    <a:pt x="23" y="83"/>
                    <a:pt x="36" y="83"/>
                  </a:cubicBezTo>
                  <a:cubicBezTo>
                    <a:pt x="50" y="83"/>
                    <a:pt x="59" y="74"/>
                    <a:pt x="59" y="61"/>
                  </a:cubicBezTo>
                  <a:cubicBezTo>
                    <a:pt x="59" y="49"/>
                    <a:pt x="50" y="40"/>
                    <a:pt x="36" y="38"/>
                  </a:cubicBezTo>
                  <a:cubicBezTo>
                    <a:pt x="52" y="18"/>
                    <a:pt x="82" y="14"/>
                    <a:pt x="99" y="14"/>
                  </a:cubicBezTo>
                  <a:cubicBezTo>
                    <a:pt x="118" y="14"/>
                    <a:pt x="147" y="23"/>
                    <a:pt x="147" y="61"/>
                  </a:cubicBezTo>
                  <a:cubicBezTo>
                    <a:pt x="147" y="81"/>
                    <a:pt x="140" y="101"/>
                    <a:pt x="129" y="115"/>
                  </a:cubicBezTo>
                  <a:cubicBezTo>
                    <a:pt x="115" y="131"/>
                    <a:pt x="102" y="131"/>
                    <a:pt x="81" y="133"/>
                  </a:cubicBezTo>
                  <a:cubicBezTo>
                    <a:pt x="68" y="135"/>
                    <a:pt x="68" y="135"/>
                    <a:pt x="66" y="135"/>
                  </a:cubicBezTo>
                  <a:cubicBezTo>
                    <a:pt x="64" y="135"/>
                    <a:pt x="61" y="135"/>
                    <a:pt x="61" y="140"/>
                  </a:cubicBezTo>
                  <a:cubicBezTo>
                    <a:pt x="61" y="147"/>
                    <a:pt x="64" y="147"/>
                    <a:pt x="73" y="147"/>
                  </a:cubicBezTo>
                  <a:cubicBezTo>
                    <a:pt x="81" y="147"/>
                    <a:pt x="89" y="147"/>
                    <a:pt x="97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79" name=""/>
            <p:cNvSpPr/>
            <p:nvPr/>
          </p:nvSpPr>
          <p:spPr>
            <a:xfrm>
              <a:off x="4824000" y="1893240"/>
              <a:ext cx="39240" cy="156960"/>
            </a:xfrm>
            <a:custGeom>
              <a:avLst/>
              <a:gdLst>
                <a:gd name="textAreaLeft" fmla="*/ 0 w 39240"/>
                <a:gd name="textAreaRight" fmla="*/ 41400 w 39240"/>
                <a:gd name="textAreaTop" fmla="*/ 0 h 156960"/>
                <a:gd name="textAreaBottom" fmla="*/ 159120 h 156960"/>
              </a:gdLst>
              <a:ahLst/>
              <a:rect l="textAreaLeft" t="textAreaTop" r="textAreaRight" b="textAreaBottom"/>
              <a:pathLst>
                <a:path w="115" h="442">
                  <a:moveTo>
                    <a:pt x="9" y="0"/>
                  </a:moveTo>
                  <a:cubicBezTo>
                    <a:pt x="5" y="0"/>
                    <a:pt x="0" y="0"/>
                    <a:pt x="0" y="6"/>
                  </a:cubicBezTo>
                  <a:cubicBezTo>
                    <a:pt x="0" y="9"/>
                    <a:pt x="2" y="9"/>
                    <a:pt x="3" y="13"/>
                  </a:cubicBezTo>
                  <a:cubicBezTo>
                    <a:pt x="43" y="47"/>
                    <a:pt x="84" y="108"/>
                    <a:pt x="84" y="221"/>
                  </a:cubicBezTo>
                  <a:cubicBezTo>
                    <a:pt x="84" y="313"/>
                    <a:pt x="56" y="383"/>
                    <a:pt x="9" y="426"/>
                  </a:cubicBezTo>
                  <a:cubicBezTo>
                    <a:pt x="0" y="433"/>
                    <a:pt x="0" y="435"/>
                    <a:pt x="0" y="437"/>
                  </a:cubicBezTo>
                  <a:cubicBezTo>
                    <a:pt x="0" y="439"/>
                    <a:pt x="2" y="442"/>
                    <a:pt x="5" y="442"/>
                  </a:cubicBezTo>
                  <a:cubicBezTo>
                    <a:pt x="11" y="442"/>
                    <a:pt x="54" y="414"/>
                    <a:pt x="83" y="358"/>
                  </a:cubicBezTo>
                  <a:cubicBezTo>
                    <a:pt x="102" y="320"/>
                    <a:pt x="115" y="273"/>
                    <a:pt x="115" y="221"/>
                  </a:cubicBezTo>
                  <a:cubicBezTo>
                    <a:pt x="115" y="160"/>
                    <a:pt x="97" y="63"/>
                    <a:pt x="9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80" name=""/>
            <p:cNvSpPr/>
            <p:nvPr/>
          </p:nvSpPr>
          <p:spPr>
            <a:xfrm>
              <a:off x="4901040" y="1969200"/>
              <a:ext cx="105480" cy="5400"/>
            </a:xfrm>
            <a:custGeom>
              <a:avLst/>
              <a:gdLst>
                <a:gd name="textAreaLeft" fmla="*/ 0 w 105480"/>
                <a:gd name="textAreaRight" fmla="*/ 107640 w 105480"/>
                <a:gd name="textAreaTop" fmla="*/ 0 h 5400"/>
                <a:gd name="textAreaBottom" fmla="*/ 7560 h 5400"/>
              </a:gdLst>
              <a:ahLst/>
              <a:rect l="textAreaLeft" t="textAreaTop" r="textAreaRight" b="textAreaBottom"/>
              <a:pathLst>
                <a:path w="299" h="21">
                  <a:moveTo>
                    <a:pt x="283" y="21"/>
                  </a:moveTo>
                  <a:cubicBezTo>
                    <a:pt x="290" y="21"/>
                    <a:pt x="299" y="21"/>
                    <a:pt x="299" y="10"/>
                  </a:cubicBezTo>
                  <a:cubicBezTo>
                    <a:pt x="299" y="0"/>
                    <a:pt x="290" y="0"/>
                    <a:pt x="283" y="0"/>
                  </a:cubicBezTo>
                  <a:cubicBezTo>
                    <a:pt x="194" y="0"/>
                    <a:pt x="106" y="0"/>
                    <a:pt x="18" y="0"/>
                  </a:cubicBezTo>
                  <a:cubicBezTo>
                    <a:pt x="11" y="0"/>
                    <a:pt x="0" y="0"/>
                    <a:pt x="0" y="10"/>
                  </a:cubicBezTo>
                  <a:cubicBezTo>
                    <a:pt x="0" y="21"/>
                    <a:pt x="11" y="21"/>
                    <a:pt x="18" y="21"/>
                  </a:cubicBezTo>
                  <a:cubicBezTo>
                    <a:pt x="106" y="21"/>
                    <a:pt x="194" y="21"/>
                    <a:pt x="283" y="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440" bIns="-374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81" name=""/>
            <p:cNvSpPr/>
            <p:nvPr/>
          </p:nvSpPr>
          <p:spPr>
            <a:xfrm>
              <a:off x="5086800" y="1850760"/>
              <a:ext cx="57600" cy="75960"/>
            </a:xfrm>
            <a:custGeom>
              <a:avLst/>
              <a:gdLst>
                <a:gd name="textAreaLeft" fmla="*/ 0 w 57600"/>
                <a:gd name="textAreaRight" fmla="*/ 59760 w 57600"/>
                <a:gd name="textAreaTop" fmla="*/ 0 h 75960"/>
                <a:gd name="textAreaBottom" fmla="*/ 78120 h 75960"/>
              </a:gdLst>
              <a:ahLst/>
              <a:rect l="textAreaLeft" t="textAreaTop" r="textAreaRight" b="textAreaBottom"/>
              <a:pathLst>
                <a:path w="166" h="217">
                  <a:moveTo>
                    <a:pt x="80" y="106"/>
                  </a:moveTo>
                  <a:cubicBezTo>
                    <a:pt x="108" y="106"/>
                    <a:pt x="128" y="124"/>
                    <a:pt x="128" y="156"/>
                  </a:cubicBezTo>
                  <a:cubicBezTo>
                    <a:pt x="128" y="188"/>
                    <a:pt x="108" y="205"/>
                    <a:pt x="80" y="205"/>
                  </a:cubicBezTo>
                  <a:cubicBezTo>
                    <a:pt x="76" y="205"/>
                    <a:pt x="40" y="205"/>
                    <a:pt x="24" y="188"/>
                  </a:cubicBezTo>
                  <a:cubicBezTo>
                    <a:pt x="36" y="187"/>
                    <a:pt x="40" y="176"/>
                    <a:pt x="40" y="169"/>
                  </a:cubicBezTo>
                  <a:cubicBezTo>
                    <a:pt x="40" y="158"/>
                    <a:pt x="31" y="149"/>
                    <a:pt x="20" y="149"/>
                  </a:cubicBezTo>
                  <a:cubicBezTo>
                    <a:pt x="11" y="149"/>
                    <a:pt x="0" y="156"/>
                    <a:pt x="0" y="170"/>
                  </a:cubicBezTo>
                  <a:cubicBezTo>
                    <a:pt x="0" y="203"/>
                    <a:pt x="38" y="217"/>
                    <a:pt x="81" y="217"/>
                  </a:cubicBezTo>
                  <a:cubicBezTo>
                    <a:pt x="134" y="217"/>
                    <a:pt x="166" y="187"/>
                    <a:pt x="166" y="156"/>
                  </a:cubicBezTo>
                  <a:cubicBezTo>
                    <a:pt x="166" y="129"/>
                    <a:pt x="143" y="108"/>
                    <a:pt x="107" y="100"/>
                  </a:cubicBezTo>
                  <a:cubicBezTo>
                    <a:pt x="144" y="88"/>
                    <a:pt x="153" y="63"/>
                    <a:pt x="153" y="46"/>
                  </a:cubicBezTo>
                  <a:cubicBezTo>
                    <a:pt x="153" y="20"/>
                    <a:pt x="123" y="0"/>
                    <a:pt x="81" y="0"/>
                  </a:cubicBezTo>
                  <a:cubicBezTo>
                    <a:pt x="44" y="0"/>
                    <a:pt x="11" y="18"/>
                    <a:pt x="11" y="45"/>
                  </a:cubicBezTo>
                  <a:cubicBezTo>
                    <a:pt x="11" y="61"/>
                    <a:pt x="24" y="64"/>
                    <a:pt x="29" y="64"/>
                  </a:cubicBezTo>
                  <a:cubicBezTo>
                    <a:pt x="40" y="64"/>
                    <a:pt x="47" y="57"/>
                    <a:pt x="47" y="46"/>
                  </a:cubicBezTo>
                  <a:cubicBezTo>
                    <a:pt x="47" y="39"/>
                    <a:pt x="44" y="30"/>
                    <a:pt x="33" y="29"/>
                  </a:cubicBezTo>
                  <a:cubicBezTo>
                    <a:pt x="47" y="14"/>
                    <a:pt x="74" y="12"/>
                    <a:pt x="81" y="12"/>
                  </a:cubicBezTo>
                  <a:cubicBezTo>
                    <a:pt x="105" y="12"/>
                    <a:pt x="121" y="25"/>
                    <a:pt x="121" y="46"/>
                  </a:cubicBezTo>
                  <a:cubicBezTo>
                    <a:pt x="121" y="64"/>
                    <a:pt x="108" y="93"/>
                    <a:pt x="76" y="95"/>
                  </a:cubicBezTo>
                  <a:cubicBezTo>
                    <a:pt x="67" y="95"/>
                    <a:pt x="65" y="95"/>
                    <a:pt x="58" y="95"/>
                  </a:cubicBezTo>
                  <a:cubicBezTo>
                    <a:pt x="54" y="95"/>
                    <a:pt x="51" y="97"/>
                    <a:pt x="51" y="100"/>
                  </a:cubicBezTo>
                  <a:cubicBezTo>
                    <a:pt x="51" y="106"/>
                    <a:pt x="53" y="106"/>
                    <a:pt x="60" y="106"/>
                  </a:cubicBezTo>
                  <a:cubicBezTo>
                    <a:pt x="66" y="106"/>
                    <a:pt x="73" y="106"/>
                    <a:pt x="80" y="10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120" bIns="331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82" name=""/>
            <p:cNvSpPr/>
            <p:nvPr/>
          </p:nvSpPr>
          <p:spPr>
            <a:xfrm>
              <a:off x="5067000" y="1865520"/>
              <a:ext cx="135720" cy="156240"/>
            </a:xfrm>
            <a:custGeom>
              <a:avLst/>
              <a:gdLst>
                <a:gd name="textAreaLeft" fmla="*/ 0 w 135720"/>
                <a:gd name="textAreaRight" fmla="*/ 137880 w 135720"/>
                <a:gd name="textAreaTop" fmla="*/ 0 h 156240"/>
                <a:gd name="textAreaBottom" fmla="*/ 158400 h 156240"/>
              </a:gdLst>
              <a:ahLst/>
              <a:rect l="textAreaLeft" t="textAreaTop" r="textAreaRight" b="textAreaBottom"/>
              <a:pathLst>
                <a:path w="383" h="440">
                  <a:moveTo>
                    <a:pt x="154" y="392"/>
                  </a:moveTo>
                  <a:cubicBezTo>
                    <a:pt x="126" y="335"/>
                    <a:pt x="97" y="278"/>
                    <a:pt x="68" y="221"/>
                  </a:cubicBezTo>
                  <a:cubicBezTo>
                    <a:pt x="64" y="216"/>
                    <a:pt x="64" y="214"/>
                    <a:pt x="61" y="214"/>
                  </a:cubicBezTo>
                  <a:cubicBezTo>
                    <a:pt x="59" y="214"/>
                    <a:pt x="57" y="214"/>
                    <a:pt x="54" y="218"/>
                  </a:cubicBezTo>
                  <a:cubicBezTo>
                    <a:pt x="37" y="228"/>
                    <a:pt x="21" y="238"/>
                    <a:pt x="5" y="248"/>
                  </a:cubicBezTo>
                  <a:cubicBezTo>
                    <a:pt x="0" y="253"/>
                    <a:pt x="0" y="255"/>
                    <a:pt x="0" y="257"/>
                  </a:cubicBezTo>
                  <a:cubicBezTo>
                    <a:pt x="0" y="259"/>
                    <a:pt x="1" y="262"/>
                    <a:pt x="5" y="262"/>
                  </a:cubicBezTo>
                  <a:cubicBezTo>
                    <a:pt x="7" y="262"/>
                    <a:pt x="9" y="262"/>
                    <a:pt x="14" y="259"/>
                  </a:cubicBezTo>
                  <a:cubicBezTo>
                    <a:pt x="19" y="255"/>
                    <a:pt x="32" y="246"/>
                    <a:pt x="37" y="243"/>
                  </a:cubicBezTo>
                  <a:cubicBezTo>
                    <a:pt x="70" y="306"/>
                    <a:pt x="102" y="370"/>
                    <a:pt x="135" y="433"/>
                  </a:cubicBezTo>
                  <a:cubicBezTo>
                    <a:pt x="136" y="440"/>
                    <a:pt x="138" y="440"/>
                    <a:pt x="144" y="440"/>
                  </a:cubicBezTo>
                  <a:cubicBezTo>
                    <a:pt x="149" y="440"/>
                    <a:pt x="153" y="440"/>
                    <a:pt x="158" y="433"/>
                  </a:cubicBezTo>
                  <a:cubicBezTo>
                    <a:pt x="232" y="295"/>
                    <a:pt x="306" y="158"/>
                    <a:pt x="379" y="20"/>
                  </a:cubicBezTo>
                  <a:cubicBezTo>
                    <a:pt x="383" y="13"/>
                    <a:pt x="383" y="13"/>
                    <a:pt x="383" y="11"/>
                  </a:cubicBezTo>
                  <a:cubicBezTo>
                    <a:pt x="383" y="4"/>
                    <a:pt x="378" y="0"/>
                    <a:pt x="374" y="0"/>
                  </a:cubicBezTo>
                  <a:cubicBezTo>
                    <a:pt x="367" y="0"/>
                    <a:pt x="365" y="4"/>
                    <a:pt x="361" y="9"/>
                  </a:cubicBezTo>
                  <a:cubicBezTo>
                    <a:pt x="292" y="137"/>
                    <a:pt x="223" y="264"/>
                    <a:pt x="154" y="39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83" name=""/>
            <p:cNvSpPr/>
            <p:nvPr/>
          </p:nvSpPr>
          <p:spPr>
            <a:xfrm>
              <a:off x="5201640" y="1865520"/>
              <a:ext cx="290160" cy="5760"/>
            </a:xfrm>
            <a:custGeom>
              <a:avLst/>
              <a:gdLst>
                <a:gd name="textAreaLeft" fmla="*/ 0 w 290160"/>
                <a:gd name="textAreaRight" fmla="*/ 292320 w 290160"/>
                <a:gd name="textAreaTop" fmla="*/ 0 h 5760"/>
                <a:gd name="textAreaBottom" fmla="*/ 7920 h 5760"/>
              </a:gdLst>
              <a:ahLst/>
              <a:rect l="textAreaLeft" t="textAreaTop" r="textAreaRight" b="textAreaBottom"/>
              <a:pathLst>
                <a:path w="812" h="22">
                  <a:moveTo>
                    <a:pt x="405" y="22"/>
                  </a:moveTo>
                  <a:cubicBezTo>
                    <a:pt x="270" y="22"/>
                    <a:pt x="135" y="22"/>
                    <a:pt x="0" y="22"/>
                  </a:cubicBezTo>
                  <a:cubicBezTo>
                    <a:pt x="0" y="14"/>
                    <a:pt x="0" y="7"/>
                    <a:pt x="0" y="0"/>
                  </a:cubicBezTo>
                  <a:cubicBezTo>
                    <a:pt x="271" y="0"/>
                    <a:pt x="541" y="0"/>
                    <a:pt x="812" y="0"/>
                  </a:cubicBezTo>
                  <a:cubicBezTo>
                    <a:pt x="812" y="7"/>
                    <a:pt x="812" y="14"/>
                    <a:pt x="812" y="22"/>
                  </a:cubicBezTo>
                  <a:cubicBezTo>
                    <a:pt x="676" y="22"/>
                    <a:pt x="541" y="22"/>
                    <a:pt x="405" y="2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080" bIns="-370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84" name=""/>
            <p:cNvSpPr/>
            <p:nvPr/>
          </p:nvSpPr>
          <p:spPr>
            <a:xfrm>
              <a:off x="5211360" y="1906920"/>
              <a:ext cx="68400" cy="107280"/>
            </a:xfrm>
            <a:custGeom>
              <a:avLst/>
              <a:gdLst>
                <a:gd name="textAreaLeft" fmla="*/ 0 w 68400"/>
                <a:gd name="textAreaRight" fmla="*/ 70560 w 68400"/>
                <a:gd name="textAreaTop" fmla="*/ 0 h 107280"/>
                <a:gd name="textAreaBottom" fmla="*/ 109440 h 107280"/>
              </a:gdLst>
              <a:ahLst/>
              <a:rect l="textAreaLeft" t="textAreaTop" r="textAreaRight" b="textAreaBottom"/>
              <a:pathLst>
                <a:path w="196" h="304">
                  <a:moveTo>
                    <a:pt x="41" y="49"/>
                  </a:moveTo>
                  <a:cubicBezTo>
                    <a:pt x="63" y="54"/>
                    <a:pt x="77" y="54"/>
                    <a:pt x="85" y="54"/>
                  </a:cubicBezTo>
                  <a:cubicBezTo>
                    <a:pt x="142" y="54"/>
                    <a:pt x="176" y="14"/>
                    <a:pt x="176" y="7"/>
                  </a:cubicBezTo>
                  <a:cubicBezTo>
                    <a:pt x="176" y="2"/>
                    <a:pt x="175" y="0"/>
                    <a:pt x="171" y="0"/>
                  </a:cubicBezTo>
                  <a:cubicBezTo>
                    <a:pt x="170" y="1"/>
                    <a:pt x="169" y="0"/>
                    <a:pt x="167" y="2"/>
                  </a:cubicBezTo>
                  <a:cubicBezTo>
                    <a:pt x="158" y="5"/>
                    <a:pt x="133" y="14"/>
                    <a:pt x="101" y="14"/>
                  </a:cubicBezTo>
                  <a:cubicBezTo>
                    <a:pt x="88" y="14"/>
                    <a:pt x="65" y="14"/>
                    <a:pt x="36" y="4"/>
                  </a:cubicBezTo>
                  <a:cubicBezTo>
                    <a:pt x="32" y="0"/>
                    <a:pt x="32" y="1"/>
                    <a:pt x="31" y="0"/>
                  </a:cubicBezTo>
                  <a:cubicBezTo>
                    <a:pt x="25" y="0"/>
                    <a:pt x="25" y="5"/>
                    <a:pt x="25" y="13"/>
                  </a:cubicBezTo>
                  <a:cubicBezTo>
                    <a:pt x="25" y="56"/>
                    <a:pt x="25" y="100"/>
                    <a:pt x="25" y="144"/>
                  </a:cubicBezTo>
                  <a:cubicBezTo>
                    <a:pt x="25" y="151"/>
                    <a:pt x="25" y="156"/>
                    <a:pt x="32" y="156"/>
                  </a:cubicBezTo>
                  <a:cubicBezTo>
                    <a:pt x="36" y="156"/>
                    <a:pt x="36" y="155"/>
                    <a:pt x="41" y="149"/>
                  </a:cubicBezTo>
                  <a:cubicBezTo>
                    <a:pt x="59" y="126"/>
                    <a:pt x="86" y="122"/>
                    <a:pt x="103" y="122"/>
                  </a:cubicBezTo>
                  <a:cubicBezTo>
                    <a:pt x="130" y="122"/>
                    <a:pt x="140" y="144"/>
                    <a:pt x="144" y="147"/>
                  </a:cubicBezTo>
                  <a:cubicBezTo>
                    <a:pt x="151" y="162"/>
                    <a:pt x="155" y="178"/>
                    <a:pt x="155" y="203"/>
                  </a:cubicBezTo>
                  <a:cubicBezTo>
                    <a:pt x="155" y="218"/>
                    <a:pt x="155" y="243"/>
                    <a:pt x="140" y="262"/>
                  </a:cubicBezTo>
                  <a:cubicBezTo>
                    <a:pt x="130" y="279"/>
                    <a:pt x="110" y="289"/>
                    <a:pt x="88" y="289"/>
                  </a:cubicBezTo>
                  <a:cubicBezTo>
                    <a:pt x="59" y="289"/>
                    <a:pt x="31" y="273"/>
                    <a:pt x="20" y="244"/>
                  </a:cubicBezTo>
                  <a:cubicBezTo>
                    <a:pt x="36" y="244"/>
                    <a:pt x="45" y="234"/>
                    <a:pt x="45" y="223"/>
                  </a:cubicBezTo>
                  <a:cubicBezTo>
                    <a:pt x="45" y="203"/>
                    <a:pt x="29" y="200"/>
                    <a:pt x="22" y="200"/>
                  </a:cubicBezTo>
                  <a:cubicBezTo>
                    <a:pt x="14" y="207"/>
                    <a:pt x="0" y="200"/>
                    <a:pt x="0" y="223"/>
                  </a:cubicBezTo>
                  <a:cubicBezTo>
                    <a:pt x="0" y="262"/>
                    <a:pt x="36" y="304"/>
                    <a:pt x="90" y="304"/>
                  </a:cubicBezTo>
                  <a:cubicBezTo>
                    <a:pt x="146" y="304"/>
                    <a:pt x="196" y="261"/>
                    <a:pt x="196" y="205"/>
                  </a:cubicBezTo>
                  <a:cubicBezTo>
                    <a:pt x="196" y="155"/>
                    <a:pt x="158" y="110"/>
                    <a:pt x="103" y="110"/>
                  </a:cubicBezTo>
                  <a:cubicBezTo>
                    <a:pt x="83" y="110"/>
                    <a:pt x="61" y="115"/>
                    <a:pt x="41" y="131"/>
                  </a:cubicBezTo>
                  <a:cubicBezTo>
                    <a:pt x="41" y="104"/>
                    <a:pt x="41" y="76"/>
                    <a:pt x="41" y="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85" name=""/>
            <p:cNvSpPr/>
            <p:nvPr/>
          </p:nvSpPr>
          <p:spPr>
            <a:xfrm>
              <a:off x="5299560" y="1942560"/>
              <a:ext cx="95760" cy="69480"/>
            </a:xfrm>
            <a:custGeom>
              <a:avLst/>
              <a:gdLst>
                <a:gd name="textAreaLeft" fmla="*/ 0 w 95760"/>
                <a:gd name="textAreaRight" fmla="*/ 97920 w 95760"/>
                <a:gd name="textAreaTop" fmla="*/ 0 h 69480"/>
                <a:gd name="textAreaBottom" fmla="*/ 71640 h 69480"/>
              </a:gdLst>
              <a:ahLst/>
              <a:rect l="textAreaLeft" t="textAreaTop" r="textAreaRight" b="textAreaBottom"/>
              <a:pathLst>
                <a:path w="272" h="199">
                  <a:moveTo>
                    <a:pt x="34" y="167"/>
                  </a:moveTo>
                  <a:cubicBezTo>
                    <a:pt x="32" y="172"/>
                    <a:pt x="29" y="183"/>
                    <a:pt x="29" y="185"/>
                  </a:cubicBezTo>
                  <a:cubicBezTo>
                    <a:pt x="29" y="196"/>
                    <a:pt x="38" y="199"/>
                    <a:pt x="45" y="199"/>
                  </a:cubicBezTo>
                  <a:cubicBezTo>
                    <a:pt x="52" y="199"/>
                    <a:pt x="59" y="195"/>
                    <a:pt x="61" y="190"/>
                  </a:cubicBezTo>
                  <a:cubicBezTo>
                    <a:pt x="63" y="186"/>
                    <a:pt x="66" y="172"/>
                    <a:pt x="70" y="162"/>
                  </a:cubicBezTo>
                  <a:cubicBezTo>
                    <a:pt x="72" y="154"/>
                    <a:pt x="77" y="133"/>
                    <a:pt x="79" y="122"/>
                  </a:cubicBezTo>
                  <a:cubicBezTo>
                    <a:pt x="83" y="113"/>
                    <a:pt x="84" y="104"/>
                    <a:pt x="86" y="93"/>
                  </a:cubicBezTo>
                  <a:cubicBezTo>
                    <a:pt x="92" y="75"/>
                    <a:pt x="92" y="72"/>
                    <a:pt x="106" y="54"/>
                  </a:cubicBezTo>
                  <a:cubicBezTo>
                    <a:pt x="119" y="36"/>
                    <a:pt x="138" y="12"/>
                    <a:pt x="173" y="12"/>
                  </a:cubicBezTo>
                  <a:cubicBezTo>
                    <a:pt x="198" y="12"/>
                    <a:pt x="198" y="36"/>
                    <a:pt x="198" y="43"/>
                  </a:cubicBezTo>
                  <a:cubicBezTo>
                    <a:pt x="198" y="70"/>
                    <a:pt x="178" y="119"/>
                    <a:pt x="173" y="138"/>
                  </a:cubicBezTo>
                  <a:cubicBezTo>
                    <a:pt x="167" y="151"/>
                    <a:pt x="165" y="154"/>
                    <a:pt x="165" y="162"/>
                  </a:cubicBezTo>
                  <a:cubicBezTo>
                    <a:pt x="165" y="185"/>
                    <a:pt x="185" y="199"/>
                    <a:pt x="207" y="199"/>
                  </a:cubicBezTo>
                  <a:cubicBezTo>
                    <a:pt x="252" y="199"/>
                    <a:pt x="272" y="138"/>
                    <a:pt x="272" y="131"/>
                  </a:cubicBezTo>
                  <a:cubicBezTo>
                    <a:pt x="272" y="126"/>
                    <a:pt x="267" y="127"/>
                    <a:pt x="264" y="126"/>
                  </a:cubicBezTo>
                  <a:cubicBezTo>
                    <a:pt x="257" y="126"/>
                    <a:pt x="257" y="129"/>
                    <a:pt x="255" y="133"/>
                  </a:cubicBezTo>
                  <a:cubicBezTo>
                    <a:pt x="245" y="169"/>
                    <a:pt x="227" y="187"/>
                    <a:pt x="209" y="187"/>
                  </a:cubicBezTo>
                  <a:cubicBezTo>
                    <a:pt x="200" y="187"/>
                    <a:pt x="198" y="181"/>
                    <a:pt x="198" y="172"/>
                  </a:cubicBezTo>
                  <a:cubicBezTo>
                    <a:pt x="198" y="162"/>
                    <a:pt x="200" y="156"/>
                    <a:pt x="207" y="136"/>
                  </a:cubicBezTo>
                  <a:cubicBezTo>
                    <a:pt x="212" y="122"/>
                    <a:pt x="230" y="75"/>
                    <a:pt x="230" y="50"/>
                  </a:cubicBezTo>
                  <a:cubicBezTo>
                    <a:pt x="230" y="7"/>
                    <a:pt x="198" y="0"/>
                    <a:pt x="174" y="0"/>
                  </a:cubicBezTo>
                  <a:cubicBezTo>
                    <a:pt x="137" y="0"/>
                    <a:pt x="111" y="23"/>
                    <a:pt x="99" y="41"/>
                  </a:cubicBezTo>
                  <a:cubicBezTo>
                    <a:pt x="95" y="11"/>
                    <a:pt x="70" y="0"/>
                    <a:pt x="52" y="0"/>
                  </a:cubicBezTo>
                  <a:cubicBezTo>
                    <a:pt x="32" y="0"/>
                    <a:pt x="21" y="14"/>
                    <a:pt x="16" y="25"/>
                  </a:cubicBezTo>
                  <a:cubicBezTo>
                    <a:pt x="7" y="41"/>
                    <a:pt x="0" y="66"/>
                    <a:pt x="0" y="68"/>
                  </a:cubicBezTo>
                  <a:cubicBezTo>
                    <a:pt x="0" y="74"/>
                    <a:pt x="7" y="74"/>
                    <a:pt x="9" y="74"/>
                  </a:cubicBezTo>
                  <a:cubicBezTo>
                    <a:pt x="14" y="74"/>
                    <a:pt x="14" y="72"/>
                    <a:pt x="18" y="61"/>
                  </a:cubicBezTo>
                  <a:cubicBezTo>
                    <a:pt x="25" y="34"/>
                    <a:pt x="32" y="12"/>
                    <a:pt x="50" y="12"/>
                  </a:cubicBezTo>
                  <a:cubicBezTo>
                    <a:pt x="61" y="12"/>
                    <a:pt x="65" y="23"/>
                    <a:pt x="65" y="34"/>
                  </a:cubicBezTo>
                  <a:cubicBezTo>
                    <a:pt x="65" y="43"/>
                    <a:pt x="61" y="60"/>
                    <a:pt x="57" y="72"/>
                  </a:cubicBezTo>
                  <a:cubicBezTo>
                    <a:pt x="54" y="83"/>
                    <a:pt x="50" y="101"/>
                    <a:pt x="48" y="111"/>
                  </a:cubicBezTo>
                  <a:cubicBezTo>
                    <a:pt x="44" y="130"/>
                    <a:pt x="39" y="148"/>
                    <a:pt x="34" y="16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640" bIns="266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86" name=""/>
            <p:cNvSpPr/>
            <p:nvPr/>
          </p:nvSpPr>
          <p:spPr>
            <a:xfrm>
              <a:off x="5414040" y="1892160"/>
              <a:ext cx="56880" cy="75240"/>
            </a:xfrm>
            <a:custGeom>
              <a:avLst/>
              <a:gdLst>
                <a:gd name="textAreaLeft" fmla="*/ 0 w 56880"/>
                <a:gd name="textAreaRight" fmla="*/ 59040 w 56880"/>
                <a:gd name="textAreaTop" fmla="*/ 0 h 75240"/>
                <a:gd name="textAreaBottom" fmla="*/ 77400 h 75240"/>
              </a:gdLst>
              <a:ahLst/>
              <a:rect l="textAreaLeft" t="textAreaTop" r="textAreaRight" b="textAreaBottom"/>
              <a:pathLst>
                <a:path w="164" h="215">
                  <a:moveTo>
                    <a:pt x="33" y="106"/>
                  </a:moveTo>
                  <a:cubicBezTo>
                    <a:pt x="33" y="91"/>
                    <a:pt x="35" y="66"/>
                    <a:pt x="45" y="46"/>
                  </a:cubicBezTo>
                  <a:cubicBezTo>
                    <a:pt x="54" y="29"/>
                    <a:pt x="74" y="11"/>
                    <a:pt x="105" y="11"/>
                  </a:cubicBezTo>
                  <a:cubicBezTo>
                    <a:pt x="110" y="11"/>
                    <a:pt x="125" y="12"/>
                    <a:pt x="134" y="20"/>
                  </a:cubicBezTo>
                  <a:cubicBezTo>
                    <a:pt x="128" y="20"/>
                    <a:pt x="121" y="25"/>
                    <a:pt x="121" y="36"/>
                  </a:cubicBezTo>
                  <a:cubicBezTo>
                    <a:pt x="121" y="46"/>
                    <a:pt x="128" y="52"/>
                    <a:pt x="137" y="52"/>
                  </a:cubicBezTo>
                  <a:cubicBezTo>
                    <a:pt x="143" y="52"/>
                    <a:pt x="153" y="50"/>
                    <a:pt x="153" y="36"/>
                  </a:cubicBezTo>
                  <a:cubicBezTo>
                    <a:pt x="153" y="18"/>
                    <a:pt x="143" y="0"/>
                    <a:pt x="105" y="0"/>
                  </a:cubicBezTo>
                  <a:cubicBezTo>
                    <a:pt x="49" y="0"/>
                    <a:pt x="0" y="43"/>
                    <a:pt x="0" y="109"/>
                  </a:cubicBezTo>
                  <a:cubicBezTo>
                    <a:pt x="0" y="185"/>
                    <a:pt x="36" y="215"/>
                    <a:pt x="83" y="215"/>
                  </a:cubicBezTo>
                  <a:cubicBezTo>
                    <a:pt x="114" y="215"/>
                    <a:pt x="128" y="205"/>
                    <a:pt x="139" y="196"/>
                  </a:cubicBezTo>
                  <a:cubicBezTo>
                    <a:pt x="161" y="179"/>
                    <a:pt x="164" y="160"/>
                    <a:pt x="164" y="144"/>
                  </a:cubicBezTo>
                  <a:cubicBezTo>
                    <a:pt x="164" y="126"/>
                    <a:pt x="157" y="109"/>
                    <a:pt x="141" y="95"/>
                  </a:cubicBezTo>
                  <a:cubicBezTo>
                    <a:pt x="128" y="82"/>
                    <a:pt x="112" y="73"/>
                    <a:pt x="85" y="73"/>
                  </a:cubicBezTo>
                  <a:cubicBezTo>
                    <a:pt x="67" y="73"/>
                    <a:pt x="47" y="82"/>
                    <a:pt x="33" y="106"/>
                  </a:cubicBezTo>
                  <a:moveTo>
                    <a:pt x="83" y="203"/>
                  </a:moveTo>
                  <a:cubicBezTo>
                    <a:pt x="35" y="203"/>
                    <a:pt x="35" y="151"/>
                    <a:pt x="35" y="138"/>
                  </a:cubicBezTo>
                  <a:cubicBezTo>
                    <a:pt x="35" y="113"/>
                    <a:pt x="51" y="84"/>
                    <a:pt x="85" y="84"/>
                  </a:cubicBezTo>
                  <a:cubicBezTo>
                    <a:pt x="101" y="84"/>
                    <a:pt x="110" y="90"/>
                    <a:pt x="121" y="102"/>
                  </a:cubicBezTo>
                  <a:cubicBezTo>
                    <a:pt x="130" y="113"/>
                    <a:pt x="130" y="126"/>
                    <a:pt x="130" y="144"/>
                  </a:cubicBezTo>
                  <a:cubicBezTo>
                    <a:pt x="130" y="161"/>
                    <a:pt x="130" y="174"/>
                    <a:pt x="121" y="187"/>
                  </a:cubicBezTo>
                  <a:cubicBezTo>
                    <a:pt x="112" y="197"/>
                    <a:pt x="101" y="203"/>
                    <a:pt x="83" y="20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400" bIns="324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87" name=""/>
            <p:cNvSpPr/>
            <p:nvPr/>
          </p:nvSpPr>
          <p:spPr>
            <a:xfrm>
              <a:off x="3888360" y="2086200"/>
              <a:ext cx="1603440" cy="6840"/>
            </a:xfrm>
            <a:custGeom>
              <a:avLst/>
              <a:gdLst>
                <a:gd name="textAreaLeft" fmla="*/ 0 w 1603440"/>
                <a:gd name="textAreaRight" fmla="*/ 1605600 w 1603440"/>
                <a:gd name="textAreaTop" fmla="*/ 0 h 6840"/>
                <a:gd name="textAreaBottom" fmla="*/ 9000 h 6840"/>
              </a:gdLst>
              <a:ahLst/>
              <a:rect l="textAreaLeft" t="textAreaTop" r="textAreaRight" b="textAreaBottom"/>
              <a:pathLst>
                <a:path w="4460" h="25">
                  <a:moveTo>
                    <a:pt x="2230" y="25"/>
                  </a:moveTo>
                  <a:cubicBezTo>
                    <a:pt x="1487" y="25"/>
                    <a:pt x="743" y="25"/>
                    <a:pt x="0" y="25"/>
                  </a:cubicBezTo>
                  <a:cubicBezTo>
                    <a:pt x="0" y="17"/>
                    <a:pt x="0" y="8"/>
                    <a:pt x="0" y="0"/>
                  </a:cubicBezTo>
                  <a:cubicBezTo>
                    <a:pt x="1487" y="0"/>
                    <a:pt x="2973" y="0"/>
                    <a:pt x="4460" y="0"/>
                  </a:cubicBezTo>
                  <a:cubicBezTo>
                    <a:pt x="4460" y="8"/>
                    <a:pt x="4460" y="17"/>
                    <a:pt x="4460" y="25"/>
                  </a:cubicBezTo>
                  <a:cubicBezTo>
                    <a:pt x="3716" y="25"/>
                    <a:pt x="2973" y="25"/>
                    <a:pt x="2230" y="2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88" name=""/>
            <p:cNvSpPr/>
            <p:nvPr/>
          </p:nvSpPr>
          <p:spPr>
            <a:xfrm>
              <a:off x="4312080" y="2112120"/>
              <a:ext cx="136440" cy="156960"/>
            </a:xfrm>
            <a:custGeom>
              <a:avLst/>
              <a:gdLst>
                <a:gd name="textAreaLeft" fmla="*/ 0 w 136440"/>
                <a:gd name="textAreaRight" fmla="*/ 138600 w 136440"/>
                <a:gd name="textAreaTop" fmla="*/ 0 h 156960"/>
                <a:gd name="textAreaBottom" fmla="*/ 159120 h 156960"/>
              </a:gdLst>
              <a:ahLst/>
              <a:rect l="textAreaLeft" t="textAreaTop" r="textAreaRight" b="textAreaBottom"/>
              <a:pathLst>
                <a:path w="385" h="442">
                  <a:moveTo>
                    <a:pt x="155" y="393"/>
                  </a:moveTo>
                  <a:cubicBezTo>
                    <a:pt x="126" y="336"/>
                    <a:pt x="97" y="278"/>
                    <a:pt x="68" y="221"/>
                  </a:cubicBezTo>
                  <a:cubicBezTo>
                    <a:pt x="67" y="217"/>
                    <a:pt x="65" y="215"/>
                    <a:pt x="61" y="215"/>
                  </a:cubicBezTo>
                  <a:cubicBezTo>
                    <a:pt x="59" y="215"/>
                    <a:pt x="59" y="215"/>
                    <a:pt x="54" y="219"/>
                  </a:cubicBezTo>
                  <a:cubicBezTo>
                    <a:pt x="38" y="229"/>
                    <a:pt x="23" y="239"/>
                    <a:pt x="7" y="249"/>
                  </a:cubicBezTo>
                  <a:cubicBezTo>
                    <a:pt x="0" y="253"/>
                    <a:pt x="0" y="255"/>
                    <a:pt x="0" y="257"/>
                  </a:cubicBezTo>
                  <a:cubicBezTo>
                    <a:pt x="0" y="260"/>
                    <a:pt x="4" y="264"/>
                    <a:pt x="7" y="264"/>
                  </a:cubicBezTo>
                  <a:cubicBezTo>
                    <a:pt x="9" y="264"/>
                    <a:pt x="9" y="264"/>
                    <a:pt x="16" y="258"/>
                  </a:cubicBezTo>
                  <a:cubicBezTo>
                    <a:pt x="20" y="255"/>
                    <a:pt x="32" y="246"/>
                    <a:pt x="38" y="244"/>
                  </a:cubicBezTo>
                  <a:cubicBezTo>
                    <a:pt x="70" y="308"/>
                    <a:pt x="103" y="371"/>
                    <a:pt x="135" y="435"/>
                  </a:cubicBezTo>
                  <a:cubicBezTo>
                    <a:pt x="139" y="440"/>
                    <a:pt x="139" y="442"/>
                    <a:pt x="146" y="442"/>
                  </a:cubicBezTo>
                  <a:cubicBezTo>
                    <a:pt x="149" y="442"/>
                    <a:pt x="155" y="442"/>
                    <a:pt x="158" y="433"/>
                  </a:cubicBezTo>
                  <a:cubicBezTo>
                    <a:pt x="233" y="295"/>
                    <a:pt x="307" y="157"/>
                    <a:pt x="382" y="19"/>
                  </a:cubicBezTo>
                  <a:cubicBezTo>
                    <a:pt x="385" y="14"/>
                    <a:pt x="385" y="14"/>
                    <a:pt x="385" y="10"/>
                  </a:cubicBezTo>
                  <a:cubicBezTo>
                    <a:pt x="385" y="3"/>
                    <a:pt x="380" y="0"/>
                    <a:pt x="374" y="0"/>
                  </a:cubicBezTo>
                  <a:cubicBezTo>
                    <a:pt x="367" y="0"/>
                    <a:pt x="365" y="3"/>
                    <a:pt x="364" y="9"/>
                  </a:cubicBezTo>
                  <a:cubicBezTo>
                    <a:pt x="294" y="137"/>
                    <a:pt x="224" y="265"/>
                    <a:pt x="155" y="39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89" name=""/>
            <p:cNvSpPr/>
            <p:nvPr/>
          </p:nvSpPr>
          <p:spPr>
            <a:xfrm>
              <a:off x="4446720" y="2112120"/>
              <a:ext cx="636120" cy="5400"/>
            </a:xfrm>
            <a:custGeom>
              <a:avLst/>
              <a:gdLst>
                <a:gd name="textAreaLeft" fmla="*/ 0 w 636120"/>
                <a:gd name="textAreaRight" fmla="*/ 638280 w 636120"/>
                <a:gd name="textAreaTop" fmla="*/ 0 h 5400"/>
                <a:gd name="textAreaBottom" fmla="*/ 7560 h 5400"/>
              </a:gdLst>
              <a:ahLst/>
              <a:rect l="textAreaLeft" t="textAreaTop" r="textAreaRight" b="textAreaBottom"/>
              <a:pathLst>
                <a:path w="1773" h="21">
                  <a:moveTo>
                    <a:pt x="886" y="21"/>
                  </a:moveTo>
                  <a:cubicBezTo>
                    <a:pt x="591" y="21"/>
                    <a:pt x="296" y="21"/>
                    <a:pt x="0" y="21"/>
                  </a:cubicBezTo>
                  <a:cubicBezTo>
                    <a:pt x="0" y="14"/>
                    <a:pt x="0" y="7"/>
                    <a:pt x="0" y="0"/>
                  </a:cubicBezTo>
                  <a:cubicBezTo>
                    <a:pt x="591" y="0"/>
                    <a:pt x="1182" y="0"/>
                    <a:pt x="1773" y="0"/>
                  </a:cubicBezTo>
                  <a:cubicBezTo>
                    <a:pt x="1773" y="7"/>
                    <a:pt x="1773" y="14"/>
                    <a:pt x="1773" y="21"/>
                  </a:cubicBezTo>
                  <a:cubicBezTo>
                    <a:pt x="1477" y="21"/>
                    <a:pt x="1182" y="21"/>
                    <a:pt x="886" y="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440" bIns="-374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90" name=""/>
            <p:cNvSpPr/>
            <p:nvPr/>
          </p:nvSpPr>
          <p:spPr>
            <a:xfrm>
              <a:off x="4455360" y="2144520"/>
              <a:ext cx="71640" cy="106200"/>
            </a:xfrm>
            <a:custGeom>
              <a:avLst/>
              <a:gdLst>
                <a:gd name="textAreaLeft" fmla="*/ 0 w 71640"/>
                <a:gd name="textAreaRight" fmla="*/ 73800 w 71640"/>
                <a:gd name="textAreaTop" fmla="*/ 0 h 106200"/>
                <a:gd name="textAreaBottom" fmla="*/ 108360 h 106200"/>
              </a:gdLst>
              <a:ahLst/>
              <a:rect l="textAreaLeft" t="textAreaTop" r="textAreaRight" b="textAreaBottom"/>
              <a:pathLst>
                <a:path w="205" h="301">
                  <a:moveTo>
                    <a:pt x="162" y="161"/>
                  </a:moveTo>
                  <a:cubicBezTo>
                    <a:pt x="162" y="271"/>
                    <a:pt x="108" y="289"/>
                    <a:pt x="81" y="289"/>
                  </a:cubicBezTo>
                  <a:cubicBezTo>
                    <a:pt x="72" y="289"/>
                    <a:pt x="47" y="287"/>
                    <a:pt x="36" y="273"/>
                  </a:cubicBezTo>
                  <a:cubicBezTo>
                    <a:pt x="54" y="271"/>
                    <a:pt x="56" y="256"/>
                    <a:pt x="56" y="253"/>
                  </a:cubicBezTo>
                  <a:cubicBezTo>
                    <a:pt x="56" y="242"/>
                    <a:pt x="47" y="231"/>
                    <a:pt x="34" y="231"/>
                  </a:cubicBezTo>
                  <a:cubicBezTo>
                    <a:pt x="21" y="231"/>
                    <a:pt x="12" y="240"/>
                    <a:pt x="12" y="253"/>
                  </a:cubicBezTo>
                  <a:cubicBezTo>
                    <a:pt x="12" y="283"/>
                    <a:pt x="38" y="301"/>
                    <a:pt x="81" y="301"/>
                  </a:cubicBezTo>
                  <a:cubicBezTo>
                    <a:pt x="144" y="301"/>
                    <a:pt x="205" y="242"/>
                    <a:pt x="205" y="149"/>
                  </a:cubicBezTo>
                  <a:cubicBezTo>
                    <a:pt x="205" y="39"/>
                    <a:pt x="156" y="0"/>
                    <a:pt x="104" y="0"/>
                  </a:cubicBezTo>
                  <a:cubicBezTo>
                    <a:pt x="90" y="0"/>
                    <a:pt x="59" y="3"/>
                    <a:pt x="34" y="26"/>
                  </a:cubicBezTo>
                  <a:cubicBezTo>
                    <a:pt x="18" y="41"/>
                    <a:pt x="0" y="59"/>
                    <a:pt x="0" y="98"/>
                  </a:cubicBezTo>
                  <a:cubicBezTo>
                    <a:pt x="0" y="154"/>
                    <a:pt x="45" y="195"/>
                    <a:pt x="97" y="195"/>
                  </a:cubicBezTo>
                  <a:cubicBezTo>
                    <a:pt x="133" y="195"/>
                    <a:pt x="151" y="172"/>
                    <a:pt x="162" y="152"/>
                  </a:cubicBezTo>
                  <a:cubicBezTo>
                    <a:pt x="162" y="155"/>
                    <a:pt x="162" y="158"/>
                    <a:pt x="162" y="161"/>
                  </a:cubicBezTo>
                  <a:moveTo>
                    <a:pt x="99" y="185"/>
                  </a:moveTo>
                  <a:cubicBezTo>
                    <a:pt x="83" y="185"/>
                    <a:pt x="66" y="177"/>
                    <a:pt x="54" y="158"/>
                  </a:cubicBezTo>
                  <a:cubicBezTo>
                    <a:pt x="43" y="141"/>
                    <a:pt x="43" y="124"/>
                    <a:pt x="43" y="98"/>
                  </a:cubicBezTo>
                  <a:cubicBezTo>
                    <a:pt x="43" y="73"/>
                    <a:pt x="43" y="55"/>
                    <a:pt x="56" y="37"/>
                  </a:cubicBezTo>
                  <a:cubicBezTo>
                    <a:pt x="66" y="23"/>
                    <a:pt x="81" y="14"/>
                    <a:pt x="104" y="14"/>
                  </a:cubicBezTo>
                  <a:cubicBezTo>
                    <a:pt x="128" y="14"/>
                    <a:pt x="140" y="26"/>
                    <a:pt x="147" y="39"/>
                  </a:cubicBezTo>
                  <a:cubicBezTo>
                    <a:pt x="158" y="57"/>
                    <a:pt x="160" y="88"/>
                    <a:pt x="160" y="104"/>
                  </a:cubicBezTo>
                  <a:cubicBezTo>
                    <a:pt x="160" y="161"/>
                    <a:pt x="128" y="185"/>
                    <a:pt x="99" y="1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91" name=""/>
            <p:cNvSpPr/>
            <p:nvPr/>
          </p:nvSpPr>
          <p:spPr>
            <a:xfrm>
              <a:off x="4545360" y="2179800"/>
              <a:ext cx="95040" cy="69840"/>
            </a:xfrm>
            <a:custGeom>
              <a:avLst/>
              <a:gdLst>
                <a:gd name="textAreaLeft" fmla="*/ 0 w 95040"/>
                <a:gd name="textAreaRight" fmla="*/ 97200 w 95040"/>
                <a:gd name="textAreaTop" fmla="*/ 0 h 69840"/>
                <a:gd name="textAreaBottom" fmla="*/ 72000 h 69840"/>
              </a:gdLst>
              <a:ahLst/>
              <a:rect l="textAreaLeft" t="textAreaTop" r="textAreaRight" b="textAreaBottom"/>
              <a:pathLst>
                <a:path w="270" h="200">
                  <a:moveTo>
                    <a:pt x="32" y="167"/>
                  </a:moveTo>
                  <a:cubicBezTo>
                    <a:pt x="31" y="173"/>
                    <a:pt x="29" y="184"/>
                    <a:pt x="29" y="185"/>
                  </a:cubicBezTo>
                  <a:cubicBezTo>
                    <a:pt x="29" y="196"/>
                    <a:pt x="36" y="200"/>
                    <a:pt x="43" y="200"/>
                  </a:cubicBezTo>
                  <a:cubicBezTo>
                    <a:pt x="52" y="200"/>
                    <a:pt x="58" y="195"/>
                    <a:pt x="61" y="191"/>
                  </a:cubicBezTo>
                  <a:cubicBezTo>
                    <a:pt x="64" y="186"/>
                    <a:pt x="67" y="173"/>
                    <a:pt x="68" y="162"/>
                  </a:cubicBezTo>
                  <a:cubicBezTo>
                    <a:pt x="70" y="155"/>
                    <a:pt x="76" y="133"/>
                    <a:pt x="79" y="123"/>
                  </a:cubicBezTo>
                  <a:cubicBezTo>
                    <a:pt x="81" y="114"/>
                    <a:pt x="85" y="103"/>
                    <a:pt x="86" y="94"/>
                  </a:cubicBezTo>
                  <a:cubicBezTo>
                    <a:pt x="90" y="76"/>
                    <a:pt x="92" y="72"/>
                    <a:pt x="104" y="54"/>
                  </a:cubicBezTo>
                  <a:cubicBezTo>
                    <a:pt x="117" y="36"/>
                    <a:pt x="139" y="13"/>
                    <a:pt x="171" y="13"/>
                  </a:cubicBezTo>
                  <a:cubicBezTo>
                    <a:pt x="196" y="13"/>
                    <a:pt x="196" y="36"/>
                    <a:pt x="196" y="43"/>
                  </a:cubicBezTo>
                  <a:cubicBezTo>
                    <a:pt x="196" y="70"/>
                    <a:pt x="178" y="119"/>
                    <a:pt x="171" y="139"/>
                  </a:cubicBezTo>
                  <a:cubicBezTo>
                    <a:pt x="165" y="149"/>
                    <a:pt x="164" y="155"/>
                    <a:pt x="164" y="162"/>
                  </a:cubicBezTo>
                  <a:cubicBezTo>
                    <a:pt x="164" y="185"/>
                    <a:pt x="183" y="200"/>
                    <a:pt x="207" y="200"/>
                  </a:cubicBezTo>
                  <a:cubicBezTo>
                    <a:pt x="250" y="200"/>
                    <a:pt x="270" y="139"/>
                    <a:pt x="270" y="132"/>
                  </a:cubicBezTo>
                  <a:cubicBezTo>
                    <a:pt x="270" y="126"/>
                    <a:pt x="264" y="126"/>
                    <a:pt x="263" y="126"/>
                  </a:cubicBezTo>
                  <a:cubicBezTo>
                    <a:pt x="257" y="126"/>
                    <a:pt x="255" y="130"/>
                    <a:pt x="254" y="133"/>
                  </a:cubicBezTo>
                  <a:cubicBezTo>
                    <a:pt x="245" y="169"/>
                    <a:pt x="225" y="187"/>
                    <a:pt x="207" y="187"/>
                  </a:cubicBezTo>
                  <a:cubicBezTo>
                    <a:pt x="198" y="187"/>
                    <a:pt x="196" y="182"/>
                    <a:pt x="196" y="173"/>
                  </a:cubicBezTo>
                  <a:cubicBezTo>
                    <a:pt x="196" y="162"/>
                    <a:pt x="198" y="157"/>
                    <a:pt x="207" y="137"/>
                  </a:cubicBezTo>
                  <a:cubicBezTo>
                    <a:pt x="212" y="123"/>
                    <a:pt x="230" y="76"/>
                    <a:pt x="230" y="51"/>
                  </a:cubicBezTo>
                  <a:cubicBezTo>
                    <a:pt x="230" y="8"/>
                    <a:pt x="196" y="0"/>
                    <a:pt x="173" y="0"/>
                  </a:cubicBezTo>
                  <a:cubicBezTo>
                    <a:pt x="137" y="0"/>
                    <a:pt x="112" y="24"/>
                    <a:pt x="97" y="42"/>
                  </a:cubicBezTo>
                  <a:cubicBezTo>
                    <a:pt x="95" y="11"/>
                    <a:pt x="68" y="0"/>
                    <a:pt x="50" y="0"/>
                  </a:cubicBezTo>
                  <a:cubicBezTo>
                    <a:pt x="31" y="0"/>
                    <a:pt x="22" y="15"/>
                    <a:pt x="16" y="24"/>
                  </a:cubicBezTo>
                  <a:cubicBezTo>
                    <a:pt x="5" y="42"/>
                    <a:pt x="0" y="67"/>
                    <a:pt x="0" y="69"/>
                  </a:cubicBezTo>
                  <a:cubicBezTo>
                    <a:pt x="0" y="74"/>
                    <a:pt x="5" y="74"/>
                    <a:pt x="7" y="74"/>
                  </a:cubicBezTo>
                  <a:cubicBezTo>
                    <a:pt x="13" y="74"/>
                    <a:pt x="14" y="72"/>
                    <a:pt x="16" y="61"/>
                  </a:cubicBezTo>
                  <a:cubicBezTo>
                    <a:pt x="23" y="34"/>
                    <a:pt x="32" y="13"/>
                    <a:pt x="49" y="13"/>
                  </a:cubicBezTo>
                  <a:cubicBezTo>
                    <a:pt x="61" y="13"/>
                    <a:pt x="63" y="22"/>
                    <a:pt x="63" y="34"/>
                  </a:cubicBezTo>
                  <a:cubicBezTo>
                    <a:pt x="63" y="43"/>
                    <a:pt x="60" y="59"/>
                    <a:pt x="58" y="70"/>
                  </a:cubicBezTo>
                  <a:cubicBezTo>
                    <a:pt x="55" y="82"/>
                    <a:pt x="49" y="101"/>
                    <a:pt x="47" y="112"/>
                  </a:cubicBezTo>
                  <a:cubicBezTo>
                    <a:pt x="42" y="130"/>
                    <a:pt x="37" y="149"/>
                    <a:pt x="32" y="16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000" bIns="27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92" name=""/>
            <p:cNvSpPr/>
            <p:nvPr/>
          </p:nvSpPr>
          <p:spPr>
            <a:xfrm>
              <a:off x="4660560" y="2128680"/>
              <a:ext cx="54360" cy="73800"/>
            </a:xfrm>
            <a:custGeom>
              <a:avLst/>
              <a:gdLst>
                <a:gd name="textAreaLeft" fmla="*/ 0 w 54360"/>
                <a:gd name="textAreaRight" fmla="*/ 56520 w 54360"/>
                <a:gd name="textAreaTop" fmla="*/ 0 h 73800"/>
                <a:gd name="textAreaBottom" fmla="*/ 75960 h 73800"/>
              </a:gdLst>
              <a:ahLst/>
              <a:rect l="textAreaLeft" t="textAreaTop" r="textAreaRight" b="textAreaBottom"/>
              <a:pathLst>
                <a:path w="157" h="211">
                  <a:moveTo>
                    <a:pt x="157" y="150"/>
                  </a:moveTo>
                  <a:cubicBezTo>
                    <a:pt x="153" y="150"/>
                    <a:pt x="148" y="150"/>
                    <a:pt x="144" y="150"/>
                  </a:cubicBezTo>
                  <a:cubicBezTo>
                    <a:pt x="144" y="157"/>
                    <a:pt x="141" y="176"/>
                    <a:pt x="135" y="178"/>
                  </a:cubicBezTo>
                  <a:cubicBezTo>
                    <a:pt x="133" y="180"/>
                    <a:pt x="106" y="180"/>
                    <a:pt x="101" y="180"/>
                  </a:cubicBezTo>
                  <a:cubicBezTo>
                    <a:pt x="81" y="180"/>
                    <a:pt x="60" y="180"/>
                    <a:pt x="40" y="180"/>
                  </a:cubicBezTo>
                  <a:cubicBezTo>
                    <a:pt x="60" y="166"/>
                    <a:pt x="83" y="148"/>
                    <a:pt x="103" y="135"/>
                  </a:cubicBezTo>
                  <a:cubicBezTo>
                    <a:pt x="132" y="115"/>
                    <a:pt x="157" y="97"/>
                    <a:pt x="157" y="63"/>
                  </a:cubicBezTo>
                  <a:cubicBezTo>
                    <a:pt x="157" y="24"/>
                    <a:pt x="119" y="0"/>
                    <a:pt x="74" y="0"/>
                  </a:cubicBezTo>
                  <a:cubicBezTo>
                    <a:pt x="31" y="0"/>
                    <a:pt x="0" y="26"/>
                    <a:pt x="0" y="56"/>
                  </a:cubicBezTo>
                  <a:cubicBezTo>
                    <a:pt x="0" y="72"/>
                    <a:pt x="15" y="76"/>
                    <a:pt x="18" y="76"/>
                  </a:cubicBezTo>
                  <a:cubicBezTo>
                    <a:pt x="27" y="76"/>
                    <a:pt x="36" y="70"/>
                    <a:pt x="36" y="58"/>
                  </a:cubicBezTo>
                  <a:cubicBezTo>
                    <a:pt x="36" y="45"/>
                    <a:pt x="29" y="40"/>
                    <a:pt x="18" y="38"/>
                  </a:cubicBezTo>
                  <a:cubicBezTo>
                    <a:pt x="27" y="24"/>
                    <a:pt x="47" y="15"/>
                    <a:pt x="67" y="15"/>
                  </a:cubicBezTo>
                  <a:cubicBezTo>
                    <a:pt x="97" y="15"/>
                    <a:pt x="124" y="33"/>
                    <a:pt x="124" y="65"/>
                  </a:cubicBezTo>
                  <a:cubicBezTo>
                    <a:pt x="124" y="90"/>
                    <a:pt x="105" y="112"/>
                    <a:pt x="81" y="132"/>
                  </a:cubicBezTo>
                  <a:cubicBezTo>
                    <a:pt x="55" y="153"/>
                    <a:pt x="30" y="175"/>
                    <a:pt x="4" y="196"/>
                  </a:cubicBezTo>
                  <a:cubicBezTo>
                    <a:pt x="0" y="200"/>
                    <a:pt x="0" y="200"/>
                    <a:pt x="0" y="202"/>
                  </a:cubicBezTo>
                  <a:cubicBezTo>
                    <a:pt x="0" y="205"/>
                    <a:pt x="0" y="208"/>
                    <a:pt x="0" y="211"/>
                  </a:cubicBezTo>
                  <a:cubicBezTo>
                    <a:pt x="49" y="211"/>
                    <a:pt x="99" y="211"/>
                    <a:pt x="148" y="211"/>
                  </a:cubicBezTo>
                  <a:cubicBezTo>
                    <a:pt x="151" y="190"/>
                    <a:pt x="154" y="170"/>
                    <a:pt x="157" y="15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960" bIns="309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93" name=""/>
            <p:cNvSpPr/>
            <p:nvPr/>
          </p:nvSpPr>
          <p:spPr>
            <a:xfrm>
              <a:off x="4756680" y="2206440"/>
              <a:ext cx="105120" cy="5760"/>
            </a:xfrm>
            <a:custGeom>
              <a:avLst/>
              <a:gdLst>
                <a:gd name="textAreaLeft" fmla="*/ 0 w 105120"/>
                <a:gd name="textAreaRight" fmla="*/ 107280 w 105120"/>
                <a:gd name="textAreaTop" fmla="*/ 0 h 5760"/>
                <a:gd name="textAreaBottom" fmla="*/ 7920 h 5760"/>
              </a:gdLst>
              <a:ahLst/>
              <a:rect l="textAreaLeft" t="textAreaTop" r="textAreaRight" b="textAreaBottom"/>
              <a:pathLst>
                <a:path w="298" h="22">
                  <a:moveTo>
                    <a:pt x="280" y="22"/>
                  </a:moveTo>
                  <a:cubicBezTo>
                    <a:pt x="288" y="22"/>
                    <a:pt x="298" y="22"/>
                    <a:pt x="298" y="11"/>
                  </a:cubicBezTo>
                  <a:cubicBezTo>
                    <a:pt x="298" y="0"/>
                    <a:pt x="288" y="0"/>
                    <a:pt x="280" y="0"/>
                  </a:cubicBezTo>
                  <a:cubicBezTo>
                    <a:pt x="192" y="0"/>
                    <a:pt x="104" y="0"/>
                    <a:pt x="16" y="0"/>
                  </a:cubicBezTo>
                  <a:cubicBezTo>
                    <a:pt x="10" y="0"/>
                    <a:pt x="0" y="0"/>
                    <a:pt x="0" y="11"/>
                  </a:cubicBezTo>
                  <a:cubicBezTo>
                    <a:pt x="0" y="22"/>
                    <a:pt x="9" y="22"/>
                    <a:pt x="16" y="22"/>
                  </a:cubicBezTo>
                  <a:cubicBezTo>
                    <a:pt x="104" y="22"/>
                    <a:pt x="192" y="22"/>
                    <a:pt x="280" y="2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080" bIns="-370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94" name=""/>
            <p:cNvSpPr/>
            <p:nvPr/>
          </p:nvSpPr>
          <p:spPr>
            <a:xfrm>
              <a:off x="4891320" y="2144520"/>
              <a:ext cx="68400" cy="103680"/>
            </a:xfrm>
            <a:custGeom>
              <a:avLst/>
              <a:gdLst>
                <a:gd name="textAreaLeft" fmla="*/ 0 w 68400"/>
                <a:gd name="textAreaRight" fmla="*/ 70560 w 68400"/>
                <a:gd name="textAreaTop" fmla="*/ 0 h 103680"/>
                <a:gd name="textAreaBottom" fmla="*/ 105840 h 103680"/>
              </a:gdLst>
              <a:ahLst/>
              <a:rect l="textAreaLeft" t="textAreaTop" r="textAreaRight" b="textAreaBottom"/>
              <a:pathLst>
                <a:path w="196" h="294">
                  <a:moveTo>
                    <a:pt x="196" y="213"/>
                  </a:moveTo>
                  <a:cubicBezTo>
                    <a:pt x="191" y="213"/>
                    <a:pt x="187" y="213"/>
                    <a:pt x="182" y="213"/>
                  </a:cubicBezTo>
                  <a:cubicBezTo>
                    <a:pt x="180" y="222"/>
                    <a:pt x="175" y="249"/>
                    <a:pt x="169" y="253"/>
                  </a:cubicBezTo>
                  <a:cubicBezTo>
                    <a:pt x="166" y="256"/>
                    <a:pt x="131" y="256"/>
                    <a:pt x="126" y="256"/>
                  </a:cubicBezTo>
                  <a:cubicBezTo>
                    <a:pt x="99" y="256"/>
                    <a:pt x="72" y="256"/>
                    <a:pt x="45" y="256"/>
                  </a:cubicBezTo>
                  <a:cubicBezTo>
                    <a:pt x="90" y="215"/>
                    <a:pt x="106" y="203"/>
                    <a:pt x="133" y="181"/>
                  </a:cubicBezTo>
                  <a:cubicBezTo>
                    <a:pt x="166" y="156"/>
                    <a:pt x="196" y="129"/>
                    <a:pt x="196" y="86"/>
                  </a:cubicBezTo>
                  <a:cubicBezTo>
                    <a:pt x="196" y="34"/>
                    <a:pt x="149" y="0"/>
                    <a:pt x="92" y="0"/>
                  </a:cubicBezTo>
                  <a:cubicBezTo>
                    <a:pt x="38" y="0"/>
                    <a:pt x="0" y="39"/>
                    <a:pt x="0" y="79"/>
                  </a:cubicBezTo>
                  <a:cubicBezTo>
                    <a:pt x="0" y="102"/>
                    <a:pt x="20" y="104"/>
                    <a:pt x="23" y="104"/>
                  </a:cubicBezTo>
                  <a:cubicBezTo>
                    <a:pt x="34" y="104"/>
                    <a:pt x="47" y="97"/>
                    <a:pt x="47" y="80"/>
                  </a:cubicBezTo>
                  <a:cubicBezTo>
                    <a:pt x="47" y="73"/>
                    <a:pt x="45" y="57"/>
                    <a:pt x="22" y="57"/>
                  </a:cubicBezTo>
                  <a:cubicBezTo>
                    <a:pt x="34" y="26"/>
                    <a:pt x="65" y="16"/>
                    <a:pt x="86" y="16"/>
                  </a:cubicBezTo>
                  <a:cubicBezTo>
                    <a:pt x="130" y="16"/>
                    <a:pt x="153" y="50"/>
                    <a:pt x="153" y="86"/>
                  </a:cubicBezTo>
                  <a:cubicBezTo>
                    <a:pt x="153" y="125"/>
                    <a:pt x="126" y="156"/>
                    <a:pt x="112" y="170"/>
                  </a:cubicBezTo>
                  <a:cubicBezTo>
                    <a:pt x="76" y="206"/>
                    <a:pt x="41" y="241"/>
                    <a:pt x="5" y="276"/>
                  </a:cubicBezTo>
                  <a:cubicBezTo>
                    <a:pt x="0" y="280"/>
                    <a:pt x="0" y="282"/>
                    <a:pt x="0" y="294"/>
                  </a:cubicBezTo>
                  <a:cubicBezTo>
                    <a:pt x="61" y="294"/>
                    <a:pt x="122" y="294"/>
                    <a:pt x="184" y="294"/>
                  </a:cubicBezTo>
                  <a:cubicBezTo>
                    <a:pt x="188" y="267"/>
                    <a:pt x="192" y="240"/>
                    <a:pt x="196" y="21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95" name=""/>
            <p:cNvSpPr/>
            <p:nvPr/>
          </p:nvSpPr>
          <p:spPr>
            <a:xfrm>
              <a:off x="4979520" y="2179800"/>
              <a:ext cx="95400" cy="69840"/>
            </a:xfrm>
            <a:custGeom>
              <a:avLst/>
              <a:gdLst>
                <a:gd name="textAreaLeft" fmla="*/ 0 w 95400"/>
                <a:gd name="textAreaRight" fmla="*/ 97560 w 95400"/>
                <a:gd name="textAreaTop" fmla="*/ 0 h 69840"/>
                <a:gd name="textAreaBottom" fmla="*/ 72000 h 69840"/>
              </a:gdLst>
              <a:ahLst/>
              <a:rect l="textAreaLeft" t="textAreaTop" r="textAreaRight" b="textAreaBottom"/>
              <a:pathLst>
                <a:path w="271" h="200">
                  <a:moveTo>
                    <a:pt x="34" y="167"/>
                  </a:moveTo>
                  <a:cubicBezTo>
                    <a:pt x="32" y="173"/>
                    <a:pt x="29" y="184"/>
                    <a:pt x="29" y="185"/>
                  </a:cubicBezTo>
                  <a:cubicBezTo>
                    <a:pt x="29" y="196"/>
                    <a:pt x="38" y="200"/>
                    <a:pt x="45" y="200"/>
                  </a:cubicBezTo>
                  <a:cubicBezTo>
                    <a:pt x="52" y="200"/>
                    <a:pt x="58" y="195"/>
                    <a:pt x="61" y="191"/>
                  </a:cubicBezTo>
                  <a:cubicBezTo>
                    <a:pt x="64" y="186"/>
                    <a:pt x="66" y="173"/>
                    <a:pt x="70" y="162"/>
                  </a:cubicBezTo>
                  <a:cubicBezTo>
                    <a:pt x="72" y="155"/>
                    <a:pt x="77" y="133"/>
                    <a:pt x="79" y="123"/>
                  </a:cubicBezTo>
                  <a:cubicBezTo>
                    <a:pt x="83" y="114"/>
                    <a:pt x="84" y="103"/>
                    <a:pt x="86" y="94"/>
                  </a:cubicBezTo>
                  <a:cubicBezTo>
                    <a:pt x="92" y="76"/>
                    <a:pt x="93" y="72"/>
                    <a:pt x="106" y="54"/>
                  </a:cubicBezTo>
                  <a:cubicBezTo>
                    <a:pt x="119" y="36"/>
                    <a:pt x="138" y="13"/>
                    <a:pt x="173" y="13"/>
                  </a:cubicBezTo>
                  <a:cubicBezTo>
                    <a:pt x="198" y="13"/>
                    <a:pt x="198" y="36"/>
                    <a:pt x="198" y="43"/>
                  </a:cubicBezTo>
                  <a:cubicBezTo>
                    <a:pt x="198" y="70"/>
                    <a:pt x="178" y="119"/>
                    <a:pt x="173" y="139"/>
                  </a:cubicBezTo>
                  <a:cubicBezTo>
                    <a:pt x="167" y="149"/>
                    <a:pt x="165" y="155"/>
                    <a:pt x="165" y="162"/>
                  </a:cubicBezTo>
                  <a:cubicBezTo>
                    <a:pt x="165" y="185"/>
                    <a:pt x="185" y="200"/>
                    <a:pt x="207" y="200"/>
                  </a:cubicBezTo>
                  <a:cubicBezTo>
                    <a:pt x="252" y="200"/>
                    <a:pt x="271" y="139"/>
                    <a:pt x="271" y="132"/>
                  </a:cubicBezTo>
                  <a:cubicBezTo>
                    <a:pt x="271" y="126"/>
                    <a:pt x="267" y="128"/>
                    <a:pt x="264" y="126"/>
                  </a:cubicBezTo>
                  <a:cubicBezTo>
                    <a:pt x="257" y="126"/>
                    <a:pt x="257" y="130"/>
                    <a:pt x="255" y="133"/>
                  </a:cubicBezTo>
                  <a:cubicBezTo>
                    <a:pt x="244" y="169"/>
                    <a:pt x="227" y="187"/>
                    <a:pt x="209" y="187"/>
                  </a:cubicBezTo>
                  <a:cubicBezTo>
                    <a:pt x="200" y="187"/>
                    <a:pt x="198" y="182"/>
                    <a:pt x="198" y="173"/>
                  </a:cubicBezTo>
                  <a:cubicBezTo>
                    <a:pt x="198" y="162"/>
                    <a:pt x="200" y="157"/>
                    <a:pt x="207" y="137"/>
                  </a:cubicBezTo>
                  <a:cubicBezTo>
                    <a:pt x="212" y="123"/>
                    <a:pt x="232" y="76"/>
                    <a:pt x="232" y="51"/>
                  </a:cubicBezTo>
                  <a:cubicBezTo>
                    <a:pt x="232" y="8"/>
                    <a:pt x="198" y="0"/>
                    <a:pt x="174" y="0"/>
                  </a:cubicBezTo>
                  <a:cubicBezTo>
                    <a:pt x="137" y="0"/>
                    <a:pt x="111" y="24"/>
                    <a:pt x="99" y="42"/>
                  </a:cubicBezTo>
                  <a:cubicBezTo>
                    <a:pt x="95" y="11"/>
                    <a:pt x="70" y="0"/>
                    <a:pt x="52" y="0"/>
                  </a:cubicBezTo>
                  <a:cubicBezTo>
                    <a:pt x="32" y="0"/>
                    <a:pt x="21" y="15"/>
                    <a:pt x="16" y="24"/>
                  </a:cubicBezTo>
                  <a:cubicBezTo>
                    <a:pt x="7" y="42"/>
                    <a:pt x="0" y="67"/>
                    <a:pt x="0" y="69"/>
                  </a:cubicBezTo>
                  <a:cubicBezTo>
                    <a:pt x="0" y="74"/>
                    <a:pt x="7" y="74"/>
                    <a:pt x="9" y="74"/>
                  </a:cubicBezTo>
                  <a:cubicBezTo>
                    <a:pt x="14" y="74"/>
                    <a:pt x="14" y="72"/>
                    <a:pt x="18" y="61"/>
                  </a:cubicBezTo>
                  <a:cubicBezTo>
                    <a:pt x="25" y="34"/>
                    <a:pt x="32" y="13"/>
                    <a:pt x="50" y="13"/>
                  </a:cubicBezTo>
                  <a:cubicBezTo>
                    <a:pt x="61" y="13"/>
                    <a:pt x="65" y="22"/>
                    <a:pt x="65" y="34"/>
                  </a:cubicBezTo>
                  <a:cubicBezTo>
                    <a:pt x="65" y="43"/>
                    <a:pt x="61" y="59"/>
                    <a:pt x="57" y="70"/>
                  </a:cubicBezTo>
                  <a:cubicBezTo>
                    <a:pt x="54" y="82"/>
                    <a:pt x="50" y="101"/>
                    <a:pt x="48" y="112"/>
                  </a:cubicBezTo>
                  <a:cubicBezTo>
                    <a:pt x="44" y="130"/>
                    <a:pt x="39" y="149"/>
                    <a:pt x="34" y="16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000" bIns="27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96" name=""/>
            <p:cNvSpPr/>
            <p:nvPr/>
          </p:nvSpPr>
          <p:spPr>
            <a:xfrm>
              <a:off x="5596920" y="2064240"/>
              <a:ext cx="149400" cy="50760"/>
            </a:xfrm>
            <a:custGeom>
              <a:avLst/>
              <a:gdLst>
                <a:gd name="textAreaLeft" fmla="*/ 0 w 149400"/>
                <a:gd name="textAreaRight" fmla="*/ 151560 w 149400"/>
                <a:gd name="textAreaTop" fmla="*/ 0 h 50760"/>
                <a:gd name="textAreaBottom" fmla="*/ 52920 h 50760"/>
              </a:gdLst>
              <a:ahLst/>
              <a:rect l="textAreaLeft" t="textAreaTop" r="textAreaRight" b="textAreaBottom"/>
              <a:pathLst>
                <a:path w="421" h="147">
                  <a:moveTo>
                    <a:pt x="399" y="25"/>
                  </a:moveTo>
                  <a:cubicBezTo>
                    <a:pt x="408" y="25"/>
                    <a:pt x="421" y="25"/>
                    <a:pt x="421" y="12"/>
                  </a:cubicBezTo>
                  <a:cubicBezTo>
                    <a:pt x="421" y="0"/>
                    <a:pt x="408" y="0"/>
                    <a:pt x="399" y="0"/>
                  </a:cubicBezTo>
                  <a:cubicBezTo>
                    <a:pt x="273" y="0"/>
                    <a:pt x="147" y="0"/>
                    <a:pt x="21" y="0"/>
                  </a:cubicBezTo>
                  <a:cubicBezTo>
                    <a:pt x="12" y="0"/>
                    <a:pt x="0" y="0"/>
                    <a:pt x="0" y="12"/>
                  </a:cubicBezTo>
                  <a:cubicBezTo>
                    <a:pt x="0" y="25"/>
                    <a:pt x="12" y="25"/>
                    <a:pt x="21" y="25"/>
                  </a:cubicBezTo>
                  <a:cubicBezTo>
                    <a:pt x="147" y="25"/>
                    <a:pt x="273" y="25"/>
                    <a:pt x="399" y="25"/>
                  </a:cubicBezTo>
                  <a:moveTo>
                    <a:pt x="399" y="147"/>
                  </a:moveTo>
                  <a:cubicBezTo>
                    <a:pt x="408" y="147"/>
                    <a:pt x="421" y="147"/>
                    <a:pt x="421" y="134"/>
                  </a:cubicBezTo>
                  <a:cubicBezTo>
                    <a:pt x="421" y="122"/>
                    <a:pt x="408" y="122"/>
                    <a:pt x="399" y="122"/>
                  </a:cubicBezTo>
                  <a:cubicBezTo>
                    <a:pt x="273" y="122"/>
                    <a:pt x="147" y="122"/>
                    <a:pt x="21" y="122"/>
                  </a:cubicBezTo>
                  <a:cubicBezTo>
                    <a:pt x="12" y="122"/>
                    <a:pt x="0" y="122"/>
                    <a:pt x="0" y="134"/>
                  </a:cubicBezTo>
                  <a:cubicBezTo>
                    <a:pt x="0" y="147"/>
                    <a:pt x="12" y="147"/>
                    <a:pt x="21" y="147"/>
                  </a:cubicBezTo>
                  <a:cubicBezTo>
                    <a:pt x="147" y="147"/>
                    <a:pt x="273" y="147"/>
                    <a:pt x="399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497" name=""/>
          <p:cNvGrpSpPr/>
          <p:nvPr/>
        </p:nvGrpSpPr>
        <p:grpSpPr>
          <a:xfrm>
            <a:off x="725040" y="2401200"/>
            <a:ext cx="5673600" cy="424800"/>
            <a:chOff x="725040" y="2401200"/>
            <a:chExt cx="5673600" cy="424800"/>
          </a:xfrm>
        </p:grpSpPr>
        <p:sp>
          <p:nvSpPr>
            <p:cNvPr id="498" name=""/>
            <p:cNvSpPr/>
            <p:nvPr/>
          </p:nvSpPr>
          <p:spPr>
            <a:xfrm>
              <a:off x="725040" y="2551320"/>
              <a:ext cx="149400" cy="51480"/>
            </a:xfrm>
            <a:custGeom>
              <a:avLst/>
              <a:gdLst>
                <a:gd name="textAreaLeft" fmla="*/ 0 w 149400"/>
                <a:gd name="textAreaRight" fmla="*/ 151560 w 149400"/>
                <a:gd name="textAreaTop" fmla="*/ 0 h 51480"/>
                <a:gd name="textAreaBottom" fmla="*/ 53640 h 51480"/>
              </a:gdLst>
              <a:ahLst/>
              <a:rect l="textAreaLeft" t="textAreaTop" r="textAreaRight" b="textAreaBottom"/>
              <a:pathLst>
                <a:path w="421" h="149">
                  <a:moveTo>
                    <a:pt x="400" y="27"/>
                  </a:moveTo>
                  <a:cubicBezTo>
                    <a:pt x="409" y="27"/>
                    <a:pt x="421" y="28"/>
                    <a:pt x="421" y="14"/>
                  </a:cubicBezTo>
                  <a:cubicBezTo>
                    <a:pt x="421" y="1"/>
                    <a:pt x="409" y="0"/>
                    <a:pt x="400" y="0"/>
                  </a:cubicBezTo>
                  <a:cubicBezTo>
                    <a:pt x="274" y="0"/>
                    <a:pt x="148" y="0"/>
                    <a:pt x="22" y="0"/>
                  </a:cubicBezTo>
                  <a:cubicBezTo>
                    <a:pt x="13" y="0"/>
                    <a:pt x="0" y="1"/>
                    <a:pt x="0" y="14"/>
                  </a:cubicBezTo>
                  <a:cubicBezTo>
                    <a:pt x="0" y="28"/>
                    <a:pt x="13" y="27"/>
                    <a:pt x="22" y="27"/>
                  </a:cubicBezTo>
                  <a:cubicBezTo>
                    <a:pt x="148" y="27"/>
                    <a:pt x="274" y="27"/>
                    <a:pt x="400" y="27"/>
                  </a:cubicBezTo>
                  <a:moveTo>
                    <a:pt x="400" y="149"/>
                  </a:moveTo>
                  <a:cubicBezTo>
                    <a:pt x="409" y="149"/>
                    <a:pt x="421" y="149"/>
                    <a:pt x="421" y="136"/>
                  </a:cubicBezTo>
                  <a:cubicBezTo>
                    <a:pt x="421" y="124"/>
                    <a:pt x="409" y="124"/>
                    <a:pt x="400" y="124"/>
                  </a:cubicBezTo>
                  <a:cubicBezTo>
                    <a:pt x="274" y="124"/>
                    <a:pt x="148" y="124"/>
                    <a:pt x="22" y="124"/>
                  </a:cubicBezTo>
                  <a:cubicBezTo>
                    <a:pt x="13" y="124"/>
                    <a:pt x="0" y="124"/>
                    <a:pt x="0" y="136"/>
                  </a:cubicBezTo>
                  <a:cubicBezTo>
                    <a:pt x="0" y="149"/>
                    <a:pt x="13" y="149"/>
                    <a:pt x="22" y="149"/>
                  </a:cubicBezTo>
                  <a:cubicBezTo>
                    <a:pt x="148" y="149"/>
                    <a:pt x="274" y="149"/>
                    <a:pt x="400" y="1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640" bIns="86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99" name=""/>
            <p:cNvSpPr/>
            <p:nvPr/>
          </p:nvSpPr>
          <p:spPr>
            <a:xfrm>
              <a:off x="1052280" y="2477520"/>
              <a:ext cx="48240" cy="155160"/>
            </a:xfrm>
            <a:custGeom>
              <a:avLst/>
              <a:gdLst>
                <a:gd name="textAreaLeft" fmla="*/ 0 w 48240"/>
                <a:gd name="textAreaRight" fmla="*/ 50400 w 48240"/>
                <a:gd name="textAreaTop" fmla="*/ 0 h 155160"/>
                <a:gd name="textAreaBottom" fmla="*/ 157320 h 155160"/>
              </a:gdLst>
              <a:ahLst/>
              <a:rect l="textAreaLeft" t="textAreaTop" r="textAreaRight" b="textAreaBottom"/>
              <a:pathLst>
                <a:path w="140" h="437">
                  <a:moveTo>
                    <a:pt x="92" y="0"/>
                  </a:moveTo>
                  <a:cubicBezTo>
                    <a:pt x="61" y="2"/>
                    <a:pt x="30" y="5"/>
                    <a:pt x="0" y="7"/>
                  </a:cubicBezTo>
                  <a:cubicBezTo>
                    <a:pt x="0" y="13"/>
                    <a:pt x="0" y="19"/>
                    <a:pt x="0" y="25"/>
                  </a:cubicBezTo>
                  <a:cubicBezTo>
                    <a:pt x="45" y="25"/>
                    <a:pt x="50" y="31"/>
                    <a:pt x="50" y="61"/>
                  </a:cubicBezTo>
                  <a:cubicBezTo>
                    <a:pt x="50" y="171"/>
                    <a:pt x="50" y="280"/>
                    <a:pt x="50" y="390"/>
                  </a:cubicBezTo>
                  <a:cubicBezTo>
                    <a:pt x="50" y="417"/>
                    <a:pt x="43" y="417"/>
                    <a:pt x="0" y="417"/>
                  </a:cubicBezTo>
                  <a:cubicBezTo>
                    <a:pt x="0" y="424"/>
                    <a:pt x="0" y="430"/>
                    <a:pt x="0" y="437"/>
                  </a:cubicBezTo>
                  <a:cubicBezTo>
                    <a:pt x="21" y="437"/>
                    <a:pt x="54" y="435"/>
                    <a:pt x="70" y="435"/>
                  </a:cubicBezTo>
                  <a:cubicBezTo>
                    <a:pt x="86" y="435"/>
                    <a:pt x="117" y="437"/>
                    <a:pt x="140" y="437"/>
                  </a:cubicBezTo>
                  <a:cubicBezTo>
                    <a:pt x="140" y="430"/>
                    <a:pt x="140" y="424"/>
                    <a:pt x="140" y="417"/>
                  </a:cubicBezTo>
                  <a:cubicBezTo>
                    <a:pt x="99" y="417"/>
                    <a:pt x="92" y="417"/>
                    <a:pt x="92" y="390"/>
                  </a:cubicBezTo>
                  <a:cubicBezTo>
                    <a:pt x="92" y="260"/>
                    <a:pt x="92" y="130"/>
                    <a:pt x="9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00" name=""/>
            <p:cNvSpPr/>
            <p:nvPr/>
          </p:nvSpPr>
          <p:spPr>
            <a:xfrm>
              <a:off x="1115640" y="2482560"/>
              <a:ext cx="46440" cy="150120"/>
            </a:xfrm>
            <a:custGeom>
              <a:avLst/>
              <a:gdLst>
                <a:gd name="textAreaLeft" fmla="*/ 0 w 46440"/>
                <a:gd name="textAreaRight" fmla="*/ 48600 w 46440"/>
                <a:gd name="textAreaTop" fmla="*/ 0 h 150120"/>
                <a:gd name="textAreaBottom" fmla="*/ 152280 h 150120"/>
              </a:gdLst>
              <a:ahLst/>
              <a:rect l="textAreaLeft" t="textAreaTop" r="textAreaRight" b="textAreaBottom"/>
              <a:pathLst>
                <a:path w="135" h="423">
                  <a:moveTo>
                    <a:pt x="90" y="144"/>
                  </a:moveTo>
                  <a:cubicBezTo>
                    <a:pt x="61" y="147"/>
                    <a:pt x="31" y="149"/>
                    <a:pt x="2" y="151"/>
                  </a:cubicBezTo>
                  <a:cubicBezTo>
                    <a:pt x="2" y="158"/>
                    <a:pt x="2" y="165"/>
                    <a:pt x="2" y="171"/>
                  </a:cubicBezTo>
                  <a:cubicBezTo>
                    <a:pt x="43" y="171"/>
                    <a:pt x="49" y="175"/>
                    <a:pt x="49" y="205"/>
                  </a:cubicBezTo>
                  <a:cubicBezTo>
                    <a:pt x="49" y="262"/>
                    <a:pt x="49" y="319"/>
                    <a:pt x="49" y="376"/>
                  </a:cubicBezTo>
                  <a:cubicBezTo>
                    <a:pt x="49" y="403"/>
                    <a:pt x="42" y="403"/>
                    <a:pt x="0" y="403"/>
                  </a:cubicBezTo>
                  <a:cubicBezTo>
                    <a:pt x="0" y="410"/>
                    <a:pt x="0" y="416"/>
                    <a:pt x="0" y="423"/>
                  </a:cubicBezTo>
                  <a:cubicBezTo>
                    <a:pt x="20" y="423"/>
                    <a:pt x="54" y="421"/>
                    <a:pt x="70" y="421"/>
                  </a:cubicBezTo>
                  <a:cubicBezTo>
                    <a:pt x="92" y="421"/>
                    <a:pt x="114" y="423"/>
                    <a:pt x="135" y="423"/>
                  </a:cubicBezTo>
                  <a:cubicBezTo>
                    <a:pt x="135" y="416"/>
                    <a:pt x="135" y="410"/>
                    <a:pt x="135" y="403"/>
                  </a:cubicBezTo>
                  <a:cubicBezTo>
                    <a:pt x="94" y="403"/>
                    <a:pt x="90" y="401"/>
                    <a:pt x="90" y="376"/>
                  </a:cubicBezTo>
                  <a:cubicBezTo>
                    <a:pt x="90" y="299"/>
                    <a:pt x="90" y="221"/>
                    <a:pt x="90" y="144"/>
                  </a:cubicBezTo>
                  <a:moveTo>
                    <a:pt x="94" y="35"/>
                  </a:moveTo>
                  <a:cubicBezTo>
                    <a:pt x="94" y="15"/>
                    <a:pt x="78" y="0"/>
                    <a:pt x="60" y="0"/>
                  </a:cubicBezTo>
                  <a:cubicBezTo>
                    <a:pt x="40" y="0"/>
                    <a:pt x="27" y="18"/>
                    <a:pt x="27" y="35"/>
                  </a:cubicBezTo>
                  <a:cubicBezTo>
                    <a:pt x="27" y="53"/>
                    <a:pt x="40" y="69"/>
                    <a:pt x="60" y="69"/>
                  </a:cubicBezTo>
                  <a:cubicBezTo>
                    <a:pt x="78" y="69"/>
                    <a:pt x="94" y="54"/>
                    <a:pt x="94" y="3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01" name=""/>
            <p:cNvSpPr/>
            <p:nvPr/>
          </p:nvSpPr>
          <p:spPr>
            <a:xfrm>
              <a:off x="1178640" y="2534400"/>
              <a:ext cx="176040" cy="98280"/>
            </a:xfrm>
            <a:custGeom>
              <a:avLst/>
              <a:gdLst>
                <a:gd name="textAreaLeft" fmla="*/ 0 w 176040"/>
                <a:gd name="textAreaRight" fmla="*/ 178200 w 176040"/>
                <a:gd name="textAreaTop" fmla="*/ 0 h 98280"/>
                <a:gd name="textAreaBottom" fmla="*/ 100440 h 98280"/>
              </a:gdLst>
              <a:ahLst/>
              <a:rect l="textAreaLeft" t="textAreaTop" r="textAreaRight" b="textAreaBottom"/>
              <a:pathLst>
                <a:path w="495" h="279">
                  <a:moveTo>
                    <a:pt x="50" y="63"/>
                  </a:moveTo>
                  <a:cubicBezTo>
                    <a:pt x="50" y="119"/>
                    <a:pt x="50" y="176"/>
                    <a:pt x="50" y="232"/>
                  </a:cubicBezTo>
                  <a:cubicBezTo>
                    <a:pt x="50" y="259"/>
                    <a:pt x="43" y="259"/>
                    <a:pt x="0" y="259"/>
                  </a:cubicBezTo>
                  <a:cubicBezTo>
                    <a:pt x="0" y="266"/>
                    <a:pt x="0" y="272"/>
                    <a:pt x="0" y="279"/>
                  </a:cubicBezTo>
                  <a:cubicBezTo>
                    <a:pt x="21" y="279"/>
                    <a:pt x="54" y="277"/>
                    <a:pt x="72" y="277"/>
                  </a:cubicBezTo>
                  <a:cubicBezTo>
                    <a:pt x="88" y="277"/>
                    <a:pt x="120" y="279"/>
                    <a:pt x="142" y="279"/>
                  </a:cubicBezTo>
                  <a:cubicBezTo>
                    <a:pt x="142" y="272"/>
                    <a:pt x="142" y="266"/>
                    <a:pt x="142" y="259"/>
                  </a:cubicBezTo>
                  <a:cubicBezTo>
                    <a:pt x="101" y="259"/>
                    <a:pt x="93" y="259"/>
                    <a:pt x="93" y="232"/>
                  </a:cubicBezTo>
                  <a:cubicBezTo>
                    <a:pt x="93" y="193"/>
                    <a:pt x="93" y="154"/>
                    <a:pt x="93" y="115"/>
                  </a:cubicBezTo>
                  <a:cubicBezTo>
                    <a:pt x="93" y="50"/>
                    <a:pt x="138" y="15"/>
                    <a:pt x="178" y="15"/>
                  </a:cubicBezTo>
                  <a:cubicBezTo>
                    <a:pt x="218" y="15"/>
                    <a:pt x="225" y="49"/>
                    <a:pt x="225" y="85"/>
                  </a:cubicBezTo>
                  <a:cubicBezTo>
                    <a:pt x="225" y="134"/>
                    <a:pt x="225" y="183"/>
                    <a:pt x="225" y="232"/>
                  </a:cubicBezTo>
                  <a:cubicBezTo>
                    <a:pt x="225" y="259"/>
                    <a:pt x="218" y="259"/>
                    <a:pt x="176" y="259"/>
                  </a:cubicBezTo>
                  <a:cubicBezTo>
                    <a:pt x="176" y="266"/>
                    <a:pt x="176" y="272"/>
                    <a:pt x="176" y="279"/>
                  </a:cubicBezTo>
                  <a:cubicBezTo>
                    <a:pt x="198" y="279"/>
                    <a:pt x="230" y="277"/>
                    <a:pt x="248" y="277"/>
                  </a:cubicBezTo>
                  <a:cubicBezTo>
                    <a:pt x="264" y="277"/>
                    <a:pt x="297" y="279"/>
                    <a:pt x="318" y="279"/>
                  </a:cubicBezTo>
                  <a:cubicBezTo>
                    <a:pt x="318" y="272"/>
                    <a:pt x="318" y="266"/>
                    <a:pt x="318" y="259"/>
                  </a:cubicBezTo>
                  <a:cubicBezTo>
                    <a:pt x="275" y="259"/>
                    <a:pt x="268" y="259"/>
                    <a:pt x="268" y="232"/>
                  </a:cubicBezTo>
                  <a:cubicBezTo>
                    <a:pt x="268" y="193"/>
                    <a:pt x="268" y="154"/>
                    <a:pt x="268" y="115"/>
                  </a:cubicBezTo>
                  <a:cubicBezTo>
                    <a:pt x="268" y="50"/>
                    <a:pt x="313" y="15"/>
                    <a:pt x="354" y="15"/>
                  </a:cubicBezTo>
                  <a:cubicBezTo>
                    <a:pt x="394" y="15"/>
                    <a:pt x="401" y="49"/>
                    <a:pt x="401" y="85"/>
                  </a:cubicBezTo>
                  <a:cubicBezTo>
                    <a:pt x="401" y="134"/>
                    <a:pt x="401" y="183"/>
                    <a:pt x="401" y="232"/>
                  </a:cubicBezTo>
                  <a:cubicBezTo>
                    <a:pt x="401" y="259"/>
                    <a:pt x="394" y="259"/>
                    <a:pt x="351" y="259"/>
                  </a:cubicBezTo>
                  <a:cubicBezTo>
                    <a:pt x="351" y="266"/>
                    <a:pt x="351" y="272"/>
                    <a:pt x="351" y="279"/>
                  </a:cubicBezTo>
                  <a:cubicBezTo>
                    <a:pt x="374" y="279"/>
                    <a:pt x="407" y="277"/>
                    <a:pt x="423" y="277"/>
                  </a:cubicBezTo>
                  <a:cubicBezTo>
                    <a:pt x="439" y="277"/>
                    <a:pt x="473" y="279"/>
                    <a:pt x="495" y="279"/>
                  </a:cubicBezTo>
                  <a:cubicBezTo>
                    <a:pt x="495" y="272"/>
                    <a:pt x="495" y="266"/>
                    <a:pt x="495" y="259"/>
                  </a:cubicBezTo>
                  <a:cubicBezTo>
                    <a:pt x="461" y="259"/>
                    <a:pt x="446" y="259"/>
                    <a:pt x="444" y="241"/>
                  </a:cubicBezTo>
                  <a:cubicBezTo>
                    <a:pt x="444" y="201"/>
                    <a:pt x="444" y="161"/>
                    <a:pt x="444" y="121"/>
                  </a:cubicBezTo>
                  <a:cubicBezTo>
                    <a:pt x="444" y="67"/>
                    <a:pt x="444" y="47"/>
                    <a:pt x="425" y="24"/>
                  </a:cubicBezTo>
                  <a:cubicBezTo>
                    <a:pt x="416" y="13"/>
                    <a:pt x="396" y="0"/>
                    <a:pt x="358" y="0"/>
                  </a:cubicBezTo>
                  <a:cubicBezTo>
                    <a:pt x="306" y="0"/>
                    <a:pt x="277" y="38"/>
                    <a:pt x="266" y="63"/>
                  </a:cubicBezTo>
                  <a:cubicBezTo>
                    <a:pt x="257" y="7"/>
                    <a:pt x="210" y="0"/>
                    <a:pt x="183" y="0"/>
                  </a:cubicBezTo>
                  <a:cubicBezTo>
                    <a:pt x="137" y="0"/>
                    <a:pt x="108" y="27"/>
                    <a:pt x="90" y="67"/>
                  </a:cubicBezTo>
                  <a:cubicBezTo>
                    <a:pt x="90" y="44"/>
                    <a:pt x="90" y="22"/>
                    <a:pt x="90" y="0"/>
                  </a:cubicBezTo>
                  <a:cubicBezTo>
                    <a:pt x="60" y="3"/>
                    <a:pt x="30" y="5"/>
                    <a:pt x="0" y="7"/>
                  </a:cubicBezTo>
                  <a:cubicBezTo>
                    <a:pt x="0" y="14"/>
                    <a:pt x="0" y="21"/>
                    <a:pt x="0" y="27"/>
                  </a:cubicBezTo>
                  <a:cubicBezTo>
                    <a:pt x="45" y="27"/>
                    <a:pt x="50" y="31"/>
                    <a:pt x="50" y="6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02" name=""/>
            <p:cNvSpPr/>
            <p:nvPr/>
          </p:nvSpPr>
          <p:spPr>
            <a:xfrm>
              <a:off x="972720" y="2701440"/>
              <a:ext cx="95400" cy="68760"/>
            </a:xfrm>
            <a:custGeom>
              <a:avLst/>
              <a:gdLst>
                <a:gd name="textAreaLeft" fmla="*/ 0 w 95400"/>
                <a:gd name="textAreaRight" fmla="*/ 97560 w 95400"/>
                <a:gd name="textAreaTop" fmla="*/ 0 h 68760"/>
                <a:gd name="textAreaBottom" fmla="*/ 70920 h 68760"/>
              </a:gdLst>
              <a:ahLst/>
              <a:rect l="textAreaLeft" t="textAreaTop" r="textAreaRight" b="textAreaBottom"/>
              <a:pathLst>
                <a:path w="271" h="197">
                  <a:moveTo>
                    <a:pt x="34" y="167"/>
                  </a:moveTo>
                  <a:cubicBezTo>
                    <a:pt x="32" y="172"/>
                    <a:pt x="28" y="183"/>
                    <a:pt x="28" y="185"/>
                  </a:cubicBezTo>
                  <a:cubicBezTo>
                    <a:pt x="28" y="194"/>
                    <a:pt x="37" y="197"/>
                    <a:pt x="45" y="197"/>
                  </a:cubicBezTo>
                  <a:cubicBezTo>
                    <a:pt x="52" y="197"/>
                    <a:pt x="59" y="192"/>
                    <a:pt x="61" y="189"/>
                  </a:cubicBezTo>
                  <a:cubicBezTo>
                    <a:pt x="62" y="185"/>
                    <a:pt x="66" y="171"/>
                    <a:pt x="70" y="162"/>
                  </a:cubicBezTo>
                  <a:cubicBezTo>
                    <a:pt x="71" y="153"/>
                    <a:pt x="77" y="133"/>
                    <a:pt x="79" y="122"/>
                  </a:cubicBezTo>
                  <a:cubicBezTo>
                    <a:pt x="80" y="111"/>
                    <a:pt x="84" y="102"/>
                    <a:pt x="86" y="91"/>
                  </a:cubicBezTo>
                  <a:cubicBezTo>
                    <a:pt x="91" y="73"/>
                    <a:pt x="91" y="70"/>
                    <a:pt x="106" y="52"/>
                  </a:cubicBezTo>
                  <a:cubicBezTo>
                    <a:pt x="116" y="34"/>
                    <a:pt x="138" y="12"/>
                    <a:pt x="170" y="12"/>
                  </a:cubicBezTo>
                  <a:cubicBezTo>
                    <a:pt x="197" y="12"/>
                    <a:pt x="197" y="34"/>
                    <a:pt x="197" y="43"/>
                  </a:cubicBezTo>
                  <a:cubicBezTo>
                    <a:pt x="197" y="68"/>
                    <a:pt x="178" y="118"/>
                    <a:pt x="170" y="136"/>
                  </a:cubicBezTo>
                  <a:cubicBezTo>
                    <a:pt x="167" y="149"/>
                    <a:pt x="165" y="153"/>
                    <a:pt x="165" y="160"/>
                  </a:cubicBezTo>
                  <a:cubicBezTo>
                    <a:pt x="165" y="183"/>
                    <a:pt x="185" y="197"/>
                    <a:pt x="206" y="197"/>
                  </a:cubicBezTo>
                  <a:cubicBezTo>
                    <a:pt x="251" y="197"/>
                    <a:pt x="271" y="138"/>
                    <a:pt x="271" y="131"/>
                  </a:cubicBezTo>
                  <a:cubicBezTo>
                    <a:pt x="271" y="126"/>
                    <a:pt x="266" y="127"/>
                    <a:pt x="264" y="126"/>
                  </a:cubicBezTo>
                  <a:cubicBezTo>
                    <a:pt x="257" y="126"/>
                    <a:pt x="257" y="127"/>
                    <a:pt x="255" y="133"/>
                  </a:cubicBezTo>
                  <a:cubicBezTo>
                    <a:pt x="244" y="169"/>
                    <a:pt x="226" y="187"/>
                    <a:pt x="208" y="187"/>
                  </a:cubicBezTo>
                  <a:cubicBezTo>
                    <a:pt x="199" y="187"/>
                    <a:pt x="197" y="180"/>
                    <a:pt x="197" y="171"/>
                  </a:cubicBezTo>
                  <a:cubicBezTo>
                    <a:pt x="197" y="160"/>
                    <a:pt x="199" y="154"/>
                    <a:pt x="206" y="135"/>
                  </a:cubicBezTo>
                  <a:cubicBezTo>
                    <a:pt x="212" y="120"/>
                    <a:pt x="230" y="73"/>
                    <a:pt x="230" y="50"/>
                  </a:cubicBezTo>
                  <a:cubicBezTo>
                    <a:pt x="230" y="7"/>
                    <a:pt x="196" y="0"/>
                    <a:pt x="172" y="0"/>
                  </a:cubicBezTo>
                  <a:cubicBezTo>
                    <a:pt x="136" y="0"/>
                    <a:pt x="111" y="21"/>
                    <a:pt x="98" y="39"/>
                  </a:cubicBezTo>
                  <a:cubicBezTo>
                    <a:pt x="95" y="9"/>
                    <a:pt x="70" y="0"/>
                    <a:pt x="52" y="0"/>
                  </a:cubicBezTo>
                  <a:cubicBezTo>
                    <a:pt x="32" y="0"/>
                    <a:pt x="21" y="12"/>
                    <a:pt x="16" y="23"/>
                  </a:cubicBezTo>
                  <a:cubicBezTo>
                    <a:pt x="7" y="39"/>
                    <a:pt x="0" y="65"/>
                    <a:pt x="0" y="66"/>
                  </a:cubicBezTo>
                  <a:cubicBezTo>
                    <a:pt x="0" y="72"/>
                    <a:pt x="4" y="70"/>
                    <a:pt x="7" y="72"/>
                  </a:cubicBezTo>
                  <a:cubicBezTo>
                    <a:pt x="14" y="72"/>
                    <a:pt x="14" y="72"/>
                    <a:pt x="18" y="59"/>
                  </a:cubicBezTo>
                  <a:cubicBezTo>
                    <a:pt x="25" y="34"/>
                    <a:pt x="32" y="12"/>
                    <a:pt x="50" y="12"/>
                  </a:cubicBezTo>
                  <a:cubicBezTo>
                    <a:pt x="61" y="12"/>
                    <a:pt x="64" y="21"/>
                    <a:pt x="64" y="34"/>
                  </a:cubicBezTo>
                  <a:cubicBezTo>
                    <a:pt x="64" y="41"/>
                    <a:pt x="61" y="57"/>
                    <a:pt x="57" y="70"/>
                  </a:cubicBezTo>
                  <a:cubicBezTo>
                    <a:pt x="53" y="82"/>
                    <a:pt x="50" y="100"/>
                    <a:pt x="48" y="109"/>
                  </a:cubicBezTo>
                  <a:cubicBezTo>
                    <a:pt x="43" y="129"/>
                    <a:pt x="39" y="148"/>
                    <a:pt x="34" y="16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920" bIns="259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03" name=""/>
            <p:cNvSpPr/>
            <p:nvPr/>
          </p:nvSpPr>
          <p:spPr>
            <a:xfrm>
              <a:off x="1089720" y="2689560"/>
              <a:ext cx="154800" cy="81360"/>
            </a:xfrm>
            <a:custGeom>
              <a:avLst/>
              <a:gdLst>
                <a:gd name="textAreaLeft" fmla="*/ 0 w 154800"/>
                <a:gd name="textAreaRight" fmla="*/ 156960 w 154800"/>
                <a:gd name="textAreaTop" fmla="*/ 0 h 81360"/>
                <a:gd name="textAreaBottom" fmla="*/ 83520 h 81360"/>
              </a:gdLst>
              <a:ahLst/>
              <a:rect l="textAreaLeft" t="textAreaTop" r="textAreaRight" b="textAreaBottom"/>
              <a:pathLst>
                <a:path w="436" h="232">
                  <a:moveTo>
                    <a:pt x="375" y="126"/>
                  </a:moveTo>
                  <a:cubicBezTo>
                    <a:pt x="319" y="168"/>
                    <a:pt x="312" y="225"/>
                    <a:pt x="312" y="227"/>
                  </a:cubicBezTo>
                  <a:cubicBezTo>
                    <a:pt x="312" y="232"/>
                    <a:pt x="315" y="232"/>
                    <a:pt x="321" y="232"/>
                  </a:cubicBezTo>
                  <a:cubicBezTo>
                    <a:pt x="330" y="232"/>
                    <a:pt x="331" y="232"/>
                    <a:pt x="333" y="225"/>
                  </a:cubicBezTo>
                  <a:cubicBezTo>
                    <a:pt x="335" y="214"/>
                    <a:pt x="342" y="186"/>
                    <a:pt x="366" y="162"/>
                  </a:cubicBezTo>
                  <a:cubicBezTo>
                    <a:pt x="391" y="135"/>
                    <a:pt x="414" y="128"/>
                    <a:pt x="432" y="123"/>
                  </a:cubicBezTo>
                  <a:cubicBezTo>
                    <a:pt x="434" y="121"/>
                    <a:pt x="436" y="119"/>
                    <a:pt x="436" y="117"/>
                  </a:cubicBezTo>
                  <a:cubicBezTo>
                    <a:pt x="436" y="112"/>
                    <a:pt x="434" y="112"/>
                    <a:pt x="429" y="110"/>
                  </a:cubicBezTo>
                  <a:cubicBezTo>
                    <a:pt x="364" y="89"/>
                    <a:pt x="342" y="44"/>
                    <a:pt x="333" y="6"/>
                  </a:cubicBezTo>
                  <a:cubicBezTo>
                    <a:pt x="331" y="0"/>
                    <a:pt x="327" y="0"/>
                    <a:pt x="321" y="0"/>
                  </a:cubicBezTo>
                  <a:cubicBezTo>
                    <a:pt x="314" y="0"/>
                    <a:pt x="312" y="0"/>
                    <a:pt x="312" y="6"/>
                  </a:cubicBezTo>
                  <a:cubicBezTo>
                    <a:pt x="312" y="8"/>
                    <a:pt x="315" y="36"/>
                    <a:pt x="337" y="67"/>
                  </a:cubicBezTo>
                  <a:cubicBezTo>
                    <a:pt x="348" y="83"/>
                    <a:pt x="360" y="96"/>
                    <a:pt x="375" y="105"/>
                  </a:cubicBezTo>
                  <a:cubicBezTo>
                    <a:pt x="256" y="105"/>
                    <a:pt x="137" y="105"/>
                    <a:pt x="18" y="105"/>
                  </a:cubicBezTo>
                  <a:cubicBezTo>
                    <a:pt x="11" y="105"/>
                    <a:pt x="0" y="105"/>
                    <a:pt x="0" y="115"/>
                  </a:cubicBezTo>
                  <a:cubicBezTo>
                    <a:pt x="0" y="126"/>
                    <a:pt x="11" y="126"/>
                    <a:pt x="18" y="126"/>
                  </a:cubicBezTo>
                  <a:cubicBezTo>
                    <a:pt x="137" y="126"/>
                    <a:pt x="256" y="126"/>
                    <a:pt x="375" y="12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8520" bIns="385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04" name=""/>
            <p:cNvSpPr/>
            <p:nvPr/>
          </p:nvSpPr>
          <p:spPr>
            <a:xfrm>
              <a:off x="1271160" y="2701440"/>
              <a:ext cx="155520" cy="68760"/>
            </a:xfrm>
            <a:custGeom>
              <a:avLst/>
              <a:gdLst>
                <a:gd name="textAreaLeft" fmla="*/ 0 w 155520"/>
                <a:gd name="textAreaRight" fmla="*/ 157680 w 155520"/>
                <a:gd name="textAreaTop" fmla="*/ 0 h 68760"/>
                <a:gd name="textAreaBottom" fmla="*/ 70920 h 68760"/>
              </a:gdLst>
              <a:ahLst/>
              <a:rect l="textAreaLeft" t="textAreaTop" r="textAreaRight" b="textAreaBottom"/>
              <a:pathLst>
                <a:path w="438" h="197">
                  <a:moveTo>
                    <a:pt x="223" y="73"/>
                  </a:moveTo>
                  <a:cubicBezTo>
                    <a:pt x="200" y="45"/>
                    <a:pt x="193" y="38"/>
                    <a:pt x="175" y="27"/>
                  </a:cubicBezTo>
                  <a:cubicBezTo>
                    <a:pt x="148" y="7"/>
                    <a:pt x="121" y="0"/>
                    <a:pt x="96" y="0"/>
                  </a:cubicBezTo>
                  <a:cubicBezTo>
                    <a:pt x="42" y="0"/>
                    <a:pt x="0" y="47"/>
                    <a:pt x="0" y="99"/>
                  </a:cubicBezTo>
                  <a:cubicBezTo>
                    <a:pt x="0" y="151"/>
                    <a:pt x="40" y="197"/>
                    <a:pt x="94" y="197"/>
                  </a:cubicBezTo>
                  <a:cubicBezTo>
                    <a:pt x="157" y="197"/>
                    <a:pt x="198" y="147"/>
                    <a:pt x="214" y="124"/>
                  </a:cubicBezTo>
                  <a:cubicBezTo>
                    <a:pt x="238" y="153"/>
                    <a:pt x="245" y="160"/>
                    <a:pt x="263" y="171"/>
                  </a:cubicBezTo>
                  <a:cubicBezTo>
                    <a:pt x="290" y="190"/>
                    <a:pt x="317" y="197"/>
                    <a:pt x="342" y="197"/>
                  </a:cubicBezTo>
                  <a:cubicBezTo>
                    <a:pt x="396" y="197"/>
                    <a:pt x="438" y="151"/>
                    <a:pt x="438" y="99"/>
                  </a:cubicBezTo>
                  <a:cubicBezTo>
                    <a:pt x="438" y="47"/>
                    <a:pt x="398" y="0"/>
                    <a:pt x="344" y="0"/>
                  </a:cubicBezTo>
                  <a:cubicBezTo>
                    <a:pt x="281" y="0"/>
                    <a:pt x="240" y="50"/>
                    <a:pt x="223" y="73"/>
                  </a:cubicBezTo>
                  <a:moveTo>
                    <a:pt x="238" y="90"/>
                  </a:moveTo>
                  <a:cubicBezTo>
                    <a:pt x="254" y="61"/>
                    <a:pt x="294" y="16"/>
                    <a:pt x="348" y="16"/>
                  </a:cubicBezTo>
                  <a:cubicBezTo>
                    <a:pt x="393" y="16"/>
                    <a:pt x="425" y="56"/>
                    <a:pt x="425" y="99"/>
                  </a:cubicBezTo>
                  <a:cubicBezTo>
                    <a:pt x="425" y="142"/>
                    <a:pt x="389" y="174"/>
                    <a:pt x="349" y="174"/>
                  </a:cubicBezTo>
                  <a:cubicBezTo>
                    <a:pt x="308" y="174"/>
                    <a:pt x="279" y="140"/>
                    <a:pt x="238" y="90"/>
                  </a:cubicBezTo>
                  <a:moveTo>
                    <a:pt x="200" y="108"/>
                  </a:moveTo>
                  <a:cubicBezTo>
                    <a:pt x="184" y="136"/>
                    <a:pt x="144" y="181"/>
                    <a:pt x="90" y="181"/>
                  </a:cubicBezTo>
                  <a:cubicBezTo>
                    <a:pt x="45" y="181"/>
                    <a:pt x="13" y="141"/>
                    <a:pt x="13" y="99"/>
                  </a:cubicBezTo>
                  <a:cubicBezTo>
                    <a:pt x="13" y="56"/>
                    <a:pt x="49" y="23"/>
                    <a:pt x="88" y="23"/>
                  </a:cubicBezTo>
                  <a:cubicBezTo>
                    <a:pt x="130" y="23"/>
                    <a:pt x="159" y="57"/>
                    <a:pt x="200" y="10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920" bIns="259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05" name=""/>
            <p:cNvSpPr/>
            <p:nvPr/>
          </p:nvSpPr>
          <p:spPr>
            <a:xfrm>
              <a:off x="3255120" y="2440080"/>
              <a:ext cx="68400" cy="106560"/>
            </a:xfrm>
            <a:custGeom>
              <a:avLst/>
              <a:gdLst>
                <a:gd name="textAreaLeft" fmla="*/ 0 w 68400"/>
                <a:gd name="textAreaRight" fmla="*/ 70560 w 68400"/>
                <a:gd name="textAreaTop" fmla="*/ 0 h 106560"/>
                <a:gd name="textAreaBottom" fmla="*/ 108720 h 106560"/>
              </a:gdLst>
              <a:ahLst/>
              <a:rect l="textAreaLeft" t="textAreaTop" r="textAreaRight" b="textAreaBottom"/>
              <a:pathLst>
                <a:path w="196" h="302">
                  <a:moveTo>
                    <a:pt x="42" y="47"/>
                  </a:moveTo>
                  <a:cubicBezTo>
                    <a:pt x="65" y="52"/>
                    <a:pt x="77" y="52"/>
                    <a:pt x="85" y="52"/>
                  </a:cubicBezTo>
                  <a:cubicBezTo>
                    <a:pt x="142" y="52"/>
                    <a:pt x="178" y="12"/>
                    <a:pt x="178" y="5"/>
                  </a:cubicBezTo>
                  <a:cubicBezTo>
                    <a:pt x="178" y="2"/>
                    <a:pt x="175" y="0"/>
                    <a:pt x="173" y="0"/>
                  </a:cubicBezTo>
                  <a:cubicBezTo>
                    <a:pt x="171" y="0"/>
                    <a:pt x="171" y="0"/>
                    <a:pt x="169" y="2"/>
                  </a:cubicBezTo>
                  <a:cubicBezTo>
                    <a:pt x="158" y="5"/>
                    <a:pt x="135" y="14"/>
                    <a:pt x="103" y="14"/>
                  </a:cubicBezTo>
                  <a:cubicBezTo>
                    <a:pt x="90" y="14"/>
                    <a:pt x="67" y="12"/>
                    <a:pt x="38" y="2"/>
                  </a:cubicBezTo>
                  <a:cubicBezTo>
                    <a:pt x="33" y="0"/>
                    <a:pt x="33" y="0"/>
                    <a:pt x="31" y="0"/>
                  </a:cubicBezTo>
                  <a:cubicBezTo>
                    <a:pt x="25" y="0"/>
                    <a:pt x="25" y="5"/>
                    <a:pt x="25" y="12"/>
                  </a:cubicBezTo>
                  <a:cubicBezTo>
                    <a:pt x="25" y="55"/>
                    <a:pt x="25" y="99"/>
                    <a:pt x="25" y="142"/>
                  </a:cubicBezTo>
                  <a:cubicBezTo>
                    <a:pt x="25" y="149"/>
                    <a:pt x="25" y="154"/>
                    <a:pt x="33" y="154"/>
                  </a:cubicBezTo>
                  <a:cubicBezTo>
                    <a:pt x="36" y="154"/>
                    <a:pt x="38" y="154"/>
                    <a:pt x="42" y="149"/>
                  </a:cubicBezTo>
                  <a:cubicBezTo>
                    <a:pt x="61" y="124"/>
                    <a:pt x="88" y="120"/>
                    <a:pt x="103" y="120"/>
                  </a:cubicBezTo>
                  <a:cubicBezTo>
                    <a:pt x="130" y="120"/>
                    <a:pt x="142" y="142"/>
                    <a:pt x="144" y="145"/>
                  </a:cubicBezTo>
                  <a:cubicBezTo>
                    <a:pt x="151" y="160"/>
                    <a:pt x="155" y="176"/>
                    <a:pt x="155" y="203"/>
                  </a:cubicBezTo>
                  <a:cubicBezTo>
                    <a:pt x="155" y="215"/>
                    <a:pt x="155" y="242"/>
                    <a:pt x="140" y="260"/>
                  </a:cubicBezTo>
                  <a:cubicBezTo>
                    <a:pt x="130" y="277"/>
                    <a:pt x="112" y="287"/>
                    <a:pt x="90" y="287"/>
                  </a:cubicBezTo>
                  <a:cubicBezTo>
                    <a:pt x="61" y="287"/>
                    <a:pt x="31" y="271"/>
                    <a:pt x="20" y="242"/>
                  </a:cubicBezTo>
                  <a:cubicBezTo>
                    <a:pt x="36" y="244"/>
                    <a:pt x="45" y="233"/>
                    <a:pt x="45" y="221"/>
                  </a:cubicBezTo>
                  <a:cubicBezTo>
                    <a:pt x="45" y="201"/>
                    <a:pt x="29" y="197"/>
                    <a:pt x="24" y="197"/>
                  </a:cubicBezTo>
                  <a:cubicBezTo>
                    <a:pt x="22" y="197"/>
                    <a:pt x="0" y="197"/>
                    <a:pt x="0" y="223"/>
                  </a:cubicBezTo>
                  <a:cubicBezTo>
                    <a:pt x="0" y="262"/>
                    <a:pt x="38" y="302"/>
                    <a:pt x="90" y="302"/>
                  </a:cubicBezTo>
                  <a:cubicBezTo>
                    <a:pt x="148" y="302"/>
                    <a:pt x="196" y="260"/>
                    <a:pt x="196" y="205"/>
                  </a:cubicBezTo>
                  <a:cubicBezTo>
                    <a:pt x="196" y="154"/>
                    <a:pt x="158" y="108"/>
                    <a:pt x="104" y="108"/>
                  </a:cubicBezTo>
                  <a:cubicBezTo>
                    <a:pt x="85" y="108"/>
                    <a:pt x="61" y="113"/>
                    <a:pt x="42" y="129"/>
                  </a:cubicBezTo>
                  <a:cubicBezTo>
                    <a:pt x="42" y="102"/>
                    <a:pt x="42" y="74"/>
                    <a:pt x="42" y="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06" name=""/>
            <p:cNvSpPr/>
            <p:nvPr/>
          </p:nvSpPr>
          <p:spPr>
            <a:xfrm>
              <a:off x="3344040" y="2475720"/>
              <a:ext cx="95040" cy="69480"/>
            </a:xfrm>
            <a:custGeom>
              <a:avLst/>
              <a:gdLst>
                <a:gd name="textAreaLeft" fmla="*/ 0 w 95040"/>
                <a:gd name="textAreaRight" fmla="*/ 97200 w 95040"/>
                <a:gd name="textAreaTop" fmla="*/ 0 h 69480"/>
                <a:gd name="textAreaBottom" fmla="*/ 71640 h 69480"/>
              </a:gdLst>
              <a:ahLst/>
              <a:rect l="textAreaLeft" t="textAreaTop" r="textAreaRight" b="textAreaBottom"/>
              <a:pathLst>
                <a:path w="270" h="199">
                  <a:moveTo>
                    <a:pt x="32" y="167"/>
                  </a:moveTo>
                  <a:cubicBezTo>
                    <a:pt x="30" y="172"/>
                    <a:pt x="28" y="183"/>
                    <a:pt x="28" y="185"/>
                  </a:cubicBezTo>
                  <a:cubicBezTo>
                    <a:pt x="28" y="194"/>
                    <a:pt x="36" y="199"/>
                    <a:pt x="43" y="199"/>
                  </a:cubicBezTo>
                  <a:cubicBezTo>
                    <a:pt x="50" y="199"/>
                    <a:pt x="58" y="192"/>
                    <a:pt x="61" y="188"/>
                  </a:cubicBezTo>
                  <a:cubicBezTo>
                    <a:pt x="64" y="185"/>
                    <a:pt x="66" y="170"/>
                    <a:pt x="68" y="161"/>
                  </a:cubicBezTo>
                  <a:cubicBezTo>
                    <a:pt x="70" y="152"/>
                    <a:pt x="75" y="133"/>
                    <a:pt x="77" y="122"/>
                  </a:cubicBezTo>
                  <a:cubicBezTo>
                    <a:pt x="81" y="111"/>
                    <a:pt x="82" y="102"/>
                    <a:pt x="86" y="91"/>
                  </a:cubicBezTo>
                  <a:cubicBezTo>
                    <a:pt x="90" y="73"/>
                    <a:pt x="91" y="70"/>
                    <a:pt x="104" y="52"/>
                  </a:cubicBezTo>
                  <a:cubicBezTo>
                    <a:pt x="117" y="34"/>
                    <a:pt x="136" y="12"/>
                    <a:pt x="171" y="12"/>
                  </a:cubicBezTo>
                  <a:cubicBezTo>
                    <a:pt x="196" y="12"/>
                    <a:pt x="196" y="34"/>
                    <a:pt x="196" y="43"/>
                  </a:cubicBezTo>
                  <a:cubicBezTo>
                    <a:pt x="196" y="70"/>
                    <a:pt x="178" y="118"/>
                    <a:pt x="171" y="136"/>
                  </a:cubicBezTo>
                  <a:cubicBezTo>
                    <a:pt x="165" y="149"/>
                    <a:pt x="163" y="152"/>
                    <a:pt x="163" y="160"/>
                  </a:cubicBezTo>
                  <a:cubicBezTo>
                    <a:pt x="163" y="183"/>
                    <a:pt x="183" y="199"/>
                    <a:pt x="207" y="199"/>
                  </a:cubicBezTo>
                  <a:cubicBezTo>
                    <a:pt x="250" y="199"/>
                    <a:pt x="270" y="138"/>
                    <a:pt x="270" y="131"/>
                  </a:cubicBezTo>
                  <a:cubicBezTo>
                    <a:pt x="270" y="125"/>
                    <a:pt x="264" y="125"/>
                    <a:pt x="262" y="125"/>
                  </a:cubicBezTo>
                  <a:cubicBezTo>
                    <a:pt x="257" y="125"/>
                    <a:pt x="255" y="127"/>
                    <a:pt x="253" y="133"/>
                  </a:cubicBezTo>
                  <a:cubicBezTo>
                    <a:pt x="244" y="169"/>
                    <a:pt x="225" y="187"/>
                    <a:pt x="207" y="187"/>
                  </a:cubicBezTo>
                  <a:cubicBezTo>
                    <a:pt x="198" y="187"/>
                    <a:pt x="196" y="179"/>
                    <a:pt x="196" y="170"/>
                  </a:cubicBezTo>
                  <a:cubicBezTo>
                    <a:pt x="196" y="160"/>
                    <a:pt x="198" y="154"/>
                    <a:pt x="207" y="134"/>
                  </a:cubicBezTo>
                  <a:cubicBezTo>
                    <a:pt x="212" y="122"/>
                    <a:pt x="230" y="73"/>
                    <a:pt x="230" y="50"/>
                  </a:cubicBezTo>
                  <a:cubicBezTo>
                    <a:pt x="230" y="7"/>
                    <a:pt x="196" y="0"/>
                    <a:pt x="172" y="0"/>
                  </a:cubicBezTo>
                  <a:cubicBezTo>
                    <a:pt x="135" y="0"/>
                    <a:pt x="111" y="21"/>
                    <a:pt x="97" y="39"/>
                  </a:cubicBezTo>
                  <a:cubicBezTo>
                    <a:pt x="95" y="9"/>
                    <a:pt x="68" y="0"/>
                    <a:pt x="50" y="0"/>
                  </a:cubicBezTo>
                  <a:cubicBezTo>
                    <a:pt x="30" y="0"/>
                    <a:pt x="21" y="12"/>
                    <a:pt x="14" y="23"/>
                  </a:cubicBezTo>
                  <a:cubicBezTo>
                    <a:pt x="5" y="39"/>
                    <a:pt x="0" y="64"/>
                    <a:pt x="0" y="66"/>
                  </a:cubicBezTo>
                  <a:cubicBezTo>
                    <a:pt x="0" y="73"/>
                    <a:pt x="5" y="73"/>
                    <a:pt x="7" y="73"/>
                  </a:cubicBezTo>
                  <a:cubicBezTo>
                    <a:pt x="12" y="73"/>
                    <a:pt x="14" y="72"/>
                    <a:pt x="16" y="59"/>
                  </a:cubicBezTo>
                  <a:cubicBezTo>
                    <a:pt x="23" y="34"/>
                    <a:pt x="32" y="12"/>
                    <a:pt x="48" y="12"/>
                  </a:cubicBezTo>
                  <a:cubicBezTo>
                    <a:pt x="61" y="12"/>
                    <a:pt x="63" y="21"/>
                    <a:pt x="63" y="34"/>
                  </a:cubicBezTo>
                  <a:cubicBezTo>
                    <a:pt x="63" y="41"/>
                    <a:pt x="58" y="57"/>
                    <a:pt x="55" y="70"/>
                  </a:cubicBezTo>
                  <a:cubicBezTo>
                    <a:pt x="53" y="82"/>
                    <a:pt x="48" y="100"/>
                    <a:pt x="46" y="109"/>
                  </a:cubicBezTo>
                  <a:cubicBezTo>
                    <a:pt x="42" y="128"/>
                    <a:pt x="37" y="148"/>
                    <a:pt x="32" y="16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640" bIns="266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07" name=""/>
            <p:cNvSpPr/>
            <p:nvPr/>
          </p:nvSpPr>
          <p:spPr>
            <a:xfrm>
              <a:off x="3457800" y="2401200"/>
              <a:ext cx="56880" cy="75960"/>
            </a:xfrm>
            <a:custGeom>
              <a:avLst/>
              <a:gdLst>
                <a:gd name="textAreaLeft" fmla="*/ 0 w 56880"/>
                <a:gd name="textAreaRight" fmla="*/ 59040 w 56880"/>
                <a:gd name="textAreaTop" fmla="*/ 0 h 75960"/>
                <a:gd name="textAreaBottom" fmla="*/ 78120 h 75960"/>
              </a:gdLst>
              <a:ahLst/>
              <a:rect l="textAreaLeft" t="textAreaTop" r="textAreaRight" b="textAreaBottom"/>
              <a:pathLst>
                <a:path w="164" h="217">
                  <a:moveTo>
                    <a:pt x="33" y="108"/>
                  </a:moveTo>
                  <a:cubicBezTo>
                    <a:pt x="35" y="92"/>
                    <a:pt x="35" y="68"/>
                    <a:pt x="45" y="47"/>
                  </a:cubicBezTo>
                  <a:cubicBezTo>
                    <a:pt x="54" y="31"/>
                    <a:pt x="76" y="13"/>
                    <a:pt x="105" y="13"/>
                  </a:cubicBezTo>
                  <a:cubicBezTo>
                    <a:pt x="110" y="13"/>
                    <a:pt x="125" y="13"/>
                    <a:pt x="135" y="20"/>
                  </a:cubicBezTo>
                  <a:cubicBezTo>
                    <a:pt x="130" y="22"/>
                    <a:pt x="121" y="27"/>
                    <a:pt x="121" y="38"/>
                  </a:cubicBezTo>
                  <a:cubicBezTo>
                    <a:pt x="121" y="47"/>
                    <a:pt x="128" y="54"/>
                    <a:pt x="137" y="54"/>
                  </a:cubicBezTo>
                  <a:cubicBezTo>
                    <a:pt x="143" y="54"/>
                    <a:pt x="155" y="50"/>
                    <a:pt x="155" y="36"/>
                  </a:cubicBezTo>
                  <a:cubicBezTo>
                    <a:pt x="155" y="20"/>
                    <a:pt x="143" y="0"/>
                    <a:pt x="105" y="0"/>
                  </a:cubicBezTo>
                  <a:cubicBezTo>
                    <a:pt x="51" y="0"/>
                    <a:pt x="0" y="45"/>
                    <a:pt x="0" y="110"/>
                  </a:cubicBezTo>
                  <a:cubicBezTo>
                    <a:pt x="0" y="185"/>
                    <a:pt x="36" y="217"/>
                    <a:pt x="83" y="217"/>
                  </a:cubicBezTo>
                  <a:cubicBezTo>
                    <a:pt x="114" y="217"/>
                    <a:pt x="130" y="207"/>
                    <a:pt x="141" y="198"/>
                  </a:cubicBezTo>
                  <a:cubicBezTo>
                    <a:pt x="161" y="180"/>
                    <a:pt x="164" y="162"/>
                    <a:pt x="164" y="146"/>
                  </a:cubicBezTo>
                  <a:cubicBezTo>
                    <a:pt x="164" y="126"/>
                    <a:pt x="159" y="111"/>
                    <a:pt x="143" y="97"/>
                  </a:cubicBezTo>
                  <a:cubicBezTo>
                    <a:pt x="128" y="84"/>
                    <a:pt x="114" y="75"/>
                    <a:pt x="85" y="75"/>
                  </a:cubicBezTo>
                  <a:cubicBezTo>
                    <a:pt x="67" y="75"/>
                    <a:pt x="47" y="84"/>
                    <a:pt x="33" y="108"/>
                  </a:cubicBezTo>
                  <a:moveTo>
                    <a:pt x="83" y="205"/>
                  </a:moveTo>
                  <a:cubicBezTo>
                    <a:pt x="35" y="205"/>
                    <a:pt x="35" y="153"/>
                    <a:pt x="35" y="138"/>
                  </a:cubicBezTo>
                  <a:cubicBezTo>
                    <a:pt x="35" y="115"/>
                    <a:pt x="53" y="86"/>
                    <a:pt x="85" y="86"/>
                  </a:cubicBezTo>
                  <a:cubicBezTo>
                    <a:pt x="101" y="86"/>
                    <a:pt x="112" y="90"/>
                    <a:pt x="121" y="102"/>
                  </a:cubicBezTo>
                  <a:cubicBezTo>
                    <a:pt x="130" y="115"/>
                    <a:pt x="132" y="128"/>
                    <a:pt x="132" y="146"/>
                  </a:cubicBezTo>
                  <a:cubicBezTo>
                    <a:pt x="132" y="163"/>
                    <a:pt x="132" y="176"/>
                    <a:pt x="121" y="189"/>
                  </a:cubicBezTo>
                  <a:cubicBezTo>
                    <a:pt x="112" y="199"/>
                    <a:pt x="101" y="205"/>
                    <a:pt x="83" y="20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120" bIns="331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08" name=""/>
            <p:cNvSpPr/>
            <p:nvPr/>
          </p:nvSpPr>
          <p:spPr>
            <a:xfrm>
              <a:off x="3554640" y="2502000"/>
              <a:ext cx="105840" cy="5760"/>
            </a:xfrm>
            <a:custGeom>
              <a:avLst/>
              <a:gdLst>
                <a:gd name="textAreaLeft" fmla="*/ 0 w 105840"/>
                <a:gd name="textAreaRight" fmla="*/ 108000 w 105840"/>
                <a:gd name="textAreaTop" fmla="*/ 0 h 5760"/>
                <a:gd name="textAreaBottom" fmla="*/ 7920 h 5760"/>
              </a:gdLst>
              <a:ahLst/>
              <a:rect l="textAreaLeft" t="textAreaTop" r="textAreaRight" b="textAreaBottom"/>
              <a:pathLst>
                <a:path w="300" h="22">
                  <a:moveTo>
                    <a:pt x="282" y="22"/>
                  </a:moveTo>
                  <a:cubicBezTo>
                    <a:pt x="289" y="22"/>
                    <a:pt x="300" y="22"/>
                    <a:pt x="300" y="11"/>
                  </a:cubicBezTo>
                  <a:cubicBezTo>
                    <a:pt x="300" y="0"/>
                    <a:pt x="289" y="0"/>
                    <a:pt x="282" y="0"/>
                  </a:cubicBezTo>
                  <a:cubicBezTo>
                    <a:pt x="194" y="0"/>
                    <a:pt x="106" y="0"/>
                    <a:pt x="18" y="0"/>
                  </a:cubicBezTo>
                  <a:cubicBezTo>
                    <a:pt x="10" y="0"/>
                    <a:pt x="0" y="0"/>
                    <a:pt x="0" y="9"/>
                  </a:cubicBezTo>
                  <a:cubicBezTo>
                    <a:pt x="0" y="22"/>
                    <a:pt x="10" y="22"/>
                    <a:pt x="18" y="22"/>
                  </a:cubicBezTo>
                  <a:cubicBezTo>
                    <a:pt x="106" y="22"/>
                    <a:pt x="194" y="22"/>
                    <a:pt x="282" y="2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080" bIns="-370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09" name=""/>
            <p:cNvSpPr/>
            <p:nvPr/>
          </p:nvSpPr>
          <p:spPr>
            <a:xfrm>
              <a:off x="3688560" y="2440080"/>
              <a:ext cx="71280" cy="106560"/>
            </a:xfrm>
            <a:custGeom>
              <a:avLst/>
              <a:gdLst>
                <a:gd name="textAreaLeft" fmla="*/ 0 w 71280"/>
                <a:gd name="textAreaRight" fmla="*/ 73440 w 71280"/>
                <a:gd name="textAreaTop" fmla="*/ 0 h 106560"/>
                <a:gd name="textAreaBottom" fmla="*/ 108720 h 106560"/>
              </a:gdLst>
              <a:ahLst/>
              <a:rect l="textAreaLeft" t="textAreaTop" r="textAreaRight" b="textAreaBottom"/>
              <a:pathLst>
                <a:path w="204" h="302">
                  <a:moveTo>
                    <a:pt x="97" y="145"/>
                  </a:moveTo>
                  <a:cubicBezTo>
                    <a:pt x="132" y="145"/>
                    <a:pt x="157" y="169"/>
                    <a:pt x="157" y="217"/>
                  </a:cubicBezTo>
                  <a:cubicBezTo>
                    <a:pt x="157" y="271"/>
                    <a:pt x="124" y="287"/>
                    <a:pt x="99" y="287"/>
                  </a:cubicBezTo>
                  <a:cubicBezTo>
                    <a:pt x="81" y="287"/>
                    <a:pt x="42" y="282"/>
                    <a:pt x="24" y="257"/>
                  </a:cubicBezTo>
                  <a:cubicBezTo>
                    <a:pt x="43" y="255"/>
                    <a:pt x="49" y="241"/>
                    <a:pt x="49" y="232"/>
                  </a:cubicBezTo>
                  <a:cubicBezTo>
                    <a:pt x="49" y="217"/>
                    <a:pt x="38" y="208"/>
                    <a:pt x="25" y="208"/>
                  </a:cubicBezTo>
                  <a:cubicBezTo>
                    <a:pt x="13" y="208"/>
                    <a:pt x="0" y="215"/>
                    <a:pt x="0" y="233"/>
                  </a:cubicBezTo>
                  <a:cubicBezTo>
                    <a:pt x="0" y="275"/>
                    <a:pt x="45" y="302"/>
                    <a:pt x="99" y="302"/>
                  </a:cubicBezTo>
                  <a:cubicBezTo>
                    <a:pt x="160" y="302"/>
                    <a:pt x="204" y="260"/>
                    <a:pt x="204" y="217"/>
                  </a:cubicBezTo>
                  <a:cubicBezTo>
                    <a:pt x="204" y="181"/>
                    <a:pt x="175" y="147"/>
                    <a:pt x="126" y="138"/>
                  </a:cubicBezTo>
                  <a:cubicBezTo>
                    <a:pt x="173" y="120"/>
                    <a:pt x="189" y="88"/>
                    <a:pt x="189" y="61"/>
                  </a:cubicBezTo>
                  <a:cubicBezTo>
                    <a:pt x="189" y="25"/>
                    <a:pt x="150" y="0"/>
                    <a:pt x="101" y="0"/>
                  </a:cubicBezTo>
                  <a:cubicBezTo>
                    <a:pt x="51" y="0"/>
                    <a:pt x="13" y="23"/>
                    <a:pt x="13" y="59"/>
                  </a:cubicBezTo>
                  <a:cubicBezTo>
                    <a:pt x="13" y="73"/>
                    <a:pt x="24" y="82"/>
                    <a:pt x="36" y="82"/>
                  </a:cubicBezTo>
                  <a:cubicBezTo>
                    <a:pt x="51" y="82"/>
                    <a:pt x="60" y="72"/>
                    <a:pt x="60" y="59"/>
                  </a:cubicBezTo>
                  <a:cubicBezTo>
                    <a:pt x="60" y="47"/>
                    <a:pt x="51" y="38"/>
                    <a:pt x="36" y="38"/>
                  </a:cubicBezTo>
                  <a:cubicBezTo>
                    <a:pt x="52" y="18"/>
                    <a:pt x="83" y="12"/>
                    <a:pt x="99" y="12"/>
                  </a:cubicBezTo>
                  <a:cubicBezTo>
                    <a:pt x="119" y="12"/>
                    <a:pt x="148" y="21"/>
                    <a:pt x="148" y="61"/>
                  </a:cubicBezTo>
                  <a:cubicBezTo>
                    <a:pt x="148" y="79"/>
                    <a:pt x="141" y="99"/>
                    <a:pt x="130" y="113"/>
                  </a:cubicBezTo>
                  <a:cubicBezTo>
                    <a:pt x="115" y="129"/>
                    <a:pt x="103" y="131"/>
                    <a:pt x="79" y="133"/>
                  </a:cubicBezTo>
                  <a:cubicBezTo>
                    <a:pt x="69" y="133"/>
                    <a:pt x="69" y="133"/>
                    <a:pt x="65" y="133"/>
                  </a:cubicBezTo>
                  <a:cubicBezTo>
                    <a:pt x="64" y="135"/>
                    <a:pt x="61" y="135"/>
                    <a:pt x="61" y="140"/>
                  </a:cubicBezTo>
                  <a:cubicBezTo>
                    <a:pt x="61" y="145"/>
                    <a:pt x="65" y="145"/>
                    <a:pt x="72" y="145"/>
                  </a:cubicBezTo>
                  <a:cubicBezTo>
                    <a:pt x="81" y="145"/>
                    <a:pt x="89" y="145"/>
                    <a:pt x="97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10" name=""/>
            <p:cNvSpPr/>
            <p:nvPr/>
          </p:nvSpPr>
          <p:spPr>
            <a:xfrm>
              <a:off x="3778200" y="2475720"/>
              <a:ext cx="94680" cy="69480"/>
            </a:xfrm>
            <a:custGeom>
              <a:avLst/>
              <a:gdLst>
                <a:gd name="textAreaLeft" fmla="*/ 0 w 94680"/>
                <a:gd name="textAreaRight" fmla="*/ 96840 w 94680"/>
                <a:gd name="textAreaTop" fmla="*/ 0 h 69480"/>
                <a:gd name="textAreaBottom" fmla="*/ 71640 h 69480"/>
              </a:gdLst>
              <a:ahLst/>
              <a:rect l="textAreaLeft" t="textAreaTop" r="textAreaRight" b="textAreaBottom"/>
              <a:pathLst>
                <a:path w="269" h="199">
                  <a:moveTo>
                    <a:pt x="34" y="167"/>
                  </a:moveTo>
                  <a:cubicBezTo>
                    <a:pt x="32" y="172"/>
                    <a:pt x="28" y="183"/>
                    <a:pt x="28" y="185"/>
                  </a:cubicBezTo>
                  <a:cubicBezTo>
                    <a:pt x="28" y="194"/>
                    <a:pt x="37" y="199"/>
                    <a:pt x="45" y="199"/>
                  </a:cubicBezTo>
                  <a:cubicBezTo>
                    <a:pt x="52" y="199"/>
                    <a:pt x="59" y="192"/>
                    <a:pt x="61" y="188"/>
                  </a:cubicBezTo>
                  <a:cubicBezTo>
                    <a:pt x="63" y="185"/>
                    <a:pt x="66" y="170"/>
                    <a:pt x="70" y="161"/>
                  </a:cubicBezTo>
                  <a:cubicBezTo>
                    <a:pt x="72" y="152"/>
                    <a:pt x="77" y="133"/>
                    <a:pt x="79" y="122"/>
                  </a:cubicBezTo>
                  <a:cubicBezTo>
                    <a:pt x="81" y="111"/>
                    <a:pt x="84" y="102"/>
                    <a:pt x="86" y="91"/>
                  </a:cubicBezTo>
                  <a:cubicBezTo>
                    <a:pt x="91" y="73"/>
                    <a:pt x="91" y="70"/>
                    <a:pt x="104" y="52"/>
                  </a:cubicBezTo>
                  <a:cubicBezTo>
                    <a:pt x="117" y="34"/>
                    <a:pt x="138" y="12"/>
                    <a:pt x="171" y="12"/>
                  </a:cubicBezTo>
                  <a:cubicBezTo>
                    <a:pt x="197" y="12"/>
                    <a:pt x="197" y="34"/>
                    <a:pt x="197" y="43"/>
                  </a:cubicBezTo>
                  <a:cubicBezTo>
                    <a:pt x="197" y="70"/>
                    <a:pt x="178" y="118"/>
                    <a:pt x="171" y="136"/>
                  </a:cubicBezTo>
                  <a:cubicBezTo>
                    <a:pt x="167" y="149"/>
                    <a:pt x="165" y="152"/>
                    <a:pt x="165" y="160"/>
                  </a:cubicBezTo>
                  <a:cubicBezTo>
                    <a:pt x="165" y="183"/>
                    <a:pt x="185" y="199"/>
                    <a:pt x="206" y="199"/>
                  </a:cubicBezTo>
                  <a:cubicBezTo>
                    <a:pt x="251" y="199"/>
                    <a:pt x="269" y="138"/>
                    <a:pt x="269" y="131"/>
                  </a:cubicBezTo>
                  <a:cubicBezTo>
                    <a:pt x="269" y="125"/>
                    <a:pt x="266" y="127"/>
                    <a:pt x="264" y="125"/>
                  </a:cubicBezTo>
                  <a:cubicBezTo>
                    <a:pt x="257" y="125"/>
                    <a:pt x="257" y="127"/>
                    <a:pt x="255" y="133"/>
                  </a:cubicBezTo>
                  <a:cubicBezTo>
                    <a:pt x="244" y="169"/>
                    <a:pt x="226" y="187"/>
                    <a:pt x="208" y="187"/>
                  </a:cubicBezTo>
                  <a:cubicBezTo>
                    <a:pt x="199" y="187"/>
                    <a:pt x="197" y="179"/>
                    <a:pt x="197" y="170"/>
                  </a:cubicBezTo>
                  <a:cubicBezTo>
                    <a:pt x="197" y="160"/>
                    <a:pt x="199" y="154"/>
                    <a:pt x="206" y="134"/>
                  </a:cubicBezTo>
                  <a:cubicBezTo>
                    <a:pt x="212" y="122"/>
                    <a:pt x="230" y="73"/>
                    <a:pt x="230" y="50"/>
                  </a:cubicBezTo>
                  <a:cubicBezTo>
                    <a:pt x="230" y="7"/>
                    <a:pt x="196" y="0"/>
                    <a:pt x="172" y="0"/>
                  </a:cubicBezTo>
                  <a:cubicBezTo>
                    <a:pt x="136" y="0"/>
                    <a:pt x="111" y="21"/>
                    <a:pt x="99" y="39"/>
                  </a:cubicBezTo>
                  <a:cubicBezTo>
                    <a:pt x="95" y="9"/>
                    <a:pt x="70" y="0"/>
                    <a:pt x="50" y="0"/>
                  </a:cubicBezTo>
                  <a:cubicBezTo>
                    <a:pt x="32" y="0"/>
                    <a:pt x="21" y="12"/>
                    <a:pt x="16" y="23"/>
                  </a:cubicBezTo>
                  <a:cubicBezTo>
                    <a:pt x="7" y="39"/>
                    <a:pt x="0" y="64"/>
                    <a:pt x="0" y="66"/>
                  </a:cubicBezTo>
                  <a:cubicBezTo>
                    <a:pt x="0" y="73"/>
                    <a:pt x="4" y="71"/>
                    <a:pt x="7" y="73"/>
                  </a:cubicBezTo>
                  <a:cubicBezTo>
                    <a:pt x="14" y="73"/>
                    <a:pt x="14" y="72"/>
                    <a:pt x="18" y="59"/>
                  </a:cubicBezTo>
                  <a:cubicBezTo>
                    <a:pt x="23" y="34"/>
                    <a:pt x="32" y="12"/>
                    <a:pt x="50" y="12"/>
                  </a:cubicBezTo>
                  <a:cubicBezTo>
                    <a:pt x="61" y="12"/>
                    <a:pt x="64" y="21"/>
                    <a:pt x="64" y="34"/>
                  </a:cubicBezTo>
                  <a:cubicBezTo>
                    <a:pt x="64" y="41"/>
                    <a:pt x="61" y="57"/>
                    <a:pt x="57" y="70"/>
                  </a:cubicBezTo>
                  <a:cubicBezTo>
                    <a:pt x="54" y="82"/>
                    <a:pt x="50" y="100"/>
                    <a:pt x="48" y="109"/>
                  </a:cubicBezTo>
                  <a:cubicBezTo>
                    <a:pt x="43" y="128"/>
                    <a:pt x="39" y="148"/>
                    <a:pt x="34" y="16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640" bIns="266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11" name=""/>
            <p:cNvSpPr/>
            <p:nvPr/>
          </p:nvSpPr>
          <p:spPr>
            <a:xfrm>
              <a:off x="3893400" y="2401200"/>
              <a:ext cx="54720" cy="75960"/>
            </a:xfrm>
            <a:custGeom>
              <a:avLst/>
              <a:gdLst>
                <a:gd name="textAreaLeft" fmla="*/ 0 w 54720"/>
                <a:gd name="textAreaRight" fmla="*/ 56880 w 54720"/>
                <a:gd name="textAreaTop" fmla="*/ 0 h 75960"/>
                <a:gd name="textAreaBottom" fmla="*/ 78120 h 75960"/>
              </a:gdLst>
              <a:ahLst/>
              <a:rect l="textAreaLeft" t="textAreaTop" r="textAreaRight" b="textAreaBottom"/>
              <a:pathLst>
                <a:path w="158" h="217">
                  <a:moveTo>
                    <a:pt x="34" y="36"/>
                  </a:moveTo>
                  <a:cubicBezTo>
                    <a:pt x="50" y="41"/>
                    <a:pt x="65" y="41"/>
                    <a:pt x="68" y="41"/>
                  </a:cubicBezTo>
                  <a:cubicBezTo>
                    <a:pt x="90" y="41"/>
                    <a:pt x="106" y="34"/>
                    <a:pt x="113" y="31"/>
                  </a:cubicBezTo>
                  <a:cubicBezTo>
                    <a:pt x="120" y="27"/>
                    <a:pt x="142" y="13"/>
                    <a:pt x="142" y="5"/>
                  </a:cubicBezTo>
                  <a:cubicBezTo>
                    <a:pt x="142" y="2"/>
                    <a:pt x="140" y="2"/>
                    <a:pt x="138" y="0"/>
                  </a:cubicBezTo>
                  <a:cubicBezTo>
                    <a:pt x="137" y="1"/>
                    <a:pt x="137" y="0"/>
                    <a:pt x="133" y="2"/>
                  </a:cubicBezTo>
                  <a:cubicBezTo>
                    <a:pt x="122" y="5"/>
                    <a:pt x="102" y="11"/>
                    <a:pt x="81" y="11"/>
                  </a:cubicBezTo>
                  <a:cubicBezTo>
                    <a:pt x="63" y="11"/>
                    <a:pt x="45" y="7"/>
                    <a:pt x="29" y="2"/>
                  </a:cubicBezTo>
                  <a:cubicBezTo>
                    <a:pt x="25" y="0"/>
                    <a:pt x="26" y="1"/>
                    <a:pt x="25" y="0"/>
                  </a:cubicBezTo>
                  <a:cubicBezTo>
                    <a:pt x="20" y="0"/>
                    <a:pt x="20" y="4"/>
                    <a:pt x="20" y="9"/>
                  </a:cubicBezTo>
                  <a:cubicBezTo>
                    <a:pt x="20" y="41"/>
                    <a:pt x="20" y="72"/>
                    <a:pt x="20" y="104"/>
                  </a:cubicBezTo>
                  <a:cubicBezTo>
                    <a:pt x="20" y="110"/>
                    <a:pt x="20" y="113"/>
                    <a:pt x="25" y="113"/>
                  </a:cubicBezTo>
                  <a:cubicBezTo>
                    <a:pt x="29" y="113"/>
                    <a:pt x="29" y="113"/>
                    <a:pt x="32" y="110"/>
                  </a:cubicBezTo>
                  <a:cubicBezTo>
                    <a:pt x="45" y="95"/>
                    <a:pt x="61" y="88"/>
                    <a:pt x="83" y="88"/>
                  </a:cubicBezTo>
                  <a:cubicBezTo>
                    <a:pt x="101" y="88"/>
                    <a:pt x="111" y="99"/>
                    <a:pt x="115" y="106"/>
                  </a:cubicBezTo>
                  <a:cubicBezTo>
                    <a:pt x="122" y="117"/>
                    <a:pt x="124" y="131"/>
                    <a:pt x="124" y="146"/>
                  </a:cubicBezTo>
                  <a:cubicBezTo>
                    <a:pt x="124" y="160"/>
                    <a:pt x="124" y="176"/>
                    <a:pt x="111" y="189"/>
                  </a:cubicBezTo>
                  <a:cubicBezTo>
                    <a:pt x="97" y="203"/>
                    <a:pt x="79" y="205"/>
                    <a:pt x="72" y="205"/>
                  </a:cubicBezTo>
                  <a:cubicBezTo>
                    <a:pt x="50" y="205"/>
                    <a:pt x="29" y="196"/>
                    <a:pt x="18" y="178"/>
                  </a:cubicBezTo>
                  <a:cubicBezTo>
                    <a:pt x="32" y="176"/>
                    <a:pt x="36" y="167"/>
                    <a:pt x="36" y="160"/>
                  </a:cubicBezTo>
                  <a:cubicBezTo>
                    <a:pt x="36" y="149"/>
                    <a:pt x="29" y="142"/>
                    <a:pt x="18" y="142"/>
                  </a:cubicBezTo>
                  <a:cubicBezTo>
                    <a:pt x="11" y="142"/>
                    <a:pt x="0" y="146"/>
                    <a:pt x="0" y="160"/>
                  </a:cubicBezTo>
                  <a:cubicBezTo>
                    <a:pt x="0" y="190"/>
                    <a:pt x="30" y="217"/>
                    <a:pt x="72" y="217"/>
                  </a:cubicBezTo>
                  <a:cubicBezTo>
                    <a:pt x="119" y="217"/>
                    <a:pt x="158" y="185"/>
                    <a:pt x="158" y="147"/>
                  </a:cubicBezTo>
                  <a:cubicBezTo>
                    <a:pt x="158" y="111"/>
                    <a:pt x="128" y="77"/>
                    <a:pt x="83" y="77"/>
                  </a:cubicBezTo>
                  <a:cubicBezTo>
                    <a:pt x="63" y="77"/>
                    <a:pt x="47" y="83"/>
                    <a:pt x="34" y="93"/>
                  </a:cubicBezTo>
                  <a:cubicBezTo>
                    <a:pt x="34" y="74"/>
                    <a:pt x="34" y="55"/>
                    <a:pt x="34" y="3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120" bIns="331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12" name=""/>
            <p:cNvSpPr/>
            <p:nvPr/>
          </p:nvSpPr>
          <p:spPr>
            <a:xfrm>
              <a:off x="3989160" y="2502000"/>
              <a:ext cx="105480" cy="5760"/>
            </a:xfrm>
            <a:custGeom>
              <a:avLst/>
              <a:gdLst>
                <a:gd name="textAreaLeft" fmla="*/ 0 w 105480"/>
                <a:gd name="textAreaRight" fmla="*/ 107640 w 105480"/>
                <a:gd name="textAreaTop" fmla="*/ 0 h 5760"/>
                <a:gd name="textAreaBottom" fmla="*/ 7920 h 5760"/>
              </a:gdLst>
              <a:ahLst/>
              <a:rect l="textAreaLeft" t="textAreaTop" r="textAreaRight" b="textAreaBottom"/>
              <a:pathLst>
                <a:path w="299" h="22">
                  <a:moveTo>
                    <a:pt x="283" y="22"/>
                  </a:moveTo>
                  <a:cubicBezTo>
                    <a:pt x="288" y="22"/>
                    <a:pt x="299" y="22"/>
                    <a:pt x="299" y="11"/>
                  </a:cubicBezTo>
                  <a:cubicBezTo>
                    <a:pt x="299" y="0"/>
                    <a:pt x="290" y="0"/>
                    <a:pt x="283" y="0"/>
                  </a:cubicBezTo>
                  <a:cubicBezTo>
                    <a:pt x="195" y="0"/>
                    <a:pt x="106" y="0"/>
                    <a:pt x="18" y="0"/>
                  </a:cubicBezTo>
                  <a:cubicBezTo>
                    <a:pt x="11" y="0"/>
                    <a:pt x="0" y="0"/>
                    <a:pt x="0" y="9"/>
                  </a:cubicBezTo>
                  <a:cubicBezTo>
                    <a:pt x="0" y="22"/>
                    <a:pt x="11" y="22"/>
                    <a:pt x="18" y="22"/>
                  </a:cubicBezTo>
                  <a:cubicBezTo>
                    <a:pt x="106" y="22"/>
                    <a:pt x="195" y="22"/>
                    <a:pt x="283" y="2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080" bIns="-370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13" name=""/>
            <p:cNvSpPr/>
            <p:nvPr/>
          </p:nvSpPr>
          <p:spPr>
            <a:xfrm>
              <a:off x="4124520" y="2440080"/>
              <a:ext cx="68040" cy="106560"/>
            </a:xfrm>
            <a:custGeom>
              <a:avLst/>
              <a:gdLst>
                <a:gd name="textAreaLeft" fmla="*/ 0 w 68040"/>
                <a:gd name="textAreaRight" fmla="*/ 70200 w 68040"/>
                <a:gd name="textAreaTop" fmla="*/ 0 h 106560"/>
                <a:gd name="textAreaBottom" fmla="*/ 108720 h 106560"/>
              </a:gdLst>
              <a:ahLst/>
              <a:rect l="textAreaLeft" t="textAreaTop" r="textAreaRight" b="textAreaBottom"/>
              <a:pathLst>
                <a:path w="195" h="302">
                  <a:moveTo>
                    <a:pt x="40" y="47"/>
                  </a:moveTo>
                  <a:cubicBezTo>
                    <a:pt x="63" y="52"/>
                    <a:pt x="76" y="52"/>
                    <a:pt x="83" y="52"/>
                  </a:cubicBezTo>
                  <a:cubicBezTo>
                    <a:pt x="143" y="52"/>
                    <a:pt x="177" y="12"/>
                    <a:pt x="177" y="5"/>
                  </a:cubicBezTo>
                  <a:cubicBezTo>
                    <a:pt x="177" y="2"/>
                    <a:pt x="173" y="0"/>
                    <a:pt x="171" y="0"/>
                  </a:cubicBezTo>
                  <a:cubicBezTo>
                    <a:pt x="170" y="0"/>
                    <a:pt x="170" y="0"/>
                    <a:pt x="168" y="2"/>
                  </a:cubicBezTo>
                  <a:cubicBezTo>
                    <a:pt x="157" y="5"/>
                    <a:pt x="134" y="14"/>
                    <a:pt x="101" y="14"/>
                  </a:cubicBezTo>
                  <a:cubicBezTo>
                    <a:pt x="89" y="14"/>
                    <a:pt x="65" y="12"/>
                    <a:pt x="36" y="2"/>
                  </a:cubicBezTo>
                  <a:cubicBezTo>
                    <a:pt x="31" y="0"/>
                    <a:pt x="33" y="0"/>
                    <a:pt x="31" y="0"/>
                  </a:cubicBezTo>
                  <a:cubicBezTo>
                    <a:pt x="24" y="0"/>
                    <a:pt x="24" y="5"/>
                    <a:pt x="24" y="12"/>
                  </a:cubicBezTo>
                  <a:cubicBezTo>
                    <a:pt x="24" y="55"/>
                    <a:pt x="24" y="99"/>
                    <a:pt x="24" y="142"/>
                  </a:cubicBezTo>
                  <a:cubicBezTo>
                    <a:pt x="24" y="149"/>
                    <a:pt x="24" y="154"/>
                    <a:pt x="31" y="154"/>
                  </a:cubicBezTo>
                  <a:cubicBezTo>
                    <a:pt x="36" y="154"/>
                    <a:pt x="36" y="154"/>
                    <a:pt x="40" y="149"/>
                  </a:cubicBezTo>
                  <a:cubicBezTo>
                    <a:pt x="60" y="124"/>
                    <a:pt x="87" y="120"/>
                    <a:pt x="101" y="120"/>
                  </a:cubicBezTo>
                  <a:cubicBezTo>
                    <a:pt x="128" y="120"/>
                    <a:pt x="141" y="142"/>
                    <a:pt x="143" y="145"/>
                  </a:cubicBezTo>
                  <a:cubicBezTo>
                    <a:pt x="150" y="160"/>
                    <a:pt x="153" y="176"/>
                    <a:pt x="153" y="203"/>
                  </a:cubicBezTo>
                  <a:cubicBezTo>
                    <a:pt x="153" y="215"/>
                    <a:pt x="153" y="242"/>
                    <a:pt x="141" y="260"/>
                  </a:cubicBezTo>
                  <a:cubicBezTo>
                    <a:pt x="128" y="277"/>
                    <a:pt x="110" y="287"/>
                    <a:pt x="89" y="287"/>
                  </a:cubicBezTo>
                  <a:cubicBezTo>
                    <a:pt x="60" y="287"/>
                    <a:pt x="29" y="271"/>
                    <a:pt x="18" y="242"/>
                  </a:cubicBezTo>
                  <a:cubicBezTo>
                    <a:pt x="36" y="244"/>
                    <a:pt x="44" y="233"/>
                    <a:pt x="44" y="221"/>
                  </a:cubicBezTo>
                  <a:cubicBezTo>
                    <a:pt x="44" y="201"/>
                    <a:pt x="27" y="197"/>
                    <a:pt x="22" y="197"/>
                  </a:cubicBezTo>
                  <a:cubicBezTo>
                    <a:pt x="20" y="197"/>
                    <a:pt x="0" y="197"/>
                    <a:pt x="0" y="223"/>
                  </a:cubicBezTo>
                  <a:cubicBezTo>
                    <a:pt x="0" y="262"/>
                    <a:pt x="36" y="302"/>
                    <a:pt x="89" y="302"/>
                  </a:cubicBezTo>
                  <a:cubicBezTo>
                    <a:pt x="146" y="302"/>
                    <a:pt x="195" y="260"/>
                    <a:pt x="195" y="205"/>
                  </a:cubicBezTo>
                  <a:cubicBezTo>
                    <a:pt x="195" y="154"/>
                    <a:pt x="157" y="108"/>
                    <a:pt x="103" y="108"/>
                  </a:cubicBezTo>
                  <a:cubicBezTo>
                    <a:pt x="83" y="108"/>
                    <a:pt x="60" y="113"/>
                    <a:pt x="40" y="129"/>
                  </a:cubicBezTo>
                  <a:cubicBezTo>
                    <a:pt x="40" y="102"/>
                    <a:pt x="40" y="74"/>
                    <a:pt x="40" y="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14" name=""/>
            <p:cNvSpPr/>
            <p:nvPr/>
          </p:nvSpPr>
          <p:spPr>
            <a:xfrm>
              <a:off x="4212720" y="2475720"/>
              <a:ext cx="95040" cy="69480"/>
            </a:xfrm>
            <a:custGeom>
              <a:avLst/>
              <a:gdLst>
                <a:gd name="textAreaLeft" fmla="*/ 0 w 95040"/>
                <a:gd name="textAreaRight" fmla="*/ 97200 w 95040"/>
                <a:gd name="textAreaTop" fmla="*/ 0 h 69480"/>
                <a:gd name="textAreaBottom" fmla="*/ 71640 h 69480"/>
              </a:gdLst>
              <a:ahLst/>
              <a:rect l="textAreaLeft" t="textAreaTop" r="textAreaRight" b="textAreaBottom"/>
              <a:pathLst>
                <a:path w="270" h="199">
                  <a:moveTo>
                    <a:pt x="33" y="167"/>
                  </a:moveTo>
                  <a:cubicBezTo>
                    <a:pt x="31" y="172"/>
                    <a:pt x="29" y="183"/>
                    <a:pt x="29" y="185"/>
                  </a:cubicBezTo>
                  <a:cubicBezTo>
                    <a:pt x="29" y="194"/>
                    <a:pt x="36" y="199"/>
                    <a:pt x="43" y="199"/>
                  </a:cubicBezTo>
                  <a:cubicBezTo>
                    <a:pt x="52" y="199"/>
                    <a:pt x="59" y="192"/>
                    <a:pt x="61" y="188"/>
                  </a:cubicBezTo>
                  <a:cubicBezTo>
                    <a:pt x="64" y="185"/>
                    <a:pt x="67" y="170"/>
                    <a:pt x="69" y="161"/>
                  </a:cubicBezTo>
                  <a:cubicBezTo>
                    <a:pt x="70" y="152"/>
                    <a:pt x="76" y="133"/>
                    <a:pt x="79" y="122"/>
                  </a:cubicBezTo>
                  <a:cubicBezTo>
                    <a:pt x="81" y="111"/>
                    <a:pt x="83" y="102"/>
                    <a:pt x="87" y="91"/>
                  </a:cubicBezTo>
                  <a:cubicBezTo>
                    <a:pt x="90" y="73"/>
                    <a:pt x="92" y="70"/>
                    <a:pt x="105" y="52"/>
                  </a:cubicBezTo>
                  <a:cubicBezTo>
                    <a:pt x="117" y="34"/>
                    <a:pt x="139" y="12"/>
                    <a:pt x="171" y="12"/>
                  </a:cubicBezTo>
                  <a:cubicBezTo>
                    <a:pt x="196" y="12"/>
                    <a:pt x="196" y="34"/>
                    <a:pt x="196" y="43"/>
                  </a:cubicBezTo>
                  <a:cubicBezTo>
                    <a:pt x="196" y="70"/>
                    <a:pt x="178" y="118"/>
                    <a:pt x="171" y="136"/>
                  </a:cubicBezTo>
                  <a:cubicBezTo>
                    <a:pt x="166" y="149"/>
                    <a:pt x="164" y="152"/>
                    <a:pt x="164" y="160"/>
                  </a:cubicBezTo>
                  <a:cubicBezTo>
                    <a:pt x="164" y="183"/>
                    <a:pt x="184" y="199"/>
                    <a:pt x="207" y="199"/>
                  </a:cubicBezTo>
                  <a:cubicBezTo>
                    <a:pt x="250" y="199"/>
                    <a:pt x="270" y="138"/>
                    <a:pt x="270" y="131"/>
                  </a:cubicBezTo>
                  <a:cubicBezTo>
                    <a:pt x="270" y="125"/>
                    <a:pt x="265" y="125"/>
                    <a:pt x="263" y="125"/>
                  </a:cubicBezTo>
                  <a:cubicBezTo>
                    <a:pt x="258" y="125"/>
                    <a:pt x="256" y="127"/>
                    <a:pt x="254" y="133"/>
                  </a:cubicBezTo>
                  <a:cubicBezTo>
                    <a:pt x="245" y="169"/>
                    <a:pt x="225" y="187"/>
                    <a:pt x="207" y="187"/>
                  </a:cubicBezTo>
                  <a:cubicBezTo>
                    <a:pt x="198" y="187"/>
                    <a:pt x="196" y="179"/>
                    <a:pt x="196" y="170"/>
                  </a:cubicBezTo>
                  <a:cubicBezTo>
                    <a:pt x="196" y="160"/>
                    <a:pt x="198" y="154"/>
                    <a:pt x="207" y="134"/>
                  </a:cubicBezTo>
                  <a:cubicBezTo>
                    <a:pt x="213" y="122"/>
                    <a:pt x="231" y="73"/>
                    <a:pt x="231" y="50"/>
                  </a:cubicBezTo>
                  <a:cubicBezTo>
                    <a:pt x="231" y="7"/>
                    <a:pt x="196" y="0"/>
                    <a:pt x="173" y="0"/>
                  </a:cubicBezTo>
                  <a:cubicBezTo>
                    <a:pt x="137" y="0"/>
                    <a:pt x="112" y="21"/>
                    <a:pt x="97" y="39"/>
                  </a:cubicBezTo>
                  <a:cubicBezTo>
                    <a:pt x="96" y="9"/>
                    <a:pt x="69" y="0"/>
                    <a:pt x="51" y="0"/>
                  </a:cubicBezTo>
                  <a:cubicBezTo>
                    <a:pt x="31" y="0"/>
                    <a:pt x="22" y="12"/>
                    <a:pt x="16" y="23"/>
                  </a:cubicBezTo>
                  <a:cubicBezTo>
                    <a:pt x="6" y="39"/>
                    <a:pt x="0" y="64"/>
                    <a:pt x="0" y="66"/>
                  </a:cubicBezTo>
                  <a:cubicBezTo>
                    <a:pt x="0" y="73"/>
                    <a:pt x="6" y="73"/>
                    <a:pt x="7" y="73"/>
                  </a:cubicBezTo>
                  <a:cubicBezTo>
                    <a:pt x="13" y="73"/>
                    <a:pt x="15" y="72"/>
                    <a:pt x="16" y="59"/>
                  </a:cubicBezTo>
                  <a:cubicBezTo>
                    <a:pt x="24" y="34"/>
                    <a:pt x="33" y="12"/>
                    <a:pt x="49" y="12"/>
                  </a:cubicBezTo>
                  <a:cubicBezTo>
                    <a:pt x="61" y="12"/>
                    <a:pt x="63" y="21"/>
                    <a:pt x="63" y="34"/>
                  </a:cubicBezTo>
                  <a:cubicBezTo>
                    <a:pt x="63" y="41"/>
                    <a:pt x="59" y="57"/>
                    <a:pt x="56" y="70"/>
                  </a:cubicBezTo>
                  <a:cubicBezTo>
                    <a:pt x="53" y="82"/>
                    <a:pt x="49" y="100"/>
                    <a:pt x="47" y="109"/>
                  </a:cubicBezTo>
                  <a:cubicBezTo>
                    <a:pt x="42" y="128"/>
                    <a:pt x="37" y="148"/>
                    <a:pt x="33" y="16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640" bIns="266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15" name=""/>
            <p:cNvSpPr/>
            <p:nvPr/>
          </p:nvSpPr>
          <p:spPr>
            <a:xfrm>
              <a:off x="4326840" y="2401200"/>
              <a:ext cx="56880" cy="75960"/>
            </a:xfrm>
            <a:custGeom>
              <a:avLst/>
              <a:gdLst>
                <a:gd name="textAreaLeft" fmla="*/ 0 w 56880"/>
                <a:gd name="textAreaRight" fmla="*/ 59040 w 56880"/>
                <a:gd name="textAreaTop" fmla="*/ 0 h 75960"/>
                <a:gd name="textAreaBottom" fmla="*/ 78120 h 75960"/>
              </a:gdLst>
              <a:ahLst/>
              <a:rect l="textAreaLeft" t="textAreaTop" r="textAreaRight" b="textAreaBottom"/>
              <a:pathLst>
                <a:path w="164" h="217">
                  <a:moveTo>
                    <a:pt x="34" y="108"/>
                  </a:moveTo>
                  <a:cubicBezTo>
                    <a:pt x="34" y="92"/>
                    <a:pt x="34" y="68"/>
                    <a:pt x="45" y="47"/>
                  </a:cubicBezTo>
                  <a:cubicBezTo>
                    <a:pt x="54" y="31"/>
                    <a:pt x="76" y="13"/>
                    <a:pt x="104" y="13"/>
                  </a:cubicBezTo>
                  <a:cubicBezTo>
                    <a:pt x="110" y="13"/>
                    <a:pt x="124" y="13"/>
                    <a:pt x="135" y="20"/>
                  </a:cubicBezTo>
                  <a:cubicBezTo>
                    <a:pt x="130" y="22"/>
                    <a:pt x="121" y="27"/>
                    <a:pt x="121" y="38"/>
                  </a:cubicBezTo>
                  <a:cubicBezTo>
                    <a:pt x="121" y="47"/>
                    <a:pt x="128" y="54"/>
                    <a:pt x="139" y="54"/>
                  </a:cubicBezTo>
                  <a:cubicBezTo>
                    <a:pt x="144" y="54"/>
                    <a:pt x="155" y="50"/>
                    <a:pt x="155" y="36"/>
                  </a:cubicBezTo>
                  <a:cubicBezTo>
                    <a:pt x="155" y="20"/>
                    <a:pt x="142" y="0"/>
                    <a:pt x="104" y="0"/>
                  </a:cubicBezTo>
                  <a:cubicBezTo>
                    <a:pt x="50" y="0"/>
                    <a:pt x="0" y="45"/>
                    <a:pt x="0" y="110"/>
                  </a:cubicBezTo>
                  <a:cubicBezTo>
                    <a:pt x="0" y="185"/>
                    <a:pt x="38" y="217"/>
                    <a:pt x="83" y="217"/>
                  </a:cubicBezTo>
                  <a:cubicBezTo>
                    <a:pt x="115" y="217"/>
                    <a:pt x="130" y="207"/>
                    <a:pt x="140" y="198"/>
                  </a:cubicBezTo>
                  <a:cubicBezTo>
                    <a:pt x="160" y="180"/>
                    <a:pt x="164" y="162"/>
                    <a:pt x="164" y="146"/>
                  </a:cubicBezTo>
                  <a:cubicBezTo>
                    <a:pt x="164" y="126"/>
                    <a:pt x="158" y="111"/>
                    <a:pt x="142" y="97"/>
                  </a:cubicBezTo>
                  <a:cubicBezTo>
                    <a:pt x="128" y="84"/>
                    <a:pt x="113" y="75"/>
                    <a:pt x="86" y="75"/>
                  </a:cubicBezTo>
                  <a:cubicBezTo>
                    <a:pt x="67" y="75"/>
                    <a:pt x="47" y="84"/>
                    <a:pt x="34" y="108"/>
                  </a:cubicBezTo>
                  <a:moveTo>
                    <a:pt x="83" y="205"/>
                  </a:moveTo>
                  <a:cubicBezTo>
                    <a:pt x="34" y="205"/>
                    <a:pt x="34" y="153"/>
                    <a:pt x="34" y="138"/>
                  </a:cubicBezTo>
                  <a:cubicBezTo>
                    <a:pt x="34" y="115"/>
                    <a:pt x="52" y="86"/>
                    <a:pt x="85" y="86"/>
                  </a:cubicBezTo>
                  <a:cubicBezTo>
                    <a:pt x="101" y="86"/>
                    <a:pt x="112" y="90"/>
                    <a:pt x="121" y="102"/>
                  </a:cubicBezTo>
                  <a:cubicBezTo>
                    <a:pt x="131" y="115"/>
                    <a:pt x="131" y="128"/>
                    <a:pt x="131" y="146"/>
                  </a:cubicBezTo>
                  <a:cubicBezTo>
                    <a:pt x="131" y="163"/>
                    <a:pt x="131" y="176"/>
                    <a:pt x="121" y="189"/>
                  </a:cubicBezTo>
                  <a:cubicBezTo>
                    <a:pt x="112" y="199"/>
                    <a:pt x="101" y="205"/>
                    <a:pt x="83" y="20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120" bIns="331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16" name=""/>
            <p:cNvSpPr/>
            <p:nvPr/>
          </p:nvSpPr>
          <p:spPr>
            <a:xfrm>
              <a:off x="1505880" y="2574000"/>
              <a:ext cx="4638240" cy="6840"/>
            </a:xfrm>
            <a:custGeom>
              <a:avLst/>
              <a:gdLst>
                <a:gd name="textAreaLeft" fmla="*/ 0 w 4638240"/>
                <a:gd name="textAreaRight" fmla="*/ 4640400 w 4638240"/>
                <a:gd name="textAreaTop" fmla="*/ 0 h 6840"/>
                <a:gd name="textAreaBottom" fmla="*/ 9000 h 6840"/>
              </a:gdLst>
              <a:ahLst/>
              <a:rect l="textAreaLeft" t="textAreaTop" r="textAreaRight" b="textAreaBottom"/>
              <a:pathLst>
                <a:path w="12890" h="25">
                  <a:moveTo>
                    <a:pt x="6445" y="25"/>
                  </a:moveTo>
                  <a:cubicBezTo>
                    <a:pt x="4296" y="25"/>
                    <a:pt x="2148" y="25"/>
                    <a:pt x="0" y="25"/>
                  </a:cubicBezTo>
                  <a:cubicBezTo>
                    <a:pt x="0" y="17"/>
                    <a:pt x="0" y="8"/>
                    <a:pt x="0" y="0"/>
                  </a:cubicBezTo>
                  <a:cubicBezTo>
                    <a:pt x="4296" y="0"/>
                    <a:pt x="8593" y="0"/>
                    <a:pt x="12890" y="0"/>
                  </a:cubicBezTo>
                  <a:cubicBezTo>
                    <a:pt x="12890" y="8"/>
                    <a:pt x="12890" y="17"/>
                    <a:pt x="12890" y="25"/>
                  </a:cubicBezTo>
                  <a:cubicBezTo>
                    <a:pt x="10741" y="25"/>
                    <a:pt x="8593" y="25"/>
                    <a:pt x="6445" y="2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17" name=""/>
            <p:cNvSpPr/>
            <p:nvPr/>
          </p:nvSpPr>
          <p:spPr>
            <a:xfrm>
              <a:off x="1521360" y="2625840"/>
              <a:ext cx="135720" cy="156240"/>
            </a:xfrm>
            <a:custGeom>
              <a:avLst/>
              <a:gdLst>
                <a:gd name="textAreaLeft" fmla="*/ 0 w 135720"/>
                <a:gd name="textAreaRight" fmla="*/ 137880 w 135720"/>
                <a:gd name="textAreaTop" fmla="*/ 0 h 156240"/>
                <a:gd name="textAreaBottom" fmla="*/ 158400 h 156240"/>
              </a:gdLst>
              <a:ahLst/>
              <a:rect l="textAreaLeft" t="textAreaTop" r="textAreaRight" b="textAreaBottom"/>
              <a:pathLst>
                <a:path w="383" h="440">
                  <a:moveTo>
                    <a:pt x="153" y="393"/>
                  </a:moveTo>
                  <a:cubicBezTo>
                    <a:pt x="124" y="336"/>
                    <a:pt x="95" y="278"/>
                    <a:pt x="67" y="221"/>
                  </a:cubicBezTo>
                  <a:cubicBezTo>
                    <a:pt x="65" y="217"/>
                    <a:pt x="63" y="213"/>
                    <a:pt x="59" y="213"/>
                  </a:cubicBezTo>
                  <a:cubicBezTo>
                    <a:pt x="58" y="213"/>
                    <a:pt x="58" y="213"/>
                    <a:pt x="52" y="217"/>
                  </a:cubicBezTo>
                  <a:cubicBezTo>
                    <a:pt x="37" y="228"/>
                    <a:pt x="21" y="239"/>
                    <a:pt x="5" y="249"/>
                  </a:cubicBezTo>
                  <a:cubicBezTo>
                    <a:pt x="0" y="253"/>
                    <a:pt x="0" y="255"/>
                    <a:pt x="0" y="257"/>
                  </a:cubicBezTo>
                  <a:cubicBezTo>
                    <a:pt x="0" y="258"/>
                    <a:pt x="2" y="262"/>
                    <a:pt x="5" y="262"/>
                  </a:cubicBezTo>
                  <a:cubicBezTo>
                    <a:pt x="7" y="262"/>
                    <a:pt x="7" y="262"/>
                    <a:pt x="14" y="258"/>
                  </a:cubicBezTo>
                  <a:cubicBezTo>
                    <a:pt x="18" y="255"/>
                    <a:pt x="31" y="246"/>
                    <a:pt x="36" y="242"/>
                  </a:cubicBezTo>
                  <a:cubicBezTo>
                    <a:pt x="68" y="306"/>
                    <a:pt x="101" y="369"/>
                    <a:pt x="133" y="433"/>
                  </a:cubicBezTo>
                  <a:cubicBezTo>
                    <a:pt x="137" y="440"/>
                    <a:pt x="138" y="440"/>
                    <a:pt x="144" y="440"/>
                  </a:cubicBezTo>
                  <a:cubicBezTo>
                    <a:pt x="147" y="440"/>
                    <a:pt x="153" y="440"/>
                    <a:pt x="156" y="433"/>
                  </a:cubicBezTo>
                  <a:cubicBezTo>
                    <a:pt x="231" y="295"/>
                    <a:pt x="305" y="157"/>
                    <a:pt x="380" y="19"/>
                  </a:cubicBezTo>
                  <a:cubicBezTo>
                    <a:pt x="383" y="14"/>
                    <a:pt x="383" y="12"/>
                    <a:pt x="383" y="10"/>
                  </a:cubicBezTo>
                  <a:cubicBezTo>
                    <a:pt x="383" y="3"/>
                    <a:pt x="378" y="0"/>
                    <a:pt x="372" y="0"/>
                  </a:cubicBezTo>
                  <a:cubicBezTo>
                    <a:pt x="365" y="0"/>
                    <a:pt x="363" y="3"/>
                    <a:pt x="362" y="9"/>
                  </a:cubicBezTo>
                  <a:cubicBezTo>
                    <a:pt x="292" y="137"/>
                    <a:pt x="222" y="265"/>
                    <a:pt x="153" y="39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18" name=""/>
            <p:cNvSpPr/>
            <p:nvPr/>
          </p:nvSpPr>
          <p:spPr>
            <a:xfrm>
              <a:off x="1655280" y="2625840"/>
              <a:ext cx="636120" cy="5400"/>
            </a:xfrm>
            <a:custGeom>
              <a:avLst/>
              <a:gdLst>
                <a:gd name="textAreaLeft" fmla="*/ 0 w 636120"/>
                <a:gd name="textAreaRight" fmla="*/ 638280 w 636120"/>
                <a:gd name="textAreaTop" fmla="*/ 0 h 5400"/>
                <a:gd name="textAreaBottom" fmla="*/ 7560 h 5400"/>
              </a:gdLst>
              <a:ahLst/>
              <a:rect l="textAreaLeft" t="textAreaTop" r="textAreaRight" b="textAreaBottom"/>
              <a:pathLst>
                <a:path w="1773" h="21">
                  <a:moveTo>
                    <a:pt x="886" y="21"/>
                  </a:moveTo>
                  <a:cubicBezTo>
                    <a:pt x="591" y="21"/>
                    <a:pt x="296" y="21"/>
                    <a:pt x="0" y="21"/>
                  </a:cubicBezTo>
                  <a:cubicBezTo>
                    <a:pt x="0" y="14"/>
                    <a:pt x="0" y="7"/>
                    <a:pt x="0" y="0"/>
                  </a:cubicBezTo>
                  <a:cubicBezTo>
                    <a:pt x="591" y="0"/>
                    <a:pt x="1182" y="0"/>
                    <a:pt x="1773" y="0"/>
                  </a:cubicBezTo>
                  <a:cubicBezTo>
                    <a:pt x="1773" y="7"/>
                    <a:pt x="1773" y="14"/>
                    <a:pt x="1773" y="21"/>
                  </a:cubicBezTo>
                  <a:cubicBezTo>
                    <a:pt x="1477" y="21"/>
                    <a:pt x="1182" y="21"/>
                    <a:pt x="886" y="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440" bIns="-374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19" name=""/>
            <p:cNvSpPr/>
            <p:nvPr/>
          </p:nvSpPr>
          <p:spPr>
            <a:xfrm>
              <a:off x="1664640" y="2657880"/>
              <a:ext cx="70920" cy="106560"/>
            </a:xfrm>
            <a:custGeom>
              <a:avLst/>
              <a:gdLst>
                <a:gd name="textAreaLeft" fmla="*/ 0 w 70920"/>
                <a:gd name="textAreaRight" fmla="*/ 73080 w 70920"/>
                <a:gd name="textAreaTop" fmla="*/ 0 h 106560"/>
                <a:gd name="textAreaBottom" fmla="*/ 108720 h 106560"/>
              </a:gdLst>
              <a:ahLst/>
              <a:rect l="textAreaLeft" t="textAreaTop" r="textAreaRight" b="textAreaBottom"/>
              <a:pathLst>
                <a:path w="203" h="302">
                  <a:moveTo>
                    <a:pt x="160" y="162"/>
                  </a:moveTo>
                  <a:cubicBezTo>
                    <a:pt x="160" y="272"/>
                    <a:pt x="106" y="288"/>
                    <a:pt x="79" y="288"/>
                  </a:cubicBezTo>
                  <a:cubicBezTo>
                    <a:pt x="70" y="288"/>
                    <a:pt x="46" y="288"/>
                    <a:pt x="34" y="274"/>
                  </a:cubicBezTo>
                  <a:cubicBezTo>
                    <a:pt x="52" y="272"/>
                    <a:pt x="54" y="257"/>
                    <a:pt x="54" y="254"/>
                  </a:cubicBezTo>
                  <a:cubicBezTo>
                    <a:pt x="54" y="241"/>
                    <a:pt x="46" y="232"/>
                    <a:pt x="32" y="232"/>
                  </a:cubicBezTo>
                  <a:cubicBezTo>
                    <a:pt x="19" y="232"/>
                    <a:pt x="10" y="241"/>
                    <a:pt x="10" y="254"/>
                  </a:cubicBezTo>
                  <a:cubicBezTo>
                    <a:pt x="10" y="284"/>
                    <a:pt x="36" y="302"/>
                    <a:pt x="79" y="302"/>
                  </a:cubicBezTo>
                  <a:cubicBezTo>
                    <a:pt x="142" y="302"/>
                    <a:pt x="203" y="243"/>
                    <a:pt x="203" y="148"/>
                  </a:cubicBezTo>
                  <a:cubicBezTo>
                    <a:pt x="203" y="38"/>
                    <a:pt x="154" y="0"/>
                    <a:pt x="102" y="0"/>
                  </a:cubicBezTo>
                  <a:cubicBezTo>
                    <a:pt x="88" y="0"/>
                    <a:pt x="57" y="2"/>
                    <a:pt x="32" y="27"/>
                  </a:cubicBezTo>
                  <a:cubicBezTo>
                    <a:pt x="16" y="42"/>
                    <a:pt x="0" y="60"/>
                    <a:pt x="0" y="99"/>
                  </a:cubicBezTo>
                  <a:cubicBezTo>
                    <a:pt x="0" y="155"/>
                    <a:pt x="43" y="196"/>
                    <a:pt x="95" y="196"/>
                  </a:cubicBezTo>
                  <a:cubicBezTo>
                    <a:pt x="131" y="196"/>
                    <a:pt x="149" y="173"/>
                    <a:pt x="160" y="153"/>
                  </a:cubicBezTo>
                  <a:cubicBezTo>
                    <a:pt x="160" y="156"/>
                    <a:pt x="160" y="159"/>
                    <a:pt x="160" y="162"/>
                  </a:cubicBezTo>
                  <a:moveTo>
                    <a:pt x="97" y="184"/>
                  </a:moveTo>
                  <a:cubicBezTo>
                    <a:pt x="81" y="184"/>
                    <a:pt x="64" y="178"/>
                    <a:pt x="52" y="159"/>
                  </a:cubicBezTo>
                  <a:cubicBezTo>
                    <a:pt x="41" y="142"/>
                    <a:pt x="41" y="123"/>
                    <a:pt x="41" y="99"/>
                  </a:cubicBezTo>
                  <a:cubicBezTo>
                    <a:pt x="41" y="74"/>
                    <a:pt x="41" y="56"/>
                    <a:pt x="54" y="38"/>
                  </a:cubicBezTo>
                  <a:cubicBezTo>
                    <a:pt x="64" y="22"/>
                    <a:pt x="79" y="13"/>
                    <a:pt x="102" y="13"/>
                  </a:cubicBezTo>
                  <a:cubicBezTo>
                    <a:pt x="126" y="13"/>
                    <a:pt x="138" y="27"/>
                    <a:pt x="145" y="38"/>
                  </a:cubicBezTo>
                  <a:cubicBezTo>
                    <a:pt x="158" y="58"/>
                    <a:pt x="158" y="88"/>
                    <a:pt x="158" y="103"/>
                  </a:cubicBezTo>
                  <a:cubicBezTo>
                    <a:pt x="158" y="160"/>
                    <a:pt x="126" y="184"/>
                    <a:pt x="97" y="1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20" name=""/>
            <p:cNvSpPr/>
            <p:nvPr/>
          </p:nvSpPr>
          <p:spPr>
            <a:xfrm>
              <a:off x="1753920" y="2693520"/>
              <a:ext cx="95040" cy="69840"/>
            </a:xfrm>
            <a:custGeom>
              <a:avLst/>
              <a:gdLst>
                <a:gd name="textAreaLeft" fmla="*/ 0 w 95040"/>
                <a:gd name="textAreaRight" fmla="*/ 97200 w 95040"/>
                <a:gd name="textAreaTop" fmla="*/ 0 h 69840"/>
                <a:gd name="textAreaBottom" fmla="*/ 72000 h 69840"/>
              </a:gdLst>
              <a:ahLst/>
              <a:rect l="textAreaLeft" t="textAreaTop" r="textAreaRight" b="textAreaBottom"/>
              <a:pathLst>
                <a:path w="270" h="200">
                  <a:moveTo>
                    <a:pt x="32" y="167"/>
                  </a:moveTo>
                  <a:cubicBezTo>
                    <a:pt x="31" y="173"/>
                    <a:pt x="29" y="184"/>
                    <a:pt x="29" y="185"/>
                  </a:cubicBezTo>
                  <a:cubicBezTo>
                    <a:pt x="29" y="194"/>
                    <a:pt x="36" y="200"/>
                    <a:pt x="43" y="200"/>
                  </a:cubicBezTo>
                  <a:cubicBezTo>
                    <a:pt x="52" y="200"/>
                    <a:pt x="59" y="193"/>
                    <a:pt x="61" y="189"/>
                  </a:cubicBezTo>
                  <a:cubicBezTo>
                    <a:pt x="63" y="185"/>
                    <a:pt x="67" y="171"/>
                    <a:pt x="68" y="162"/>
                  </a:cubicBezTo>
                  <a:cubicBezTo>
                    <a:pt x="72" y="153"/>
                    <a:pt x="76" y="133"/>
                    <a:pt x="79" y="122"/>
                  </a:cubicBezTo>
                  <a:cubicBezTo>
                    <a:pt x="81" y="112"/>
                    <a:pt x="85" y="103"/>
                    <a:pt x="86" y="92"/>
                  </a:cubicBezTo>
                  <a:cubicBezTo>
                    <a:pt x="92" y="74"/>
                    <a:pt x="92" y="70"/>
                    <a:pt x="104" y="52"/>
                  </a:cubicBezTo>
                  <a:cubicBezTo>
                    <a:pt x="117" y="34"/>
                    <a:pt x="139" y="13"/>
                    <a:pt x="171" y="13"/>
                  </a:cubicBezTo>
                  <a:cubicBezTo>
                    <a:pt x="196" y="13"/>
                    <a:pt x="198" y="34"/>
                    <a:pt x="198" y="43"/>
                  </a:cubicBezTo>
                  <a:cubicBezTo>
                    <a:pt x="198" y="70"/>
                    <a:pt x="178" y="119"/>
                    <a:pt x="171" y="137"/>
                  </a:cubicBezTo>
                  <a:cubicBezTo>
                    <a:pt x="166" y="149"/>
                    <a:pt x="164" y="153"/>
                    <a:pt x="164" y="160"/>
                  </a:cubicBezTo>
                  <a:cubicBezTo>
                    <a:pt x="164" y="185"/>
                    <a:pt x="184" y="200"/>
                    <a:pt x="207" y="200"/>
                  </a:cubicBezTo>
                  <a:cubicBezTo>
                    <a:pt x="250" y="200"/>
                    <a:pt x="270" y="139"/>
                    <a:pt x="270" y="131"/>
                  </a:cubicBezTo>
                  <a:cubicBezTo>
                    <a:pt x="270" y="126"/>
                    <a:pt x="265" y="126"/>
                    <a:pt x="263" y="126"/>
                  </a:cubicBezTo>
                  <a:cubicBezTo>
                    <a:pt x="257" y="126"/>
                    <a:pt x="257" y="128"/>
                    <a:pt x="256" y="133"/>
                  </a:cubicBezTo>
                  <a:cubicBezTo>
                    <a:pt x="245" y="169"/>
                    <a:pt x="225" y="187"/>
                    <a:pt x="209" y="187"/>
                  </a:cubicBezTo>
                  <a:cubicBezTo>
                    <a:pt x="198" y="187"/>
                    <a:pt x="196" y="180"/>
                    <a:pt x="196" y="171"/>
                  </a:cubicBezTo>
                  <a:cubicBezTo>
                    <a:pt x="196" y="160"/>
                    <a:pt x="200" y="155"/>
                    <a:pt x="207" y="135"/>
                  </a:cubicBezTo>
                  <a:cubicBezTo>
                    <a:pt x="212" y="122"/>
                    <a:pt x="230" y="76"/>
                    <a:pt x="230" y="51"/>
                  </a:cubicBezTo>
                  <a:cubicBezTo>
                    <a:pt x="230" y="7"/>
                    <a:pt x="196" y="0"/>
                    <a:pt x="173" y="0"/>
                  </a:cubicBezTo>
                  <a:cubicBezTo>
                    <a:pt x="137" y="0"/>
                    <a:pt x="112" y="22"/>
                    <a:pt x="99" y="40"/>
                  </a:cubicBezTo>
                  <a:cubicBezTo>
                    <a:pt x="95" y="9"/>
                    <a:pt x="68" y="0"/>
                    <a:pt x="50" y="0"/>
                  </a:cubicBezTo>
                  <a:cubicBezTo>
                    <a:pt x="32" y="0"/>
                    <a:pt x="22" y="13"/>
                    <a:pt x="16" y="24"/>
                  </a:cubicBezTo>
                  <a:cubicBezTo>
                    <a:pt x="5" y="40"/>
                    <a:pt x="0" y="65"/>
                    <a:pt x="0" y="67"/>
                  </a:cubicBezTo>
                  <a:cubicBezTo>
                    <a:pt x="0" y="74"/>
                    <a:pt x="5" y="74"/>
                    <a:pt x="7" y="74"/>
                  </a:cubicBezTo>
                  <a:cubicBezTo>
                    <a:pt x="14" y="74"/>
                    <a:pt x="14" y="72"/>
                    <a:pt x="18" y="60"/>
                  </a:cubicBezTo>
                  <a:cubicBezTo>
                    <a:pt x="23" y="34"/>
                    <a:pt x="32" y="13"/>
                    <a:pt x="49" y="13"/>
                  </a:cubicBezTo>
                  <a:cubicBezTo>
                    <a:pt x="61" y="13"/>
                    <a:pt x="65" y="22"/>
                    <a:pt x="65" y="34"/>
                  </a:cubicBezTo>
                  <a:cubicBezTo>
                    <a:pt x="65" y="42"/>
                    <a:pt x="60" y="58"/>
                    <a:pt x="58" y="70"/>
                  </a:cubicBezTo>
                  <a:cubicBezTo>
                    <a:pt x="55" y="83"/>
                    <a:pt x="49" y="101"/>
                    <a:pt x="47" y="110"/>
                  </a:cubicBezTo>
                  <a:cubicBezTo>
                    <a:pt x="42" y="129"/>
                    <a:pt x="37" y="148"/>
                    <a:pt x="32" y="16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000" bIns="27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21" name=""/>
            <p:cNvSpPr/>
            <p:nvPr/>
          </p:nvSpPr>
          <p:spPr>
            <a:xfrm>
              <a:off x="1869120" y="2642400"/>
              <a:ext cx="55080" cy="73800"/>
            </a:xfrm>
            <a:custGeom>
              <a:avLst/>
              <a:gdLst>
                <a:gd name="textAreaLeft" fmla="*/ 0 w 55080"/>
                <a:gd name="textAreaRight" fmla="*/ 57240 w 55080"/>
                <a:gd name="textAreaTop" fmla="*/ 0 h 73800"/>
                <a:gd name="textAreaBottom" fmla="*/ 75960 h 73800"/>
              </a:gdLst>
              <a:ahLst/>
              <a:rect l="textAreaLeft" t="textAreaTop" r="textAreaRight" b="textAreaBottom"/>
              <a:pathLst>
                <a:path w="159" h="211">
                  <a:moveTo>
                    <a:pt x="159" y="149"/>
                  </a:moveTo>
                  <a:cubicBezTo>
                    <a:pt x="154" y="149"/>
                    <a:pt x="149" y="149"/>
                    <a:pt x="144" y="149"/>
                  </a:cubicBezTo>
                  <a:cubicBezTo>
                    <a:pt x="144" y="155"/>
                    <a:pt x="141" y="175"/>
                    <a:pt x="135" y="178"/>
                  </a:cubicBezTo>
                  <a:cubicBezTo>
                    <a:pt x="134" y="180"/>
                    <a:pt x="107" y="180"/>
                    <a:pt x="101" y="180"/>
                  </a:cubicBezTo>
                  <a:cubicBezTo>
                    <a:pt x="81" y="180"/>
                    <a:pt x="60" y="180"/>
                    <a:pt x="40" y="180"/>
                  </a:cubicBezTo>
                  <a:cubicBezTo>
                    <a:pt x="60" y="164"/>
                    <a:pt x="83" y="148"/>
                    <a:pt x="103" y="135"/>
                  </a:cubicBezTo>
                  <a:cubicBezTo>
                    <a:pt x="132" y="115"/>
                    <a:pt x="159" y="97"/>
                    <a:pt x="159" y="63"/>
                  </a:cubicBezTo>
                  <a:cubicBezTo>
                    <a:pt x="159" y="22"/>
                    <a:pt x="119" y="0"/>
                    <a:pt x="74" y="0"/>
                  </a:cubicBezTo>
                  <a:cubicBezTo>
                    <a:pt x="31" y="0"/>
                    <a:pt x="0" y="25"/>
                    <a:pt x="0" y="56"/>
                  </a:cubicBezTo>
                  <a:cubicBezTo>
                    <a:pt x="0" y="72"/>
                    <a:pt x="15" y="76"/>
                    <a:pt x="18" y="76"/>
                  </a:cubicBezTo>
                  <a:cubicBezTo>
                    <a:pt x="27" y="76"/>
                    <a:pt x="38" y="69"/>
                    <a:pt x="38" y="56"/>
                  </a:cubicBezTo>
                  <a:cubicBezTo>
                    <a:pt x="38" y="45"/>
                    <a:pt x="29" y="38"/>
                    <a:pt x="20" y="38"/>
                  </a:cubicBezTo>
                  <a:cubicBezTo>
                    <a:pt x="29" y="24"/>
                    <a:pt x="47" y="15"/>
                    <a:pt x="67" y="15"/>
                  </a:cubicBezTo>
                  <a:cubicBezTo>
                    <a:pt x="99" y="15"/>
                    <a:pt x="125" y="33"/>
                    <a:pt x="125" y="63"/>
                  </a:cubicBezTo>
                  <a:cubicBezTo>
                    <a:pt x="125" y="90"/>
                    <a:pt x="107" y="110"/>
                    <a:pt x="81" y="131"/>
                  </a:cubicBezTo>
                  <a:cubicBezTo>
                    <a:pt x="56" y="153"/>
                    <a:pt x="30" y="175"/>
                    <a:pt x="4" y="196"/>
                  </a:cubicBezTo>
                  <a:cubicBezTo>
                    <a:pt x="0" y="198"/>
                    <a:pt x="0" y="198"/>
                    <a:pt x="0" y="202"/>
                  </a:cubicBezTo>
                  <a:cubicBezTo>
                    <a:pt x="0" y="205"/>
                    <a:pt x="0" y="208"/>
                    <a:pt x="0" y="211"/>
                  </a:cubicBezTo>
                  <a:cubicBezTo>
                    <a:pt x="50" y="211"/>
                    <a:pt x="99" y="211"/>
                    <a:pt x="148" y="211"/>
                  </a:cubicBezTo>
                  <a:cubicBezTo>
                    <a:pt x="152" y="190"/>
                    <a:pt x="155" y="170"/>
                    <a:pt x="159" y="1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960" bIns="309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22" name=""/>
            <p:cNvSpPr/>
            <p:nvPr/>
          </p:nvSpPr>
          <p:spPr>
            <a:xfrm>
              <a:off x="1965240" y="2720160"/>
              <a:ext cx="105480" cy="5400"/>
            </a:xfrm>
            <a:custGeom>
              <a:avLst/>
              <a:gdLst>
                <a:gd name="textAreaLeft" fmla="*/ 0 w 105480"/>
                <a:gd name="textAreaRight" fmla="*/ 107640 w 105480"/>
                <a:gd name="textAreaTop" fmla="*/ 0 h 5400"/>
                <a:gd name="textAreaBottom" fmla="*/ 7560 h 5400"/>
              </a:gdLst>
              <a:ahLst/>
              <a:rect l="textAreaLeft" t="textAreaTop" r="textAreaRight" b="textAreaBottom"/>
              <a:pathLst>
                <a:path w="299" h="21">
                  <a:moveTo>
                    <a:pt x="281" y="21"/>
                  </a:moveTo>
                  <a:cubicBezTo>
                    <a:pt x="288" y="21"/>
                    <a:pt x="299" y="21"/>
                    <a:pt x="299" y="11"/>
                  </a:cubicBezTo>
                  <a:cubicBezTo>
                    <a:pt x="299" y="0"/>
                    <a:pt x="288" y="0"/>
                    <a:pt x="281" y="0"/>
                  </a:cubicBezTo>
                  <a:cubicBezTo>
                    <a:pt x="193" y="0"/>
                    <a:pt x="105" y="0"/>
                    <a:pt x="18" y="0"/>
                  </a:cubicBezTo>
                  <a:cubicBezTo>
                    <a:pt x="11" y="0"/>
                    <a:pt x="0" y="0"/>
                    <a:pt x="0" y="9"/>
                  </a:cubicBezTo>
                  <a:cubicBezTo>
                    <a:pt x="0" y="21"/>
                    <a:pt x="9" y="21"/>
                    <a:pt x="18" y="21"/>
                  </a:cubicBezTo>
                  <a:cubicBezTo>
                    <a:pt x="105" y="21"/>
                    <a:pt x="193" y="21"/>
                    <a:pt x="281" y="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440" bIns="-374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23" name=""/>
            <p:cNvSpPr/>
            <p:nvPr/>
          </p:nvSpPr>
          <p:spPr>
            <a:xfrm>
              <a:off x="2099880" y="2657880"/>
              <a:ext cx="68400" cy="103320"/>
            </a:xfrm>
            <a:custGeom>
              <a:avLst/>
              <a:gdLst>
                <a:gd name="textAreaLeft" fmla="*/ 0 w 68400"/>
                <a:gd name="textAreaRight" fmla="*/ 70560 w 68400"/>
                <a:gd name="textAreaTop" fmla="*/ 0 h 103320"/>
                <a:gd name="textAreaBottom" fmla="*/ 105480 h 103320"/>
              </a:gdLst>
              <a:ahLst/>
              <a:rect l="textAreaLeft" t="textAreaTop" r="textAreaRight" b="textAreaBottom"/>
              <a:pathLst>
                <a:path w="196" h="293">
                  <a:moveTo>
                    <a:pt x="196" y="212"/>
                  </a:moveTo>
                  <a:cubicBezTo>
                    <a:pt x="191" y="212"/>
                    <a:pt x="187" y="212"/>
                    <a:pt x="182" y="212"/>
                  </a:cubicBezTo>
                  <a:cubicBezTo>
                    <a:pt x="180" y="223"/>
                    <a:pt x="175" y="248"/>
                    <a:pt x="169" y="254"/>
                  </a:cubicBezTo>
                  <a:cubicBezTo>
                    <a:pt x="166" y="256"/>
                    <a:pt x="131" y="256"/>
                    <a:pt x="126" y="256"/>
                  </a:cubicBezTo>
                  <a:cubicBezTo>
                    <a:pt x="99" y="256"/>
                    <a:pt x="72" y="256"/>
                    <a:pt x="45" y="256"/>
                  </a:cubicBezTo>
                  <a:cubicBezTo>
                    <a:pt x="92" y="214"/>
                    <a:pt x="106" y="203"/>
                    <a:pt x="133" y="182"/>
                  </a:cubicBezTo>
                  <a:cubicBezTo>
                    <a:pt x="166" y="155"/>
                    <a:pt x="196" y="128"/>
                    <a:pt x="196" y="87"/>
                  </a:cubicBezTo>
                  <a:cubicBezTo>
                    <a:pt x="196" y="33"/>
                    <a:pt x="149" y="0"/>
                    <a:pt x="92" y="0"/>
                  </a:cubicBezTo>
                  <a:cubicBezTo>
                    <a:pt x="38" y="0"/>
                    <a:pt x="0" y="38"/>
                    <a:pt x="0" y="79"/>
                  </a:cubicBezTo>
                  <a:cubicBezTo>
                    <a:pt x="0" y="101"/>
                    <a:pt x="20" y="105"/>
                    <a:pt x="24" y="105"/>
                  </a:cubicBezTo>
                  <a:cubicBezTo>
                    <a:pt x="34" y="105"/>
                    <a:pt x="47" y="97"/>
                    <a:pt x="47" y="81"/>
                  </a:cubicBezTo>
                  <a:cubicBezTo>
                    <a:pt x="47" y="72"/>
                    <a:pt x="45" y="58"/>
                    <a:pt x="22" y="58"/>
                  </a:cubicBezTo>
                  <a:cubicBezTo>
                    <a:pt x="36" y="26"/>
                    <a:pt x="65" y="17"/>
                    <a:pt x="87" y="17"/>
                  </a:cubicBezTo>
                  <a:cubicBezTo>
                    <a:pt x="130" y="17"/>
                    <a:pt x="153" y="51"/>
                    <a:pt x="153" y="87"/>
                  </a:cubicBezTo>
                  <a:cubicBezTo>
                    <a:pt x="153" y="124"/>
                    <a:pt x="126" y="155"/>
                    <a:pt x="112" y="171"/>
                  </a:cubicBezTo>
                  <a:cubicBezTo>
                    <a:pt x="76" y="206"/>
                    <a:pt x="41" y="242"/>
                    <a:pt x="6" y="277"/>
                  </a:cubicBezTo>
                  <a:cubicBezTo>
                    <a:pt x="0" y="281"/>
                    <a:pt x="0" y="281"/>
                    <a:pt x="0" y="293"/>
                  </a:cubicBezTo>
                  <a:cubicBezTo>
                    <a:pt x="61" y="293"/>
                    <a:pt x="122" y="293"/>
                    <a:pt x="184" y="293"/>
                  </a:cubicBezTo>
                  <a:cubicBezTo>
                    <a:pt x="188" y="266"/>
                    <a:pt x="192" y="239"/>
                    <a:pt x="196" y="2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24" name=""/>
            <p:cNvSpPr/>
            <p:nvPr/>
          </p:nvSpPr>
          <p:spPr>
            <a:xfrm>
              <a:off x="2188080" y="2693520"/>
              <a:ext cx="95760" cy="69840"/>
            </a:xfrm>
            <a:custGeom>
              <a:avLst/>
              <a:gdLst>
                <a:gd name="textAreaLeft" fmla="*/ 0 w 95760"/>
                <a:gd name="textAreaRight" fmla="*/ 97920 w 95760"/>
                <a:gd name="textAreaTop" fmla="*/ 0 h 69840"/>
                <a:gd name="textAreaBottom" fmla="*/ 72000 h 69840"/>
              </a:gdLst>
              <a:ahLst/>
              <a:rect l="textAreaLeft" t="textAreaTop" r="textAreaRight" b="textAreaBottom"/>
              <a:pathLst>
                <a:path w="272" h="200">
                  <a:moveTo>
                    <a:pt x="34" y="167"/>
                  </a:moveTo>
                  <a:cubicBezTo>
                    <a:pt x="32" y="173"/>
                    <a:pt x="29" y="184"/>
                    <a:pt x="29" y="185"/>
                  </a:cubicBezTo>
                  <a:cubicBezTo>
                    <a:pt x="29" y="194"/>
                    <a:pt x="38" y="200"/>
                    <a:pt x="45" y="200"/>
                  </a:cubicBezTo>
                  <a:cubicBezTo>
                    <a:pt x="52" y="200"/>
                    <a:pt x="58" y="193"/>
                    <a:pt x="61" y="189"/>
                  </a:cubicBezTo>
                  <a:cubicBezTo>
                    <a:pt x="64" y="185"/>
                    <a:pt x="68" y="171"/>
                    <a:pt x="70" y="162"/>
                  </a:cubicBezTo>
                  <a:cubicBezTo>
                    <a:pt x="72" y="153"/>
                    <a:pt x="77" y="133"/>
                    <a:pt x="79" y="122"/>
                  </a:cubicBezTo>
                  <a:cubicBezTo>
                    <a:pt x="83" y="112"/>
                    <a:pt x="84" y="103"/>
                    <a:pt x="86" y="92"/>
                  </a:cubicBezTo>
                  <a:cubicBezTo>
                    <a:pt x="92" y="74"/>
                    <a:pt x="93" y="70"/>
                    <a:pt x="106" y="52"/>
                  </a:cubicBezTo>
                  <a:cubicBezTo>
                    <a:pt x="119" y="34"/>
                    <a:pt x="138" y="13"/>
                    <a:pt x="173" y="13"/>
                  </a:cubicBezTo>
                  <a:cubicBezTo>
                    <a:pt x="198" y="13"/>
                    <a:pt x="198" y="34"/>
                    <a:pt x="198" y="43"/>
                  </a:cubicBezTo>
                  <a:cubicBezTo>
                    <a:pt x="198" y="70"/>
                    <a:pt x="180" y="119"/>
                    <a:pt x="173" y="137"/>
                  </a:cubicBezTo>
                  <a:cubicBezTo>
                    <a:pt x="167" y="149"/>
                    <a:pt x="165" y="153"/>
                    <a:pt x="165" y="160"/>
                  </a:cubicBezTo>
                  <a:cubicBezTo>
                    <a:pt x="165" y="185"/>
                    <a:pt x="185" y="200"/>
                    <a:pt x="207" y="200"/>
                  </a:cubicBezTo>
                  <a:cubicBezTo>
                    <a:pt x="252" y="200"/>
                    <a:pt x="272" y="139"/>
                    <a:pt x="272" y="131"/>
                  </a:cubicBezTo>
                  <a:cubicBezTo>
                    <a:pt x="272" y="126"/>
                    <a:pt x="266" y="126"/>
                    <a:pt x="264" y="126"/>
                  </a:cubicBezTo>
                  <a:cubicBezTo>
                    <a:pt x="257" y="126"/>
                    <a:pt x="257" y="128"/>
                    <a:pt x="255" y="133"/>
                  </a:cubicBezTo>
                  <a:cubicBezTo>
                    <a:pt x="245" y="169"/>
                    <a:pt x="227" y="187"/>
                    <a:pt x="209" y="187"/>
                  </a:cubicBezTo>
                  <a:cubicBezTo>
                    <a:pt x="200" y="187"/>
                    <a:pt x="198" y="180"/>
                    <a:pt x="198" y="171"/>
                  </a:cubicBezTo>
                  <a:cubicBezTo>
                    <a:pt x="198" y="160"/>
                    <a:pt x="200" y="155"/>
                    <a:pt x="209" y="135"/>
                  </a:cubicBezTo>
                  <a:cubicBezTo>
                    <a:pt x="214" y="122"/>
                    <a:pt x="232" y="76"/>
                    <a:pt x="232" y="51"/>
                  </a:cubicBezTo>
                  <a:cubicBezTo>
                    <a:pt x="232" y="7"/>
                    <a:pt x="198" y="0"/>
                    <a:pt x="174" y="0"/>
                  </a:cubicBezTo>
                  <a:cubicBezTo>
                    <a:pt x="137" y="0"/>
                    <a:pt x="111" y="22"/>
                    <a:pt x="99" y="40"/>
                  </a:cubicBezTo>
                  <a:cubicBezTo>
                    <a:pt x="95" y="9"/>
                    <a:pt x="70" y="0"/>
                    <a:pt x="52" y="0"/>
                  </a:cubicBezTo>
                  <a:cubicBezTo>
                    <a:pt x="32" y="0"/>
                    <a:pt x="23" y="13"/>
                    <a:pt x="16" y="24"/>
                  </a:cubicBezTo>
                  <a:cubicBezTo>
                    <a:pt x="7" y="40"/>
                    <a:pt x="0" y="65"/>
                    <a:pt x="0" y="67"/>
                  </a:cubicBezTo>
                  <a:cubicBezTo>
                    <a:pt x="0" y="74"/>
                    <a:pt x="7" y="74"/>
                    <a:pt x="9" y="74"/>
                  </a:cubicBezTo>
                  <a:cubicBezTo>
                    <a:pt x="14" y="74"/>
                    <a:pt x="14" y="72"/>
                    <a:pt x="18" y="60"/>
                  </a:cubicBezTo>
                  <a:cubicBezTo>
                    <a:pt x="25" y="34"/>
                    <a:pt x="32" y="13"/>
                    <a:pt x="50" y="13"/>
                  </a:cubicBezTo>
                  <a:cubicBezTo>
                    <a:pt x="61" y="13"/>
                    <a:pt x="65" y="22"/>
                    <a:pt x="65" y="34"/>
                  </a:cubicBezTo>
                  <a:cubicBezTo>
                    <a:pt x="65" y="42"/>
                    <a:pt x="61" y="58"/>
                    <a:pt x="57" y="70"/>
                  </a:cubicBezTo>
                  <a:cubicBezTo>
                    <a:pt x="54" y="83"/>
                    <a:pt x="50" y="101"/>
                    <a:pt x="48" y="110"/>
                  </a:cubicBezTo>
                  <a:cubicBezTo>
                    <a:pt x="44" y="129"/>
                    <a:pt x="39" y="148"/>
                    <a:pt x="34" y="16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000" bIns="27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25" name=""/>
            <p:cNvSpPr/>
            <p:nvPr/>
          </p:nvSpPr>
          <p:spPr>
            <a:xfrm>
              <a:off x="2311920" y="2644560"/>
              <a:ext cx="39240" cy="156240"/>
            </a:xfrm>
            <a:custGeom>
              <a:avLst/>
              <a:gdLst>
                <a:gd name="textAreaLeft" fmla="*/ 0 w 39240"/>
                <a:gd name="textAreaRight" fmla="*/ 41400 w 39240"/>
                <a:gd name="textAreaTop" fmla="*/ 0 h 156240"/>
                <a:gd name="textAreaBottom" fmla="*/ 158400 h 156240"/>
              </a:gdLst>
              <a:ahLst/>
              <a:rect l="textAreaLeft" t="textAreaTop" r="textAreaRight" b="textAreaBottom"/>
              <a:pathLst>
                <a:path w="115" h="440">
                  <a:moveTo>
                    <a:pt x="106" y="0"/>
                  </a:moveTo>
                  <a:cubicBezTo>
                    <a:pt x="21" y="59"/>
                    <a:pt x="0" y="152"/>
                    <a:pt x="0" y="219"/>
                  </a:cubicBezTo>
                  <a:cubicBezTo>
                    <a:pt x="0" y="282"/>
                    <a:pt x="18" y="379"/>
                    <a:pt x="106" y="440"/>
                  </a:cubicBezTo>
                  <a:cubicBezTo>
                    <a:pt x="109" y="440"/>
                    <a:pt x="115" y="440"/>
                    <a:pt x="115" y="435"/>
                  </a:cubicBezTo>
                  <a:cubicBezTo>
                    <a:pt x="115" y="433"/>
                    <a:pt x="113" y="431"/>
                    <a:pt x="109" y="429"/>
                  </a:cubicBezTo>
                  <a:cubicBezTo>
                    <a:pt x="52" y="375"/>
                    <a:pt x="30" y="300"/>
                    <a:pt x="30" y="221"/>
                  </a:cubicBezTo>
                  <a:cubicBezTo>
                    <a:pt x="30" y="100"/>
                    <a:pt x="75" y="43"/>
                    <a:pt x="111" y="10"/>
                  </a:cubicBezTo>
                  <a:cubicBezTo>
                    <a:pt x="113" y="9"/>
                    <a:pt x="115" y="7"/>
                    <a:pt x="115" y="5"/>
                  </a:cubicBezTo>
                  <a:cubicBezTo>
                    <a:pt x="115" y="0"/>
                    <a:pt x="109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26" name=""/>
            <p:cNvSpPr/>
            <p:nvPr/>
          </p:nvSpPr>
          <p:spPr>
            <a:xfrm>
              <a:off x="2425320" y="2623680"/>
              <a:ext cx="57240" cy="75600"/>
            </a:xfrm>
            <a:custGeom>
              <a:avLst/>
              <a:gdLst>
                <a:gd name="textAreaLeft" fmla="*/ 0 w 57240"/>
                <a:gd name="textAreaRight" fmla="*/ 59400 w 57240"/>
                <a:gd name="textAreaTop" fmla="*/ 0 h 75600"/>
                <a:gd name="textAreaBottom" fmla="*/ 77760 h 75600"/>
              </a:gdLst>
              <a:ahLst/>
              <a:rect l="textAreaLeft" t="textAreaTop" r="textAreaRight" b="textAreaBottom"/>
              <a:pathLst>
                <a:path w="165" h="216">
                  <a:moveTo>
                    <a:pt x="79" y="106"/>
                  </a:moveTo>
                  <a:cubicBezTo>
                    <a:pt x="109" y="106"/>
                    <a:pt x="127" y="124"/>
                    <a:pt x="127" y="155"/>
                  </a:cubicBezTo>
                  <a:cubicBezTo>
                    <a:pt x="127" y="187"/>
                    <a:pt x="108" y="203"/>
                    <a:pt x="81" y="203"/>
                  </a:cubicBezTo>
                  <a:cubicBezTo>
                    <a:pt x="77" y="203"/>
                    <a:pt x="39" y="203"/>
                    <a:pt x="23" y="187"/>
                  </a:cubicBezTo>
                  <a:cubicBezTo>
                    <a:pt x="36" y="185"/>
                    <a:pt x="39" y="176"/>
                    <a:pt x="39" y="167"/>
                  </a:cubicBezTo>
                  <a:cubicBezTo>
                    <a:pt x="39" y="157"/>
                    <a:pt x="30" y="149"/>
                    <a:pt x="19" y="149"/>
                  </a:cubicBezTo>
                  <a:cubicBezTo>
                    <a:pt x="10" y="149"/>
                    <a:pt x="0" y="155"/>
                    <a:pt x="0" y="169"/>
                  </a:cubicBezTo>
                  <a:cubicBezTo>
                    <a:pt x="0" y="201"/>
                    <a:pt x="37" y="216"/>
                    <a:pt x="81" y="216"/>
                  </a:cubicBezTo>
                  <a:cubicBezTo>
                    <a:pt x="133" y="216"/>
                    <a:pt x="165" y="185"/>
                    <a:pt x="165" y="155"/>
                  </a:cubicBezTo>
                  <a:cubicBezTo>
                    <a:pt x="165" y="130"/>
                    <a:pt x="142" y="106"/>
                    <a:pt x="106" y="99"/>
                  </a:cubicBezTo>
                  <a:cubicBezTo>
                    <a:pt x="144" y="86"/>
                    <a:pt x="154" y="63"/>
                    <a:pt x="154" y="45"/>
                  </a:cubicBezTo>
                  <a:cubicBezTo>
                    <a:pt x="154" y="18"/>
                    <a:pt x="122" y="0"/>
                    <a:pt x="82" y="0"/>
                  </a:cubicBezTo>
                  <a:cubicBezTo>
                    <a:pt x="43" y="0"/>
                    <a:pt x="12" y="16"/>
                    <a:pt x="12" y="45"/>
                  </a:cubicBezTo>
                  <a:cubicBezTo>
                    <a:pt x="12" y="59"/>
                    <a:pt x="23" y="63"/>
                    <a:pt x="30" y="63"/>
                  </a:cubicBezTo>
                  <a:cubicBezTo>
                    <a:pt x="39" y="63"/>
                    <a:pt x="48" y="56"/>
                    <a:pt x="48" y="45"/>
                  </a:cubicBezTo>
                  <a:cubicBezTo>
                    <a:pt x="48" y="38"/>
                    <a:pt x="45" y="29"/>
                    <a:pt x="32" y="27"/>
                  </a:cubicBezTo>
                  <a:cubicBezTo>
                    <a:pt x="46" y="13"/>
                    <a:pt x="73" y="11"/>
                    <a:pt x="81" y="11"/>
                  </a:cubicBezTo>
                  <a:cubicBezTo>
                    <a:pt x="104" y="11"/>
                    <a:pt x="120" y="24"/>
                    <a:pt x="120" y="45"/>
                  </a:cubicBezTo>
                  <a:cubicBezTo>
                    <a:pt x="120" y="63"/>
                    <a:pt x="108" y="92"/>
                    <a:pt x="75" y="94"/>
                  </a:cubicBezTo>
                  <a:cubicBezTo>
                    <a:pt x="66" y="94"/>
                    <a:pt x="64" y="94"/>
                    <a:pt x="57" y="95"/>
                  </a:cubicBezTo>
                  <a:cubicBezTo>
                    <a:pt x="54" y="95"/>
                    <a:pt x="50" y="95"/>
                    <a:pt x="50" y="101"/>
                  </a:cubicBezTo>
                  <a:cubicBezTo>
                    <a:pt x="50" y="106"/>
                    <a:pt x="54" y="106"/>
                    <a:pt x="59" y="106"/>
                  </a:cubicBezTo>
                  <a:cubicBezTo>
                    <a:pt x="66" y="106"/>
                    <a:pt x="72" y="106"/>
                    <a:pt x="79" y="10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760" bIns="327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27" name=""/>
            <p:cNvSpPr/>
            <p:nvPr/>
          </p:nvSpPr>
          <p:spPr>
            <a:xfrm>
              <a:off x="2406960" y="2601000"/>
              <a:ext cx="175320" cy="225000"/>
            </a:xfrm>
            <a:custGeom>
              <a:avLst/>
              <a:gdLst>
                <a:gd name="textAreaLeft" fmla="*/ 0 w 175320"/>
                <a:gd name="textAreaRight" fmla="*/ 177480 w 175320"/>
                <a:gd name="textAreaTop" fmla="*/ 0 h 225000"/>
                <a:gd name="textAreaBottom" fmla="*/ 227160 h 225000"/>
              </a:gdLst>
              <a:ahLst/>
              <a:rect l="textAreaLeft" t="textAreaTop" r="textAreaRight" b="textAreaBottom"/>
              <a:pathLst>
                <a:path w="493" h="631">
                  <a:moveTo>
                    <a:pt x="200" y="565"/>
                  </a:moveTo>
                  <a:cubicBezTo>
                    <a:pt x="163" y="482"/>
                    <a:pt x="126" y="400"/>
                    <a:pt x="88" y="318"/>
                  </a:cubicBezTo>
                  <a:cubicBezTo>
                    <a:pt x="83" y="309"/>
                    <a:pt x="81" y="309"/>
                    <a:pt x="79" y="309"/>
                  </a:cubicBezTo>
                  <a:cubicBezTo>
                    <a:pt x="78" y="309"/>
                    <a:pt x="74" y="309"/>
                    <a:pt x="69" y="315"/>
                  </a:cubicBezTo>
                  <a:cubicBezTo>
                    <a:pt x="48" y="330"/>
                    <a:pt x="28" y="345"/>
                    <a:pt x="7" y="360"/>
                  </a:cubicBezTo>
                  <a:cubicBezTo>
                    <a:pt x="0" y="365"/>
                    <a:pt x="0" y="367"/>
                    <a:pt x="0" y="369"/>
                  </a:cubicBezTo>
                  <a:cubicBezTo>
                    <a:pt x="0" y="372"/>
                    <a:pt x="2" y="376"/>
                    <a:pt x="6" y="376"/>
                  </a:cubicBezTo>
                  <a:cubicBezTo>
                    <a:pt x="9" y="376"/>
                    <a:pt x="20" y="367"/>
                    <a:pt x="27" y="363"/>
                  </a:cubicBezTo>
                  <a:cubicBezTo>
                    <a:pt x="31" y="360"/>
                    <a:pt x="42" y="352"/>
                    <a:pt x="47" y="347"/>
                  </a:cubicBezTo>
                  <a:cubicBezTo>
                    <a:pt x="89" y="438"/>
                    <a:pt x="131" y="529"/>
                    <a:pt x="173" y="620"/>
                  </a:cubicBezTo>
                  <a:cubicBezTo>
                    <a:pt x="177" y="631"/>
                    <a:pt x="180" y="631"/>
                    <a:pt x="186" y="631"/>
                  </a:cubicBezTo>
                  <a:cubicBezTo>
                    <a:pt x="195" y="631"/>
                    <a:pt x="196" y="627"/>
                    <a:pt x="202" y="618"/>
                  </a:cubicBezTo>
                  <a:cubicBezTo>
                    <a:pt x="297" y="421"/>
                    <a:pt x="393" y="223"/>
                    <a:pt x="488" y="25"/>
                  </a:cubicBezTo>
                  <a:cubicBezTo>
                    <a:pt x="493" y="16"/>
                    <a:pt x="492" y="17"/>
                    <a:pt x="493" y="13"/>
                  </a:cubicBezTo>
                  <a:cubicBezTo>
                    <a:pt x="493" y="6"/>
                    <a:pt x="488" y="0"/>
                    <a:pt x="481" y="0"/>
                  </a:cubicBezTo>
                  <a:cubicBezTo>
                    <a:pt x="475" y="0"/>
                    <a:pt x="470" y="2"/>
                    <a:pt x="466" y="13"/>
                  </a:cubicBezTo>
                  <a:cubicBezTo>
                    <a:pt x="378" y="197"/>
                    <a:pt x="289" y="381"/>
                    <a:pt x="200" y="56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28" name=""/>
            <p:cNvSpPr/>
            <p:nvPr/>
          </p:nvSpPr>
          <p:spPr>
            <a:xfrm>
              <a:off x="2580120" y="2601000"/>
              <a:ext cx="955440" cy="6840"/>
            </a:xfrm>
            <a:custGeom>
              <a:avLst/>
              <a:gdLst>
                <a:gd name="textAreaLeft" fmla="*/ 0 w 955440"/>
                <a:gd name="textAreaRight" fmla="*/ 957600 w 955440"/>
                <a:gd name="textAreaTop" fmla="*/ 0 h 6840"/>
                <a:gd name="textAreaBottom" fmla="*/ 9000 h 6840"/>
              </a:gdLst>
              <a:ahLst/>
              <a:rect l="textAreaLeft" t="textAreaTop" r="textAreaRight" b="textAreaBottom"/>
              <a:pathLst>
                <a:path w="2660" h="25">
                  <a:moveTo>
                    <a:pt x="1330" y="25"/>
                  </a:moveTo>
                  <a:cubicBezTo>
                    <a:pt x="886" y="25"/>
                    <a:pt x="443" y="25"/>
                    <a:pt x="0" y="25"/>
                  </a:cubicBezTo>
                  <a:cubicBezTo>
                    <a:pt x="0" y="17"/>
                    <a:pt x="0" y="9"/>
                    <a:pt x="0" y="0"/>
                  </a:cubicBezTo>
                  <a:cubicBezTo>
                    <a:pt x="886" y="0"/>
                    <a:pt x="1773" y="0"/>
                    <a:pt x="2660" y="0"/>
                  </a:cubicBezTo>
                  <a:cubicBezTo>
                    <a:pt x="2660" y="9"/>
                    <a:pt x="2660" y="17"/>
                    <a:pt x="2660" y="25"/>
                  </a:cubicBezTo>
                  <a:cubicBezTo>
                    <a:pt x="2216" y="25"/>
                    <a:pt x="1773" y="25"/>
                    <a:pt x="1330" y="2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29" name=""/>
            <p:cNvSpPr/>
            <p:nvPr/>
          </p:nvSpPr>
          <p:spPr>
            <a:xfrm>
              <a:off x="2598120" y="2644560"/>
              <a:ext cx="39240" cy="156240"/>
            </a:xfrm>
            <a:custGeom>
              <a:avLst/>
              <a:gdLst>
                <a:gd name="textAreaLeft" fmla="*/ 0 w 39240"/>
                <a:gd name="textAreaRight" fmla="*/ 41400 w 39240"/>
                <a:gd name="textAreaTop" fmla="*/ 0 h 156240"/>
                <a:gd name="textAreaBottom" fmla="*/ 158400 h 156240"/>
              </a:gdLst>
              <a:ahLst/>
              <a:rect l="textAreaLeft" t="textAreaTop" r="textAreaRight" b="textAreaBottom"/>
              <a:pathLst>
                <a:path w="115" h="440">
                  <a:moveTo>
                    <a:pt x="106" y="0"/>
                  </a:moveTo>
                  <a:cubicBezTo>
                    <a:pt x="22" y="59"/>
                    <a:pt x="0" y="152"/>
                    <a:pt x="0" y="219"/>
                  </a:cubicBezTo>
                  <a:cubicBezTo>
                    <a:pt x="0" y="282"/>
                    <a:pt x="18" y="379"/>
                    <a:pt x="106" y="440"/>
                  </a:cubicBezTo>
                  <a:cubicBezTo>
                    <a:pt x="110" y="440"/>
                    <a:pt x="115" y="440"/>
                    <a:pt x="115" y="435"/>
                  </a:cubicBezTo>
                  <a:cubicBezTo>
                    <a:pt x="115" y="433"/>
                    <a:pt x="114" y="431"/>
                    <a:pt x="112" y="429"/>
                  </a:cubicBezTo>
                  <a:cubicBezTo>
                    <a:pt x="52" y="375"/>
                    <a:pt x="31" y="300"/>
                    <a:pt x="31" y="221"/>
                  </a:cubicBezTo>
                  <a:cubicBezTo>
                    <a:pt x="31" y="100"/>
                    <a:pt x="76" y="43"/>
                    <a:pt x="112" y="10"/>
                  </a:cubicBezTo>
                  <a:cubicBezTo>
                    <a:pt x="114" y="9"/>
                    <a:pt x="115" y="7"/>
                    <a:pt x="115" y="5"/>
                  </a:cubicBezTo>
                  <a:cubicBezTo>
                    <a:pt x="115" y="0"/>
                    <a:pt x="110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30" name=""/>
            <p:cNvSpPr/>
            <p:nvPr/>
          </p:nvSpPr>
          <p:spPr>
            <a:xfrm>
              <a:off x="2661120" y="2657880"/>
              <a:ext cx="68400" cy="106560"/>
            </a:xfrm>
            <a:custGeom>
              <a:avLst/>
              <a:gdLst>
                <a:gd name="textAreaLeft" fmla="*/ 0 w 68400"/>
                <a:gd name="textAreaRight" fmla="*/ 70560 w 68400"/>
                <a:gd name="textAreaTop" fmla="*/ 0 h 106560"/>
                <a:gd name="textAreaBottom" fmla="*/ 108720 h 106560"/>
              </a:gdLst>
              <a:ahLst/>
              <a:rect l="textAreaLeft" t="textAreaTop" r="textAreaRight" b="textAreaBottom"/>
              <a:pathLst>
                <a:path w="196" h="302">
                  <a:moveTo>
                    <a:pt x="41" y="47"/>
                  </a:moveTo>
                  <a:cubicBezTo>
                    <a:pt x="63" y="53"/>
                    <a:pt x="77" y="53"/>
                    <a:pt x="84" y="53"/>
                  </a:cubicBezTo>
                  <a:cubicBezTo>
                    <a:pt x="142" y="53"/>
                    <a:pt x="176" y="13"/>
                    <a:pt x="176" y="6"/>
                  </a:cubicBezTo>
                  <a:cubicBezTo>
                    <a:pt x="176" y="2"/>
                    <a:pt x="174" y="0"/>
                    <a:pt x="171" y="0"/>
                  </a:cubicBezTo>
                  <a:cubicBezTo>
                    <a:pt x="169" y="1"/>
                    <a:pt x="169" y="0"/>
                    <a:pt x="167" y="2"/>
                  </a:cubicBezTo>
                  <a:cubicBezTo>
                    <a:pt x="156" y="6"/>
                    <a:pt x="133" y="15"/>
                    <a:pt x="101" y="15"/>
                  </a:cubicBezTo>
                  <a:cubicBezTo>
                    <a:pt x="88" y="15"/>
                    <a:pt x="65" y="13"/>
                    <a:pt x="36" y="2"/>
                  </a:cubicBezTo>
                  <a:cubicBezTo>
                    <a:pt x="32" y="0"/>
                    <a:pt x="32" y="1"/>
                    <a:pt x="30" y="0"/>
                  </a:cubicBezTo>
                  <a:cubicBezTo>
                    <a:pt x="25" y="0"/>
                    <a:pt x="25" y="6"/>
                    <a:pt x="25" y="13"/>
                  </a:cubicBezTo>
                  <a:cubicBezTo>
                    <a:pt x="25" y="56"/>
                    <a:pt x="25" y="99"/>
                    <a:pt x="25" y="142"/>
                  </a:cubicBezTo>
                  <a:cubicBezTo>
                    <a:pt x="25" y="150"/>
                    <a:pt x="25" y="155"/>
                    <a:pt x="32" y="155"/>
                  </a:cubicBezTo>
                  <a:cubicBezTo>
                    <a:pt x="36" y="155"/>
                    <a:pt x="36" y="155"/>
                    <a:pt x="41" y="150"/>
                  </a:cubicBezTo>
                  <a:cubicBezTo>
                    <a:pt x="59" y="124"/>
                    <a:pt x="86" y="121"/>
                    <a:pt x="102" y="121"/>
                  </a:cubicBezTo>
                  <a:cubicBezTo>
                    <a:pt x="129" y="121"/>
                    <a:pt x="140" y="142"/>
                    <a:pt x="144" y="146"/>
                  </a:cubicBezTo>
                  <a:cubicBezTo>
                    <a:pt x="151" y="160"/>
                    <a:pt x="154" y="178"/>
                    <a:pt x="154" y="203"/>
                  </a:cubicBezTo>
                  <a:cubicBezTo>
                    <a:pt x="154" y="216"/>
                    <a:pt x="154" y="243"/>
                    <a:pt x="140" y="261"/>
                  </a:cubicBezTo>
                  <a:cubicBezTo>
                    <a:pt x="129" y="277"/>
                    <a:pt x="110" y="288"/>
                    <a:pt x="88" y="288"/>
                  </a:cubicBezTo>
                  <a:cubicBezTo>
                    <a:pt x="59" y="288"/>
                    <a:pt x="30" y="272"/>
                    <a:pt x="20" y="243"/>
                  </a:cubicBezTo>
                  <a:cubicBezTo>
                    <a:pt x="36" y="245"/>
                    <a:pt x="45" y="234"/>
                    <a:pt x="45" y="221"/>
                  </a:cubicBezTo>
                  <a:cubicBezTo>
                    <a:pt x="45" y="203"/>
                    <a:pt x="29" y="200"/>
                    <a:pt x="21" y="200"/>
                  </a:cubicBezTo>
                  <a:cubicBezTo>
                    <a:pt x="14" y="208"/>
                    <a:pt x="0" y="200"/>
                    <a:pt x="0" y="223"/>
                  </a:cubicBezTo>
                  <a:cubicBezTo>
                    <a:pt x="0" y="263"/>
                    <a:pt x="36" y="302"/>
                    <a:pt x="90" y="302"/>
                  </a:cubicBezTo>
                  <a:cubicBezTo>
                    <a:pt x="145" y="302"/>
                    <a:pt x="196" y="261"/>
                    <a:pt x="196" y="205"/>
                  </a:cubicBezTo>
                  <a:cubicBezTo>
                    <a:pt x="196" y="155"/>
                    <a:pt x="158" y="108"/>
                    <a:pt x="102" y="108"/>
                  </a:cubicBezTo>
                  <a:cubicBezTo>
                    <a:pt x="83" y="108"/>
                    <a:pt x="61" y="114"/>
                    <a:pt x="41" y="130"/>
                  </a:cubicBezTo>
                  <a:cubicBezTo>
                    <a:pt x="41" y="102"/>
                    <a:pt x="41" y="75"/>
                    <a:pt x="41" y="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31" name=""/>
            <p:cNvSpPr/>
            <p:nvPr/>
          </p:nvSpPr>
          <p:spPr>
            <a:xfrm>
              <a:off x="2748960" y="2693520"/>
              <a:ext cx="95760" cy="69840"/>
            </a:xfrm>
            <a:custGeom>
              <a:avLst/>
              <a:gdLst>
                <a:gd name="textAreaLeft" fmla="*/ 0 w 95760"/>
                <a:gd name="textAreaRight" fmla="*/ 97920 w 95760"/>
                <a:gd name="textAreaTop" fmla="*/ 0 h 69840"/>
                <a:gd name="textAreaBottom" fmla="*/ 72000 h 69840"/>
              </a:gdLst>
              <a:ahLst/>
              <a:rect l="textAreaLeft" t="textAreaTop" r="textAreaRight" b="textAreaBottom"/>
              <a:pathLst>
                <a:path w="272" h="200">
                  <a:moveTo>
                    <a:pt x="35" y="167"/>
                  </a:moveTo>
                  <a:cubicBezTo>
                    <a:pt x="33" y="173"/>
                    <a:pt x="29" y="184"/>
                    <a:pt x="29" y="185"/>
                  </a:cubicBezTo>
                  <a:cubicBezTo>
                    <a:pt x="29" y="194"/>
                    <a:pt x="38" y="200"/>
                    <a:pt x="45" y="200"/>
                  </a:cubicBezTo>
                  <a:cubicBezTo>
                    <a:pt x="53" y="200"/>
                    <a:pt x="60" y="193"/>
                    <a:pt x="62" y="189"/>
                  </a:cubicBezTo>
                  <a:cubicBezTo>
                    <a:pt x="63" y="185"/>
                    <a:pt x="67" y="171"/>
                    <a:pt x="71" y="162"/>
                  </a:cubicBezTo>
                  <a:cubicBezTo>
                    <a:pt x="72" y="153"/>
                    <a:pt x="78" y="133"/>
                    <a:pt x="80" y="122"/>
                  </a:cubicBezTo>
                  <a:cubicBezTo>
                    <a:pt x="83" y="112"/>
                    <a:pt x="85" y="103"/>
                    <a:pt x="87" y="92"/>
                  </a:cubicBezTo>
                  <a:cubicBezTo>
                    <a:pt x="92" y="74"/>
                    <a:pt x="92" y="70"/>
                    <a:pt x="107" y="52"/>
                  </a:cubicBezTo>
                  <a:cubicBezTo>
                    <a:pt x="117" y="34"/>
                    <a:pt x="139" y="13"/>
                    <a:pt x="173" y="13"/>
                  </a:cubicBezTo>
                  <a:cubicBezTo>
                    <a:pt x="198" y="13"/>
                    <a:pt x="198" y="34"/>
                    <a:pt x="198" y="43"/>
                  </a:cubicBezTo>
                  <a:cubicBezTo>
                    <a:pt x="198" y="70"/>
                    <a:pt x="179" y="119"/>
                    <a:pt x="173" y="137"/>
                  </a:cubicBezTo>
                  <a:cubicBezTo>
                    <a:pt x="168" y="149"/>
                    <a:pt x="166" y="153"/>
                    <a:pt x="166" y="160"/>
                  </a:cubicBezTo>
                  <a:cubicBezTo>
                    <a:pt x="166" y="185"/>
                    <a:pt x="186" y="200"/>
                    <a:pt x="207" y="200"/>
                  </a:cubicBezTo>
                  <a:cubicBezTo>
                    <a:pt x="252" y="200"/>
                    <a:pt x="272" y="139"/>
                    <a:pt x="272" y="131"/>
                  </a:cubicBezTo>
                  <a:cubicBezTo>
                    <a:pt x="272" y="126"/>
                    <a:pt x="267" y="128"/>
                    <a:pt x="265" y="126"/>
                  </a:cubicBezTo>
                  <a:cubicBezTo>
                    <a:pt x="258" y="126"/>
                    <a:pt x="258" y="128"/>
                    <a:pt x="256" y="133"/>
                  </a:cubicBezTo>
                  <a:cubicBezTo>
                    <a:pt x="245" y="169"/>
                    <a:pt x="227" y="187"/>
                    <a:pt x="209" y="187"/>
                  </a:cubicBezTo>
                  <a:cubicBezTo>
                    <a:pt x="200" y="187"/>
                    <a:pt x="198" y="180"/>
                    <a:pt x="198" y="171"/>
                  </a:cubicBezTo>
                  <a:cubicBezTo>
                    <a:pt x="198" y="160"/>
                    <a:pt x="200" y="155"/>
                    <a:pt x="207" y="135"/>
                  </a:cubicBezTo>
                  <a:cubicBezTo>
                    <a:pt x="213" y="122"/>
                    <a:pt x="231" y="76"/>
                    <a:pt x="231" y="51"/>
                  </a:cubicBezTo>
                  <a:cubicBezTo>
                    <a:pt x="231" y="7"/>
                    <a:pt x="198" y="0"/>
                    <a:pt x="173" y="0"/>
                  </a:cubicBezTo>
                  <a:cubicBezTo>
                    <a:pt x="137" y="0"/>
                    <a:pt x="112" y="22"/>
                    <a:pt x="99" y="40"/>
                  </a:cubicBezTo>
                  <a:cubicBezTo>
                    <a:pt x="96" y="9"/>
                    <a:pt x="71" y="0"/>
                    <a:pt x="53" y="0"/>
                  </a:cubicBezTo>
                  <a:cubicBezTo>
                    <a:pt x="33" y="0"/>
                    <a:pt x="22" y="13"/>
                    <a:pt x="17" y="24"/>
                  </a:cubicBezTo>
                  <a:cubicBezTo>
                    <a:pt x="8" y="40"/>
                    <a:pt x="0" y="65"/>
                    <a:pt x="0" y="67"/>
                  </a:cubicBezTo>
                  <a:cubicBezTo>
                    <a:pt x="0" y="74"/>
                    <a:pt x="5" y="72"/>
                    <a:pt x="8" y="74"/>
                  </a:cubicBezTo>
                  <a:cubicBezTo>
                    <a:pt x="15" y="74"/>
                    <a:pt x="15" y="72"/>
                    <a:pt x="18" y="60"/>
                  </a:cubicBezTo>
                  <a:cubicBezTo>
                    <a:pt x="26" y="34"/>
                    <a:pt x="33" y="13"/>
                    <a:pt x="51" y="13"/>
                  </a:cubicBezTo>
                  <a:cubicBezTo>
                    <a:pt x="62" y="13"/>
                    <a:pt x="65" y="22"/>
                    <a:pt x="65" y="34"/>
                  </a:cubicBezTo>
                  <a:cubicBezTo>
                    <a:pt x="65" y="42"/>
                    <a:pt x="62" y="58"/>
                    <a:pt x="58" y="70"/>
                  </a:cubicBezTo>
                  <a:cubicBezTo>
                    <a:pt x="54" y="83"/>
                    <a:pt x="51" y="101"/>
                    <a:pt x="49" y="110"/>
                  </a:cubicBezTo>
                  <a:cubicBezTo>
                    <a:pt x="44" y="129"/>
                    <a:pt x="39" y="148"/>
                    <a:pt x="35" y="16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000" bIns="27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32" name=""/>
            <p:cNvSpPr/>
            <p:nvPr/>
          </p:nvSpPr>
          <p:spPr>
            <a:xfrm>
              <a:off x="2863800" y="2642400"/>
              <a:ext cx="56880" cy="76320"/>
            </a:xfrm>
            <a:custGeom>
              <a:avLst/>
              <a:gdLst>
                <a:gd name="textAreaLeft" fmla="*/ 0 w 56880"/>
                <a:gd name="textAreaRight" fmla="*/ 59040 w 56880"/>
                <a:gd name="textAreaTop" fmla="*/ 0 h 76320"/>
                <a:gd name="textAreaBottom" fmla="*/ 78480 h 76320"/>
              </a:gdLst>
              <a:ahLst/>
              <a:rect l="textAreaLeft" t="textAreaTop" r="textAreaRight" b="textAreaBottom"/>
              <a:pathLst>
                <a:path w="164" h="218">
                  <a:moveTo>
                    <a:pt x="32" y="106"/>
                  </a:moveTo>
                  <a:cubicBezTo>
                    <a:pt x="32" y="92"/>
                    <a:pt x="32" y="67"/>
                    <a:pt x="45" y="47"/>
                  </a:cubicBezTo>
                  <a:cubicBezTo>
                    <a:pt x="54" y="31"/>
                    <a:pt x="74" y="13"/>
                    <a:pt x="104" y="13"/>
                  </a:cubicBezTo>
                  <a:cubicBezTo>
                    <a:pt x="110" y="13"/>
                    <a:pt x="124" y="13"/>
                    <a:pt x="133" y="20"/>
                  </a:cubicBezTo>
                  <a:cubicBezTo>
                    <a:pt x="128" y="22"/>
                    <a:pt x="121" y="27"/>
                    <a:pt x="121" y="38"/>
                  </a:cubicBezTo>
                  <a:cubicBezTo>
                    <a:pt x="121" y="47"/>
                    <a:pt x="128" y="54"/>
                    <a:pt x="137" y="54"/>
                  </a:cubicBezTo>
                  <a:cubicBezTo>
                    <a:pt x="142" y="54"/>
                    <a:pt x="153" y="51"/>
                    <a:pt x="153" y="36"/>
                  </a:cubicBezTo>
                  <a:cubicBezTo>
                    <a:pt x="153" y="20"/>
                    <a:pt x="142" y="0"/>
                    <a:pt x="103" y="0"/>
                  </a:cubicBezTo>
                  <a:cubicBezTo>
                    <a:pt x="49" y="0"/>
                    <a:pt x="0" y="45"/>
                    <a:pt x="0" y="110"/>
                  </a:cubicBezTo>
                  <a:cubicBezTo>
                    <a:pt x="0" y="185"/>
                    <a:pt x="36" y="218"/>
                    <a:pt x="83" y="218"/>
                  </a:cubicBezTo>
                  <a:cubicBezTo>
                    <a:pt x="113" y="218"/>
                    <a:pt x="128" y="205"/>
                    <a:pt x="139" y="196"/>
                  </a:cubicBezTo>
                  <a:cubicBezTo>
                    <a:pt x="160" y="180"/>
                    <a:pt x="164" y="162"/>
                    <a:pt x="164" y="146"/>
                  </a:cubicBezTo>
                  <a:cubicBezTo>
                    <a:pt x="164" y="126"/>
                    <a:pt x="157" y="112"/>
                    <a:pt x="140" y="97"/>
                  </a:cubicBezTo>
                  <a:cubicBezTo>
                    <a:pt x="126" y="85"/>
                    <a:pt x="112" y="76"/>
                    <a:pt x="85" y="76"/>
                  </a:cubicBezTo>
                  <a:cubicBezTo>
                    <a:pt x="67" y="76"/>
                    <a:pt x="47" y="85"/>
                    <a:pt x="32" y="106"/>
                  </a:cubicBezTo>
                  <a:moveTo>
                    <a:pt x="83" y="205"/>
                  </a:moveTo>
                  <a:cubicBezTo>
                    <a:pt x="34" y="205"/>
                    <a:pt x="34" y="151"/>
                    <a:pt x="34" y="139"/>
                  </a:cubicBezTo>
                  <a:cubicBezTo>
                    <a:pt x="34" y="115"/>
                    <a:pt x="50" y="87"/>
                    <a:pt x="85" y="87"/>
                  </a:cubicBezTo>
                  <a:cubicBezTo>
                    <a:pt x="101" y="87"/>
                    <a:pt x="110" y="90"/>
                    <a:pt x="121" y="103"/>
                  </a:cubicBezTo>
                  <a:cubicBezTo>
                    <a:pt x="130" y="115"/>
                    <a:pt x="130" y="128"/>
                    <a:pt x="130" y="146"/>
                  </a:cubicBezTo>
                  <a:cubicBezTo>
                    <a:pt x="130" y="164"/>
                    <a:pt x="130" y="176"/>
                    <a:pt x="121" y="189"/>
                  </a:cubicBezTo>
                  <a:cubicBezTo>
                    <a:pt x="112" y="198"/>
                    <a:pt x="101" y="205"/>
                    <a:pt x="83" y="20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480" bIns="334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33" name=""/>
            <p:cNvSpPr/>
            <p:nvPr/>
          </p:nvSpPr>
          <p:spPr>
            <a:xfrm>
              <a:off x="2960280" y="2720160"/>
              <a:ext cx="105480" cy="5400"/>
            </a:xfrm>
            <a:custGeom>
              <a:avLst/>
              <a:gdLst>
                <a:gd name="textAreaLeft" fmla="*/ 0 w 105480"/>
                <a:gd name="textAreaRight" fmla="*/ 107640 w 105480"/>
                <a:gd name="textAreaTop" fmla="*/ 0 h 5400"/>
                <a:gd name="textAreaBottom" fmla="*/ 7560 h 5400"/>
              </a:gdLst>
              <a:ahLst/>
              <a:rect l="textAreaLeft" t="textAreaTop" r="textAreaRight" b="textAreaBottom"/>
              <a:pathLst>
                <a:path w="299" h="21">
                  <a:moveTo>
                    <a:pt x="283" y="21"/>
                  </a:moveTo>
                  <a:cubicBezTo>
                    <a:pt x="290" y="21"/>
                    <a:pt x="299" y="21"/>
                    <a:pt x="299" y="11"/>
                  </a:cubicBezTo>
                  <a:cubicBezTo>
                    <a:pt x="299" y="0"/>
                    <a:pt x="290" y="0"/>
                    <a:pt x="283" y="0"/>
                  </a:cubicBezTo>
                  <a:cubicBezTo>
                    <a:pt x="195" y="0"/>
                    <a:pt x="106" y="0"/>
                    <a:pt x="18" y="0"/>
                  </a:cubicBezTo>
                  <a:cubicBezTo>
                    <a:pt x="11" y="0"/>
                    <a:pt x="0" y="0"/>
                    <a:pt x="0" y="9"/>
                  </a:cubicBezTo>
                  <a:cubicBezTo>
                    <a:pt x="0" y="21"/>
                    <a:pt x="11" y="21"/>
                    <a:pt x="18" y="21"/>
                  </a:cubicBezTo>
                  <a:cubicBezTo>
                    <a:pt x="106" y="21"/>
                    <a:pt x="195" y="21"/>
                    <a:pt x="283" y="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440" bIns="-374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34" name=""/>
            <p:cNvSpPr/>
            <p:nvPr/>
          </p:nvSpPr>
          <p:spPr>
            <a:xfrm>
              <a:off x="3094560" y="2657880"/>
              <a:ext cx="70920" cy="106560"/>
            </a:xfrm>
            <a:custGeom>
              <a:avLst/>
              <a:gdLst>
                <a:gd name="textAreaLeft" fmla="*/ 0 w 70920"/>
                <a:gd name="textAreaRight" fmla="*/ 73080 w 70920"/>
                <a:gd name="textAreaTop" fmla="*/ 0 h 106560"/>
                <a:gd name="textAreaBottom" fmla="*/ 108720 h 106560"/>
              </a:gdLst>
              <a:ahLst/>
              <a:rect l="textAreaLeft" t="textAreaTop" r="textAreaRight" b="textAreaBottom"/>
              <a:pathLst>
                <a:path w="203" h="302">
                  <a:moveTo>
                    <a:pt x="95" y="146"/>
                  </a:moveTo>
                  <a:cubicBezTo>
                    <a:pt x="131" y="146"/>
                    <a:pt x="155" y="169"/>
                    <a:pt x="155" y="218"/>
                  </a:cubicBezTo>
                  <a:cubicBezTo>
                    <a:pt x="155" y="272"/>
                    <a:pt x="124" y="288"/>
                    <a:pt x="97" y="288"/>
                  </a:cubicBezTo>
                  <a:cubicBezTo>
                    <a:pt x="81" y="288"/>
                    <a:pt x="41" y="284"/>
                    <a:pt x="23" y="257"/>
                  </a:cubicBezTo>
                  <a:cubicBezTo>
                    <a:pt x="43" y="257"/>
                    <a:pt x="48" y="241"/>
                    <a:pt x="48" y="232"/>
                  </a:cubicBezTo>
                  <a:cubicBezTo>
                    <a:pt x="48" y="218"/>
                    <a:pt x="38" y="209"/>
                    <a:pt x="23" y="209"/>
                  </a:cubicBezTo>
                  <a:cubicBezTo>
                    <a:pt x="11" y="209"/>
                    <a:pt x="0" y="216"/>
                    <a:pt x="0" y="234"/>
                  </a:cubicBezTo>
                  <a:cubicBezTo>
                    <a:pt x="0" y="275"/>
                    <a:pt x="45" y="302"/>
                    <a:pt x="99" y="302"/>
                  </a:cubicBezTo>
                  <a:cubicBezTo>
                    <a:pt x="160" y="302"/>
                    <a:pt x="203" y="261"/>
                    <a:pt x="203" y="218"/>
                  </a:cubicBezTo>
                  <a:cubicBezTo>
                    <a:pt x="203" y="182"/>
                    <a:pt x="174" y="148"/>
                    <a:pt x="126" y="139"/>
                  </a:cubicBezTo>
                  <a:cubicBezTo>
                    <a:pt x="173" y="121"/>
                    <a:pt x="189" y="88"/>
                    <a:pt x="189" y="62"/>
                  </a:cubicBezTo>
                  <a:cubicBezTo>
                    <a:pt x="189" y="26"/>
                    <a:pt x="148" y="0"/>
                    <a:pt x="99" y="0"/>
                  </a:cubicBezTo>
                  <a:cubicBezTo>
                    <a:pt x="49" y="0"/>
                    <a:pt x="12" y="24"/>
                    <a:pt x="12" y="60"/>
                  </a:cubicBezTo>
                  <a:cubicBezTo>
                    <a:pt x="12" y="74"/>
                    <a:pt x="23" y="83"/>
                    <a:pt x="36" y="83"/>
                  </a:cubicBezTo>
                  <a:cubicBezTo>
                    <a:pt x="50" y="83"/>
                    <a:pt x="57" y="72"/>
                    <a:pt x="57" y="60"/>
                  </a:cubicBezTo>
                  <a:cubicBezTo>
                    <a:pt x="57" y="47"/>
                    <a:pt x="50" y="38"/>
                    <a:pt x="36" y="38"/>
                  </a:cubicBezTo>
                  <a:cubicBezTo>
                    <a:pt x="52" y="18"/>
                    <a:pt x="83" y="13"/>
                    <a:pt x="99" y="13"/>
                  </a:cubicBezTo>
                  <a:cubicBezTo>
                    <a:pt x="119" y="13"/>
                    <a:pt x="146" y="22"/>
                    <a:pt x="146" y="62"/>
                  </a:cubicBezTo>
                  <a:cubicBezTo>
                    <a:pt x="146" y="79"/>
                    <a:pt x="140" y="101"/>
                    <a:pt x="128" y="114"/>
                  </a:cubicBezTo>
                  <a:cubicBezTo>
                    <a:pt x="113" y="130"/>
                    <a:pt x="101" y="132"/>
                    <a:pt x="79" y="133"/>
                  </a:cubicBezTo>
                  <a:cubicBezTo>
                    <a:pt x="68" y="133"/>
                    <a:pt x="66" y="133"/>
                    <a:pt x="65" y="133"/>
                  </a:cubicBezTo>
                  <a:cubicBezTo>
                    <a:pt x="63" y="136"/>
                    <a:pt x="61" y="135"/>
                    <a:pt x="61" y="141"/>
                  </a:cubicBezTo>
                  <a:cubicBezTo>
                    <a:pt x="61" y="146"/>
                    <a:pt x="65" y="146"/>
                    <a:pt x="72" y="146"/>
                  </a:cubicBezTo>
                  <a:cubicBezTo>
                    <a:pt x="80" y="146"/>
                    <a:pt x="87" y="146"/>
                    <a:pt x="95" y="1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35" name=""/>
            <p:cNvSpPr/>
            <p:nvPr/>
          </p:nvSpPr>
          <p:spPr>
            <a:xfrm>
              <a:off x="3183840" y="2693520"/>
              <a:ext cx="95040" cy="69840"/>
            </a:xfrm>
            <a:custGeom>
              <a:avLst/>
              <a:gdLst>
                <a:gd name="textAreaLeft" fmla="*/ 0 w 95040"/>
                <a:gd name="textAreaRight" fmla="*/ 97200 w 95040"/>
                <a:gd name="textAreaTop" fmla="*/ 0 h 69840"/>
                <a:gd name="textAreaBottom" fmla="*/ 72000 h 69840"/>
              </a:gdLst>
              <a:ahLst/>
              <a:rect l="textAreaLeft" t="textAreaTop" r="textAreaRight" b="textAreaBottom"/>
              <a:pathLst>
                <a:path w="270" h="200">
                  <a:moveTo>
                    <a:pt x="33" y="167"/>
                  </a:moveTo>
                  <a:cubicBezTo>
                    <a:pt x="31" y="173"/>
                    <a:pt x="29" y="184"/>
                    <a:pt x="29" y="185"/>
                  </a:cubicBezTo>
                  <a:cubicBezTo>
                    <a:pt x="29" y="194"/>
                    <a:pt x="36" y="200"/>
                    <a:pt x="43" y="200"/>
                  </a:cubicBezTo>
                  <a:cubicBezTo>
                    <a:pt x="52" y="200"/>
                    <a:pt x="60" y="193"/>
                    <a:pt x="61" y="189"/>
                  </a:cubicBezTo>
                  <a:cubicBezTo>
                    <a:pt x="63" y="185"/>
                    <a:pt x="67" y="171"/>
                    <a:pt x="69" y="162"/>
                  </a:cubicBezTo>
                  <a:cubicBezTo>
                    <a:pt x="70" y="153"/>
                    <a:pt x="76" y="133"/>
                    <a:pt x="79" y="122"/>
                  </a:cubicBezTo>
                  <a:cubicBezTo>
                    <a:pt x="81" y="112"/>
                    <a:pt x="85" y="103"/>
                    <a:pt x="87" y="92"/>
                  </a:cubicBezTo>
                  <a:cubicBezTo>
                    <a:pt x="92" y="74"/>
                    <a:pt x="92" y="70"/>
                    <a:pt x="105" y="52"/>
                  </a:cubicBezTo>
                  <a:cubicBezTo>
                    <a:pt x="117" y="34"/>
                    <a:pt x="139" y="13"/>
                    <a:pt x="171" y="13"/>
                  </a:cubicBezTo>
                  <a:cubicBezTo>
                    <a:pt x="196" y="13"/>
                    <a:pt x="198" y="34"/>
                    <a:pt x="198" y="43"/>
                  </a:cubicBezTo>
                  <a:cubicBezTo>
                    <a:pt x="198" y="70"/>
                    <a:pt x="178" y="119"/>
                    <a:pt x="171" y="137"/>
                  </a:cubicBezTo>
                  <a:cubicBezTo>
                    <a:pt x="166" y="149"/>
                    <a:pt x="164" y="153"/>
                    <a:pt x="164" y="160"/>
                  </a:cubicBezTo>
                  <a:cubicBezTo>
                    <a:pt x="164" y="185"/>
                    <a:pt x="184" y="200"/>
                    <a:pt x="207" y="200"/>
                  </a:cubicBezTo>
                  <a:cubicBezTo>
                    <a:pt x="250" y="200"/>
                    <a:pt x="270" y="139"/>
                    <a:pt x="270" y="131"/>
                  </a:cubicBezTo>
                  <a:cubicBezTo>
                    <a:pt x="270" y="126"/>
                    <a:pt x="265" y="126"/>
                    <a:pt x="263" y="126"/>
                  </a:cubicBezTo>
                  <a:cubicBezTo>
                    <a:pt x="257" y="126"/>
                    <a:pt x="257" y="128"/>
                    <a:pt x="256" y="133"/>
                  </a:cubicBezTo>
                  <a:cubicBezTo>
                    <a:pt x="245" y="169"/>
                    <a:pt x="225" y="187"/>
                    <a:pt x="207" y="187"/>
                  </a:cubicBezTo>
                  <a:cubicBezTo>
                    <a:pt x="198" y="187"/>
                    <a:pt x="196" y="180"/>
                    <a:pt x="196" y="171"/>
                  </a:cubicBezTo>
                  <a:cubicBezTo>
                    <a:pt x="196" y="160"/>
                    <a:pt x="200" y="155"/>
                    <a:pt x="207" y="135"/>
                  </a:cubicBezTo>
                  <a:cubicBezTo>
                    <a:pt x="213" y="122"/>
                    <a:pt x="231" y="76"/>
                    <a:pt x="231" y="51"/>
                  </a:cubicBezTo>
                  <a:cubicBezTo>
                    <a:pt x="231" y="7"/>
                    <a:pt x="196" y="0"/>
                    <a:pt x="173" y="0"/>
                  </a:cubicBezTo>
                  <a:cubicBezTo>
                    <a:pt x="137" y="0"/>
                    <a:pt x="112" y="22"/>
                    <a:pt x="97" y="40"/>
                  </a:cubicBezTo>
                  <a:cubicBezTo>
                    <a:pt x="96" y="9"/>
                    <a:pt x="69" y="0"/>
                    <a:pt x="51" y="0"/>
                  </a:cubicBezTo>
                  <a:cubicBezTo>
                    <a:pt x="33" y="0"/>
                    <a:pt x="22" y="13"/>
                    <a:pt x="16" y="24"/>
                  </a:cubicBezTo>
                  <a:cubicBezTo>
                    <a:pt x="6" y="40"/>
                    <a:pt x="0" y="65"/>
                    <a:pt x="0" y="67"/>
                  </a:cubicBezTo>
                  <a:cubicBezTo>
                    <a:pt x="0" y="74"/>
                    <a:pt x="6" y="74"/>
                    <a:pt x="7" y="74"/>
                  </a:cubicBezTo>
                  <a:cubicBezTo>
                    <a:pt x="13" y="74"/>
                    <a:pt x="15" y="72"/>
                    <a:pt x="16" y="60"/>
                  </a:cubicBezTo>
                  <a:cubicBezTo>
                    <a:pt x="24" y="34"/>
                    <a:pt x="33" y="13"/>
                    <a:pt x="49" y="13"/>
                  </a:cubicBezTo>
                  <a:cubicBezTo>
                    <a:pt x="61" y="13"/>
                    <a:pt x="65" y="22"/>
                    <a:pt x="65" y="34"/>
                  </a:cubicBezTo>
                  <a:cubicBezTo>
                    <a:pt x="65" y="42"/>
                    <a:pt x="60" y="58"/>
                    <a:pt x="58" y="70"/>
                  </a:cubicBezTo>
                  <a:cubicBezTo>
                    <a:pt x="55" y="83"/>
                    <a:pt x="49" y="101"/>
                    <a:pt x="47" y="110"/>
                  </a:cubicBezTo>
                  <a:cubicBezTo>
                    <a:pt x="42" y="129"/>
                    <a:pt x="37" y="148"/>
                    <a:pt x="33" y="16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000" bIns="27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36" name=""/>
            <p:cNvSpPr/>
            <p:nvPr/>
          </p:nvSpPr>
          <p:spPr>
            <a:xfrm>
              <a:off x="3299040" y="2642400"/>
              <a:ext cx="55080" cy="76320"/>
            </a:xfrm>
            <a:custGeom>
              <a:avLst/>
              <a:gdLst>
                <a:gd name="textAreaLeft" fmla="*/ 0 w 55080"/>
                <a:gd name="textAreaRight" fmla="*/ 57240 w 55080"/>
                <a:gd name="textAreaTop" fmla="*/ 0 h 76320"/>
                <a:gd name="textAreaBottom" fmla="*/ 78480 h 76320"/>
              </a:gdLst>
              <a:ahLst/>
              <a:rect l="textAreaLeft" t="textAreaTop" r="textAreaRight" b="textAreaBottom"/>
              <a:pathLst>
                <a:path w="159" h="218">
                  <a:moveTo>
                    <a:pt x="33" y="36"/>
                  </a:moveTo>
                  <a:cubicBezTo>
                    <a:pt x="51" y="40"/>
                    <a:pt x="65" y="40"/>
                    <a:pt x="69" y="40"/>
                  </a:cubicBezTo>
                  <a:cubicBezTo>
                    <a:pt x="90" y="40"/>
                    <a:pt x="105" y="34"/>
                    <a:pt x="114" y="31"/>
                  </a:cubicBezTo>
                  <a:cubicBezTo>
                    <a:pt x="121" y="25"/>
                    <a:pt x="143" y="13"/>
                    <a:pt x="143" y="6"/>
                  </a:cubicBezTo>
                  <a:cubicBezTo>
                    <a:pt x="143" y="0"/>
                    <a:pt x="140" y="2"/>
                    <a:pt x="139" y="0"/>
                  </a:cubicBezTo>
                  <a:cubicBezTo>
                    <a:pt x="137" y="0"/>
                    <a:pt x="137" y="0"/>
                    <a:pt x="134" y="2"/>
                  </a:cubicBezTo>
                  <a:cubicBezTo>
                    <a:pt x="121" y="6"/>
                    <a:pt x="101" y="11"/>
                    <a:pt x="81" y="11"/>
                  </a:cubicBezTo>
                  <a:cubicBezTo>
                    <a:pt x="63" y="11"/>
                    <a:pt x="45" y="7"/>
                    <a:pt x="29" y="2"/>
                  </a:cubicBezTo>
                  <a:cubicBezTo>
                    <a:pt x="26" y="0"/>
                    <a:pt x="26" y="0"/>
                    <a:pt x="24" y="0"/>
                  </a:cubicBezTo>
                  <a:cubicBezTo>
                    <a:pt x="20" y="0"/>
                    <a:pt x="20" y="4"/>
                    <a:pt x="20" y="9"/>
                  </a:cubicBezTo>
                  <a:cubicBezTo>
                    <a:pt x="20" y="41"/>
                    <a:pt x="20" y="73"/>
                    <a:pt x="20" y="105"/>
                  </a:cubicBezTo>
                  <a:cubicBezTo>
                    <a:pt x="20" y="110"/>
                    <a:pt x="20" y="113"/>
                    <a:pt x="26" y="113"/>
                  </a:cubicBezTo>
                  <a:cubicBezTo>
                    <a:pt x="29" y="113"/>
                    <a:pt x="29" y="113"/>
                    <a:pt x="33" y="110"/>
                  </a:cubicBezTo>
                  <a:cubicBezTo>
                    <a:pt x="44" y="96"/>
                    <a:pt x="62" y="88"/>
                    <a:pt x="83" y="88"/>
                  </a:cubicBezTo>
                  <a:cubicBezTo>
                    <a:pt x="101" y="88"/>
                    <a:pt x="112" y="99"/>
                    <a:pt x="116" y="106"/>
                  </a:cubicBezTo>
                  <a:cubicBezTo>
                    <a:pt x="123" y="117"/>
                    <a:pt x="125" y="131"/>
                    <a:pt x="125" y="146"/>
                  </a:cubicBezTo>
                  <a:cubicBezTo>
                    <a:pt x="125" y="158"/>
                    <a:pt x="123" y="176"/>
                    <a:pt x="110" y="189"/>
                  </a:cubicBezTo>
                  <a:cubicBezTo>
                    <a:pt x="96" y="203"/>
                    <a:pt x="78" y="205"/>
                    <a:pt x="72" y="205"/>
                  </a:cubicBezTo>
                  <a:cubicBezTo>
                    <a:pt x="51" y="205"/>
                    <a:pt x="27" y="196"/>
                    <a:pt x="18" y="176"/>
                  </a:cubicBezTo>
                  <a:cubicBezTo>
                    <a:pt x="31" y="176"/>
                    <a:pt x="36" y="167"/>
                    <a:pt x="36" y="158"/>
                  </a:cubicBezTo>
                  <a:cubicBezTo>
                    <a:pt x="36" y="149"/>
                    <a:pt x="27" y="142"/>
                    <a:pt x="18" y="142"/>
                  </a:cubicBezTo>
                  <a:cubicBezTo>
                    <a:pt x="11" y="142"/>
                    <a:pt x="0" y="146"/>
                    <a:pt x="0" y="160"/>
                  </a:cubicBezTo>
                  <a:cubicBezTo>
                    <a:pt x="0" y="191"/>
                    <a:pt x="31" y="218"/>
                    <a:pt x="72" y="218"/>
                  </a:cubicBezTo>
                  <a:cubicBezTo>
                    <a:pt x="119" y="218"/>
                    <a:pt x="159" y="185"/>
                    <a:pt x="159" y="146"/>
                  </a:cubicBezTo>
                  <a:cubicBezTo>
                    <a:pt x="159" y="112"/>
                    <a:pt x="126" y="78"/>
                    <a:pt x="83" y="78"/>
                  </a:cubicBezTo>
                  <a:cubicBezTo>
                    <a:pt x="63" y="78"/>
                    <a:pt x="47" y="83"/>
                    <a:pt x="33" y="94"/>
                  </a:cubicBezTo>
                  <a:cubicBezTo>
                    <a:pt x="33" y="75"/>
                    <a:pt x="33" y="55"/>
                    <a:pt x="33" y="3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480" bIns="334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37" name=""/>
            <p:cNvSpPr/>
            <p:nvPr/>
          </p:nvSpPr>
          <p:spPr>
            <a:xfrm>
              <a:off x="3389400" y="2644560"/>
              <a:ext cx="38520" cy="156240"/>
            </a:xfrm>
            <a:custGeom>
              <a:avLst/>
              <a:gdLst>
                <a:gd name="textAreaLeft" fmla="*/ 0 w 38520"/>
                <a:gd name="textAreaRight" fmla="*/ 40680 w 38520"/>
                <a:gd name="textAreaTop" fmla="*/ 0 h 156240"/>
                <a:gd name="textAreaBottom" fmla="*/ 158400 h 156240"/>
              </a:gdLst>
              <a:ahLst/>
              <a:rect l="textAreaLeft" t="textAreaTop" r="textAreaRight" b="textAreaBottom"/>
              <a:pathLst>
                <a:path w="113" h="440">
                  <a:moveTo>
                    <a:pt x="7" y="0"/>
                  </a:moveTo>
                  <a:cubicBezTo>
                    <a:pt x="5" y="0"/>
                    <a:pt x="0" y="0"/>
                    <a:pt x="0" y="5"/>
                  </a:cubicBezTo>
                  <a:cubicBezTo>
                    <a:pt x="0" y="7"/>
                    <a:pt x="0" y="9"/>
                    <a:pt x="3" y="10"/>
                  </a:cubicBezTo>
                  <a:cubicBezTo>
                    <a:pt x="41" y="46"/>
                    <a:pt x="84" y="106"/>
                    <a:pt x="84" y="219"/>
                  </a:cubicBezTo>
                  <a:cubicBezTo>
                    <a:pt x="84" y="312"/>
                    <a:pt x="55" y="382"/>
                    <a:pt x="7" y="426"/>
                  </a:cubicBezTo>
                  <a:cubicBezTo>
                    <a:pt x="0" y="433"/>
                    <a:pt x="0" y="432"/>
                    <a:pt x="0" y="435"/>
                  </a:cubicBezTo>
                  <a:cubicBezTo>
                    <a:pt x="0" y="437"/>
                    <a:pt x="0" y="440"/>
                    <a:pt x="5" y="440"/>
                  </a:cubicBezTo>
                  <a:cubicBezTo>
                    <a:pt x="10" y="440"/>
                    <a:pt x="52" y="411"/>
                    <a:pt x="81" y="355"/>
                  </a:cubicBezTo>
                  <a:cubicBezTo>
                    <a:pt x="100" y="320"/>
                    <a:pt x="113" y="271"/>
                    <a:pt x="113" y="221"/>
                  </a:cubicBezTo>
                  <a:cubicBezTo>
                    <a:pt x="113" y="158"/>
                    <a:pt x="95" y="61"/>
                    <a:pt x="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38" name=""/>
            <p:cNvSpPr/>
            <p:nvPr/>
          </p:nvSpPr>
          <p:spPr>
            <a:xfrm>
              <a:off x="3459240" y="2642400"/>
              <a:ext cx="54360" cy="73800"/>
            </a:xfrm>
            <a:custGeom>
              <a:avLst/>
              <a:gdLst>
                <a:gd name="textAreaLeft" fmla="*/ 0 w 54360"/>
                <a:gd name="textAreaRight" fmla="*/ 56520 w 54360"/>
                <a:gd name="textAreaTop" fmla="*/ 0 h 73800"/>
                <a:gd name="textAreaBottom" fmla="*/ 75960 h 73800"/>
              </a:gdLst>
              <a:ahLst/>
              <a:rect l="textAreaLeft" t="textAreaTop" r="textAreaRight" b="textAreaBottom"/>
              <a:pathLst>
                <a:path w="157" h="211">
                  <a:moveTo>
                    <a:pt x="157" y="149"/>
                  </a:moveTo>
                  <a:cubicBezTo>
                    <a:pt x="152" y="149"/>
                    <a:pt x="148" y="149"/>
                    <a:pt x="144" y="149"/>
                  </a:cubicBezTo>
                  <a:cubicBezTo>
                    <a:pt x="144" y="155"/>
                    <a:pt x="140" y="175"/>
                    <a:pt x="135" y="178"/>
                  </a:cubicBezTo>
                  <a:cubicBezTo>
                    <a:pt x="133" y="180"/>
                    <a:pt x="106" y="180"/>
                    <a:pt x="101" y="180"/>
                  </a:cubicBezTo>
                  <a:cubicBezTo>
                    <a:pt x="80" y="180"/>
                    <a:pt x="60" y="180"/>
                    <a:pt x="40" y="180"/>
                  </a:cubicBezTo>
                  <a:cubicBezTo>
                    <a:pt x="59" y="164"/>
                    <a:pt x="83" y="148"/>
                    <a:pt x="103" y="135"/>
                  </a:cubicBezTo>
                  <a:cubicBezTo>
                    <a:pt x="131" y="115"/>
                    <a:pt x="157" y="97"/>
                    <a:pt x="157" y="63"/>
                  </a:cubicBezTo>
                  <a:cubicBezTo>
                    <a:pt x="157" y="22"/>
                    <a:pt x="119" y="0"/>
                    <a:pt x="74" y="0"/>
                  </a:cubicBezTo>
                  <a:cubicBezTo>
                    <a:pt x="31" y="0"/>
                    <a:pt x="0" y="25"/>
                    <a:pt x="0" y="56"/>
                  </a:cubicBezTo>
                  <a:cubicBezTo>
                    <a:pt x="0" y="72"/>
                    <a:pt x="14" y="76"/>
                    <a:pt x="18" y="76"/>
                  </a:cubicBezTo>
                  <a:cubicBezTo>
                    <a:pt x="27" y="76"/>
                    <a:pt x="38" y="69"/>
                    <a:pt x="38" y="56"/>
                  </a:cubicBezTo>
                  <a:cubicBezTo>
                    <a:pt x="38" y="45"/>
                    <a:pt x="29" y="38"/>
                    <a:pt x="20" y="38"/>
                  </a:cubicBezTo>
                  <a:cubicBezTo>
                    <a:pt x="27" y="24"/>
                    <a:pt x="47" y="15"/>
                    <a:pt x="67" y="15"/>
                  </a:cubicBezTo>
                  <a:cubicBezTo>
                    <a:pt x="97" y="15"/>
                    <a:pt x="124" y="33"/>
                    <a:pt x="124" y="63"/>
                  </a:cubicBezTo>
                  <a:cubicBezTo>
                    <a:pt x="124" y="90"/>
                    <a:pt x="104" y="110"/>
                    <a:pt x="81" y="131"/>
                  </a:cubicBezTo>
                  <a:cubicBezTo>
                    <a:pt x="55" y="153"/>
                    <a:pt x="29" y="175"/>
                    <a:pt x="4" y="196"/>
                  </a:cubicBezTo>
                  <a:cubicBezTo>
                    <a:pt x="0" y="198"/>
                    <a:pt x="0" y="198"/>
                    <a:pt x="0" y="202"/>
                  </a:cubicBezTo>
                  <a:cubicBezTo>
                    <a:pt x="0" y="205"/>
                    <a:pt x="0" y="208"/>
                    <a:pt x="0" y="211"/>
                  </a:cubicBezTo>
                  <a:cubicBezTo>
                    <a:pt x="49" y="211"/>
                    <a:pt x="98" y="211"/>
                    <a:pt x="148" y="211"/>
                  </a:cubicBezTo>
                  <a:cubicBezTo>
                    <a:pt x="151" y="190"/>
                    <a:pt x="154" y="170"/>
                    <a:pt x="157" y="1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960" bIns="309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39" name=""/>
            <p:cNvSpPr/>
            <p:nvPr/>
          </p:nvSpPr>
          <p:spPr>
            <a:xfrm>
              <a:off x="3548520" y="2665080"/>
              <a:ext cx="115200" cy="114840"/>
            </a:xfrm>
            <a:custGeom>
              <a:avLst/>
              <a:gdLst>
                <a:gd name="textAreaLeft" fmla="*/ 0 w 115200"/>
                <a:gd name="textAreaRight" fmla="*/ 117360 w 115200"/>
                <a:gd name="textAreaTop" fmla="*/ 0 h 114840"/>
                <a:gd name="textAreaBottom" fmla="*/ 117000 h 114840"/>
              </a:gdLst>
              <a:ahLst/>
              <a:rect l="textAreaLeft" t="textAreaTop" r="textAreaRight" b="textAreaBottom"/>
              <a:pathLst>
                <a:path w="326" h="325">
                  <a:moveTo>
                    <a:pt x="175" y="174"/>
                  </a:moveTo>
                  <a:cubicBezTo>
                    <a:pt x="220" y="174"/>
                    <a:pt x="265" y="174"/>
                    <a:pt x="310" y="174"/>
                  </a:cubicBezTo>
                  <a:cubicBezTo>
                    <a:pt x="315" y="174"/>
                    <a:pt x="326" y="174"/>
                    <a:pt x="326" y="164"/>
                  </a:cubicBezTo>
                  <a:cubicBezTo>
                    <a:pt x="326" y="153"/>
                    <a:pt x="317" y="153"/>
                    <a:pt x="310" y="153"/>
                  </a:cubicBezTo>
                  <a:cubicBezTo>
                    <a:pt x="265" y="153"/>
                    <a:pt x="220" y="153"/>
                    <a:pt x="175" y="153"/>
                  </a:cubicBezTo>
                  <a:cubicBezTo>
                    <a:pt x="175" y="107"/>
                    <a:pt x="175" y="62"/>
                    <a:pt x="175" y="16"/>
                  </a:cubicBezTo>
                  <a:cubicBezTo>
                    <a:pt x="175" y="11"/>
                    <a:pt x="175" y="0"/>
                    <a:pt x="164" y="0"/>
                  </a:cubicBezTo>
                  <a:cubicBezTo>
                    <a:pt x="153" y="0"/>
                    <a:pt x="153" y="11"/>
                    <a:pt x="153" y="16"/>
                  </a:cubicBezTo>
                  <a:cubicBezTo>
                    <a:pt x="153" y="62"/>
                    <a:pt x="153" y="107"/>
                    <a:pt x="153" y="153"/>
                  </a:cubicBezTo>
                  <a:cubicBezTo>
                    <a:pt x="108" y="153"/>
                    <a:pt x="62" y="153"/>
                    <a:pt x="17" y="153"/>
                  </a:cubicBezTo>
                  <a:cubicBezTo>
                    <a:pt x="11" y="153"/>
                    <a:pt x="0" y="153"/>
                    <a:pt x="0" y="162"/>
                  </a:cubicBezTo>
                  <a:cubicBezTo>
                    <a:pt x="0" y="174"/>
                    <a:pt x="11" y="174"/>
                    <a:pt x="17" y="174"/>
                  </a:cubicBezTo>
                  <a:cubicBezTo>
                    <a:pt x="62" y="174"/>
                    <a:pt x="108" y="174"/>
                    <a:pt x="153" y="174"/>
                  </a:cubicBezTo>
                  <a:cubicBezTo>
                    <a:pt x="153" y="219"/>
                    <a:pt x="153" y="264"/>
                    <a:pt x="153" y="309"/>
                  </a:cubicBezTo>
                  <a:cubicBezTo>
                    <a:pt x="153" y="315"/>
                    <a:pt x="153" y="325"/>
                    <a:pt x="164" y="325"/>
                  </a:cubicBezTo>
                  <a:cubicBezTo>
                    <a:pt x="175" y="325"/>
                    <a:pt x="175" y="316"/>
                    <a:pt x="175" y="309"/>
                  </a:cubicBezTo>
                  <a:cubicBezTo>
                    <a:pt x="175" y="264"/>
                    <a:pt x="175" y="219"/>
                    <a:pt x="175" y="17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40" name=""/>
            <p:cNvSpPr/>
            <p:nvPr/>
          </p:nvSpPr>
          <p:spPr>
            <a:xfrm>
              <a:off x="3738600" y="2623680"/>
              <a:ext cx="56880" cy="75600"/>
            </a:xfrm>
            <a:custGeom>
              <a:avLst/>
              <a:gdLst>
                <a:gd name="textAreaLeft" fmla="*/ 0 w 56880"/>
                <a:gd name="textAreaRight" fmla="*/ 59040 w 56880"/>
                <a:gd name="textAreaTop" fmla="*/ 0 h 75600"/>
                <a:gd name="textAreaBottom" fmla="*/ 77760 h 75600"/>
              </a:gdLst>
              <a:ahLst/>
              <a:rect l="textAreaLeft" t="textAreaTop" r="textAreaRight" b="textAreaBottom"/>
              <a:pathLst>
                <a:path w="164" h="216">
                  <a:moveTo>
                    <a:pt x="79" y="106"/>
                  </a:moveTo>
                  <a:cubicBezTo>
                    <a:pt x="108" y="106"/>
                    <a:pt x="128" y="124"/>
                    <a:pt x="128" y="155"/>
                  </a:cubicBezTo>
                  <a:cubicBezTo>
                    <a:pt x="128" y="187"/>
                    <a:pt x="108" y="203"/>
                    <a:pt x="79" y="203"/>
                  </a:cubicBezTo>
                  <a:cubicBezTo>
                    <a:pt x="75" y="203"/>
                    <a:pt x="38" y="203"/>
                    <a:pt x="21" y="187"/>
                  </a:cubicBezTo>
                  <a:cubicBezTo>
                    <a:pt x="34" y="185"/>
                    <a:pt x="39" y="176"/>
                    <a:pt x="39" y="167"/>
                  </a:cubicBezTo>
                  <a:cubicBezTo>
                    <a:pt x="39" y="157"/>
                    <a:pt x="30" y="149"/>
                    <a:pt x="20" y="149"/>
                  </a:cubicBezTo>
                  <a:cubicBezTo>
                    <a:pt x="9" y="149"/>
                    <a:pt x="0" y="155"/>
                    <a:pt x="0" y="169"/>
                  </a:cubicBezTo>
                  <a:cubicBezTo>
                    <a:pt x="0" y="201"/>
                    <a:pt x="38" y="216"/>
                    <a:pt x="81" y="216"/>
                  </a:cubicBezTo>
                  <a:cubicBezTo>
                    <a:pt x="131" y="216"/>
                    <a:pt x="164" y="185"/>
                    <a:pt x="164" y="155"/>
                  </a:cubicBezTo>
                  <a:cubicBezTo>
                    <a:pt x="164" y="130"/>
                    <a:pt x="140" y="106"/>
                    <a:pt x="104" y="99"/>
                  </a:cubicBezTo>
                  <a:cubicBezTo>
                    <a:pt x="142" y="86"/>
                    <a:pt x="153" y="63"/>
                    <a:pt x="153" y="45"/>
                  </a:cubicBezTo>
                  <a:cubicBezTo>
                    <a:pt x="153" y="18"/>
                    <a:pt x="120" y="0"/>
                    <a:pt x="81" y="0"/>
                  </a:cubicBezTo>
                  <a:cubicBezTo>
                    <a:pt x="41" y="0"/>
                    <a:pt x="11" y="16"/>
                    <a:pt x="11" y="45"/>
                  </a:cubicBezTo>
                  <a:cubicBezTo>
                    <a:pt x="11" y="59"/>
                    <a:pt x="23" y="63"/>
                    <a:pt x="29" y="63"/>
                  </a:cubicBezTo>
                  <a:cubicBezTo>
                    <a:pt x="38" y="63"/>
                    <a:pt x="47" y="56"/>
                    <a:pt x="47" y="45"/>
                  </a:cubicBezTo>
                  <a:cubicBezTo>
                    <a:pt x="47" y="38"/>
                    <a:pt x="43" y="29"/>
                    <a:pt x="32" y="27"/>
                  </a:cubicBezTo>
                  <a:cubicBezTo>
                    <a:pt x="45" y="13"/>
                    <a:pt x="74" y="11"/>
                    <a:pt x="81" y="11"/>
                  </a:cubicBezTo>
                  <a:cubicBezTo>
                    <a:pt x="102" y="11"/>
                    <a:pt x="119" y="24"/>
                    <a:pt x="119" y="45"/>
                  </a:cubicBezTo>
                  <a:cubicBezTo>
                    <a:pt x="119" y="63"/>
                    <a:pt x="108" y="92"/>
                    <a:pt x="74" y="94"/>
                  </a:cubicBezTo>
                  <a:cubicBezTo>
                    <a:pt x="65" y="94"/>
                    <a:pt x="65" y="94"/>
                    <a:pt x="56" y="95"/>
                  </a:cubicBezTo>
                  <a:cubicBezTo>
                    <a:pt x="52" y="95"/>
                    <a:pt x="48" y="95"/>
                    <a:pt x="48" y="101"/>
                  </a:cubicBezTo>
                  <a:cubicBezTo>
                    <a:pt x="48" y="106"/>
                    <a:pt x="52" y="106"/>
                    <a:pt x="57" y="106"/>
                  </a:cubicBezTo>
                  <a:cubicBezTo>
                    <a:pt x="65" y="106"/>
                    <a:pt x="72" y="106"/>
                    <a:pt x="79" y="10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760" bIns="327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41" name=""/>
            <p:cNvSpPr/>
            <p:nvPr/>
          </p:nvSpPr>
          <p:spPr>
            <a:xfrm>
              <a:off x="3719880" y="2601000"/>
              <a:ext cx="175320" cy="225000"/>
            </a:xfrm>
            <a:custGeom>
              <a:avLst/>
              <a:gdLst>
                <a:gd name="textAreaLeft" fmla="*/ 0 w 175320"/>
                <a:gd name="textAreaRight" fmla="*/ 177480 w 175320"/>
                <a:gd name="textAreaTop" fmla="*/ 0 h 225000"/>
                <a:gd name="textAreaBottom" fmla="*/ 227160 h 225000"/>
              </a:gdLst>
              <a:ahLst/>
              <a:rect l="textAreaLeft" t="textAreaTop" r="textAreaRight" b="textAreaBottom"/>
              <a:pathLst>
                <a:path w="493" h="631">
                  <a:moveTo>
                    <a:pt x="199" y="565"/>
                  </a:moveTo>
                  <a:cubicBezTo>
                    <a:pt x="162" y="482"/>
                    <a:pt x="125" y="400"/>
                    <a:pt x="88" y="318"/>
                  </a:cubicBezTo>
                  <a:cubicBezTo>
                    <a:pt x="84" y="309"/>
                    <a:pt x="81" y="309"/>
                    <a:pt x="79" y="309"/>
                  </a:cubicBezTo>
                  <a:cubicBezTo>
                    <a:pt x="75" y="311"/>
                    <a:pt x="75" y="309"/>
                    <a:pt x="68" y="315"/>
                  </a:cubicBezTo>
                  <a:cubicBezTo>
                    <a:pt x="48" y="330"/>
                    <a:pt x="28" y="345"/>
                    <a:pt x="9" y="360"/>
                  </a:cubicBezTo>
                  <a:cubicBezTo>
                    <a:pt x="0" y="365"/>
                    <a:pt x="0" y="367"/>
                    <a:pt x="0" y="369"/>
                  </a:cubicBezTo>
                  <a:cubicBezTo>
                    <a:pt x="0" y="372"/>
                    <a:pt x="1" y="376"/>
                    <a:pt x="7" y="376"/>
                  </a:cubicBezTo>
                  <a:cubicBezTo>
                    <a:pt x="10" y="376"/>
                    <a:pt x="21" y="367"/>
                    <a:pt x="28" y="363"/>
                  </a:cubicBezTo>
                  <a:cubicBezTo>
                    <a:pt x="32" y="360"/>
                    <a:pt x="41" y="352"/>
                    <a:pt x="48" y="347"/>
                  </a:cubicBezTo>
                  <a:cubicBezTo>
                    <a:pt x="90" y="438"/>
                    <a:pt x="131" y="529"/>
                    <a:pt x="172" y="620"/>
                  </a:cubicBezTo>
                  <a:cubicBezTo>
                    <a:pt x="176" y="631"/>
                    <a:pt x="180" y="631"/>
                    <a:pt x="185" y="631"/>
                  </a:cubicBezTo>
                  <a:cubicBezTo>
                    <a:pt x="196" y="631"/>
                    <a:pt x="198" y="627"/>
                    <a:pt x="201" y="618"/>
                  </a:cubicBezTo>
                  <a:cubicBezTo>
                    <a:pt x="297" y="421"/>
                    <a:pt x="393" y="223"/>
                    <a:pt x="489" y="25"/>
                  </a:cubicBezTo>
                  <a:cubicBezTo>
                    <a:pt x="493" y="16"/>
                    <a:pt x="491" y="17"/>
                    <a:pt x="493" y="13"/>
                  </a:cubicBezTo>
                  <a:cubicBezTo>
                    <a:pt x="493" y="6"/>
                    <a:pt x="487" y="0"/>
                    <a:pt x="480" y="0"/>
                  </a:cubicBezTo>
                  <a:cubicBezTo>
                    <a:pt x="475" y="0"/>
                    <a:pt x="471" y="2"/>
                    <a:pt x="466" y="13"/>
                  </a:cubicBezTo>
                  <a:cubicBezTo>
                    <a:pt x="377" y="197"/>
                    <a:pt x="288" y="381"/>
                    <a:pt x="199" y="56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42" name=""/>
            <p:cNvSpPr/>
            <p:nvPr/>
          </p:nvSpPr>
          <p:spPr>
            <a:xfrm>
              <a:off x="3892680" y="2601000"/>
              <a:ext cx="1301400" cy="6840"/>
            </a:xfrm>
            <a:custGeom>
              <a:avLst/>
              <a:gdLst>
                <a:gd name="textAreaLeft" fmla="*/ 0 w 1301400"/>
                <a:gd name="textAreaRight" fmla="*/ 1303560 w 1301400"/>
                <a:gd name="textAreaTop" fmla="*/ 0 h 6840"/>
                <a:gd name="textAreaBottom" fmla="*/ 9000 h 6840"/>
              </a:gdLst>
              <a:ahLst/>
              <a:rect l="textAreaLeft" t="textAreaTop" r="textAreaRight" b="textAreaBottom"/>
              <a:pathLst>
                <a:path w="3621" h="25">
                  <a:moveTo>
                    <a:pt x="1811" y="25"/>
                  </a:moveTo>
                  <a:cubicBezTo>
                    <a:pt x="1207" y="25"/>
                    <a:pt x="604" y="25"/>
                    <a:pt x="0" y="25"/>
                  </a:cubicBezTo>
                  <a:cubicBezTo>
                    <a:pt x="0" y="17"/>
                    <a:pt x="0" y="9"/>
                    <a:pt x="0" y="0"/>
                  </a:cubicBezTo>
                  <a:cubicBezTo>
                    <a:pt x="1207" y="0"/>
                    <a:pt x="2414" y="0"/>
                    <a:pt x="3621" y="0"/>
                  </a:cubicBezTo>
                  <a:cubicBezTo>
                    <a:pt x="3621" y="9"/>
                    <a:pt x="3621" y="17"/>
                    <a:pt x="3621" y="25"/>
                  </a:cubicBezTo>
                  <a:cubicBezTo>
                    <a:pt x="3018" y="25"/>
                    <a:pt x="2414" y="25"/>
                    <a:pt x="1811" y="2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43" name=""/>
            <p:cNvSpPr/>
            <p:nvPr/>
          </p:nvSpPr>
          <p:spPr>
            <a:xfrm>
              <a:off x="3911400" y="2644560"/>
              <a:ext cx="39240" cy="156240"/>
            </a:xfrm>
            <a:custGeom>
              <a:avLst/>
              <a:gdLst>
                <a:gd name="textAreaLeft" fmla="*/ 0 w 39240"/>
                <a:gd name="textAreaRight" fmla="*/ 41400 w 39240"/>
                <a:gd name="textAreaTop" fmla="*/ 0 h 156240"/>
                <a:gd name="textAreaBottom" fmla="*/ 158400 h 156240"/>
              </a:gdLst>
              <a:ahLst/>
              <a:rect l="textAreaLeft" t="textAreaTop" r="textAreaRight" b="textAreaBottom"/>
              <a:pathLst>
                <a:path w="115" h="440">
                  <a:moveTo>
                    <a:pt x="106" y="0"/>
                  </a:moveTo>
                  <a:cubicBezTo>
                    <a:pt x="22" y="59"/>
                    <a:pt x="0" y="152"/>
                    <a:pt x="0" y="219"/>
                  </a:cubicBezTo>
                  <a:cubicBezTo>
                    <a:pt x="0" y="282"/>
                    <a:pt x="18" y="379"/>
                    <a:pt x="106" y="440"/>
                  </a:cubicBezTo>
                  <a:cubicBezTo>
                    <a:pt x="110" y="440"/>
                    <a:pt x="115" y="440"/>
                    <a:pt x="115" y="435"/>
                  </a:cubicBezTo>
                  <a:cubicBezTo>
                    <a:pt x="115" y="433"/>
                    <a:pt x="114" y="431"/>
                    <a:pt x="110" y="429"/>
                  </a:cubicBezTo>
                  <a:cubicBezTo>
                    <a:pt x="51" y="375"/>
                    <a:pt x="29" y="300"/>
                    <a:pt x="29" y="221"/>
                  </a:cubicBezTo>
                  <a:cubicBezTo>
                    <a:pt x="29" y="100"/>
                    <a:pt x="76" y="43"/>
                    <a:pt x="112" y="10"/>
                  </a:cubicBezTo>
                  <a:cubicBezTo>
                    <a:pt x="114" y="9"/>
                    <a:pt x="115" y="7"/>
                    <a:pt x="115" y="5"/>
                  </a:cubicBezTo>
                  <a:cubicBezTo>
                    <a:pt x="115" y="0"/>
                    <a:pt x="110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44" name=""/>
            <p:cNvSpPr/>
            <p:nvPr/>
          </p:nvSpPr>
          <p:spPr>
            <a:xfrm>
              <a:off x="3974400" y="2657880"/>
              <a:ext cx="67680" cy="106560"/>
            </a:xfrm>
            <a:custGeom>
              <a:avLst/>
              <a:gdLst>
                <a:gd name="textAreaLeft" fmla="*/ 0 w 67680"/>
                <a:gd name="textAreaRight" fmla="*/ 69840 w 67680"/>
                <a:gd name="textAreaTop" fmla="*/ 0 h 106560"/>
                <a:gd name="textAreaBottom" fmla="*/ 108720 h 106560"/>
              </a:gdLst>
              <a:ahLst/>
              <a:rect l="textAreaLeft" t="textAreaTop" r="textAreaRight" b="textAreaBottom"/>
              <a:pathLst>
                <a:path w="194" h="302">
                  <a:moveTo>
                    <a:pt x="39" y="47"/>
                  </a:moveTo>
                  <a:cubicBezTo>
                    <a:pt x="63" y="53"/>
                    <a:pt x="75" y="53"/>
                    <a:pt x="83" y="53"/>
                  </a:cubicBezTo>
                  <a:cubicBezTo>
                    <a:pt x="142" y="53"/>
                    <a:pt x="176" y="13"/>
                    <a:pt x="176" y="6"/>
                  </a:cubicBezTo>
                  <a:cubicBezTo>
                    <a:pt x="176" y="2"/>
                    <a:pt x="173" y="0"/>
                    <a:pt x="171" y="0"/>
                  </a:cubicBezTo>
                  <a:cubicBezTo>
                    <a:pt x="169" y="0"/>
                    <a:pt x="169" y="0"/>
                    <a:pt x="167" y="2"/>
                  </a:cubicBezTo>
                  <a:cubicBezTo>
                    <a:pt x="156" y="6"/>
                    <a:pt x="133" y="15"/>
                    <a:pt x="101" y="15"/>
                  </a:cubicBezTo>
                  <a:cubicBezTo>
                    <a:pt x="88" y="15"/>
                    <a:pt x="65" y="13"/>
                    <a:pt x="36" y="2"/>
                  </a:cubicBezTo>
                  <a:cubicBezTo>
                    <a:pt x="30" y="0"/>
                    <a:pt x="32" y="1"/>
                    <a:pt x="30" y="0"/>
                  </a:cubicBezTo>
                  <a:cubicBezTo>
                    <a:pt x="23" y="0"/>
                    <a:pt x="23" y="6"/>
                    <a:pt x="23" y="13"/>
                  </a:cubicBezTo>
                  <a:cubicBezTo>
                    <a:pt x="23" y="56"/>
                    <a:pt x="23" y="99"/>
                    <a:pt x="23" y="142"/>
                  </a:cubicBezTo>
                  <a:cubicBezTo>
                    <a:pt x="23" y="150"/>
                    <a:pt x="23" y="155"/>
                    <a:pt x="30" y="155"/>
                  </a:cubicBezTo>
                  <a:cubicBezTo>
                    <a:pt x="36" y="155"/>
                    <a:pt x="36" y="155"/>
                    <a:pt x="39" y="150"/>
                  </a:cubicBezTo>
                  <a:cubicBezTo>
                    <a:pt x="59" y="124"/>
                    <a:pt x="86" y="121"/>
                    <a:pt x="101" y="121"/>
                  </a:cubicBezTo>
                  <a:cubicBezTo>
                    <a:pt x="128" y="121"/>
                    <a:pt x="140" y="142"/>
                    <a:pt x="142" y="146"/>
                  </a:cubicBezTo>
                  <a:cubicBezTo>
                    <a:pt x="149" y="160"/>
                    <a:pt x="153" y="178"/>
                    <a:pt x="153" y="203"/>
                  </a:cubicBezTo>
                  <a:cubicBezTo>
                    <a:pt x="153" y="216"/>
                    <a:pt x="153" y="243"/>
                    <a:pt x="140" y="261"/>
                  </a:cubicBezTo>
                  <a:cubicBezTo>
                    <a:pt x="128" y="277"/>
                    <a:pt x="110" y="288"/>
                    <a:pt x="88" y="288"/>
                  </a:cubicBezTo>
                  <a:cubicBezTo>
                    <a:pt x="59" y="288"/>
                    <a:pt x="29" y="272"/>
                    <a:pt x="18" y="243"/>
                  </a:cubicBezTo>
                  <a:cubicBezTo>
                    <a:pt x="36" y="245"/>
                    <a:pt x="43" y="234"/>
                    <a:pt x="43" y="221"/>
                  </a:cubicBezTo>
                  <a:cubicBezTo>
                    <a:pt x="43" y="203"/>
                    <a:pt x="27" y="200"/>
                    <a:pt x="21" y="200"/>
                  </a:cubicBezTo>
                  <a:cubicBezTo>
                    <a:pt x="20" y="200"/>
                    <a:pt x="0" y="200"/>
                    <a:pt x="0" y="223"/>
                  </a:cubicBezTo>
                  <a:cubicBezTo>
                    <a:pt x="0" y="263"/>
                    <a:pt x="36" y="302"/>
                    <a:pt x="88" y="302"/>
                  </a:cubicBezTo>
                  <a:cubicBezTo>
                    <a:pt x="146" y="302"/>
                    <a:pt x="194" y="261"/>
                    <a:pt x="194" y="205"/>
                  </a:cubicBezTo>
                  <a:cubicBezTo>
                    <a:pt x="194" y="155"/>
                    <a:pt x="156" y="108"/>
                    <a:pt x="102" y="108"/>
                  </a:cubicBezTo>
                  <a:cubicBezTo>
                    <a:pt x="83" y="108"/>
                    <a:pt x="59" y="114"/>
                    <a:pt x="39" y="130"/>
                  </a:cubicBezTo>
                  <a:cubicBezTo>
                    <a:pt x="39" y="102"/>
                    <a:pt x="39" y="75"/>
                    <a:pt x="39" y="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45" name=""/>
            <p:cNvSpPr/>
            <p:nvPr/>
          </p:nvSpPr>
          <p:spPr>
            <a:xfrm>
              <a:off x="4062600" y="2693520"/>
              <a:ext cx="95040" cy="69840"/>
            </a:xfrm>
            <a:custGeom>
              <a:avLst/>
              <a:gdLst>
                <a:gd name="textAreaLeft" fmla="*/ 0 w 95040"/>
                <a:gd name="textAreaRight" fmla="*/ 97200 w 95040"/>
                <a:gd name="textAreaTop" fmla="*/ 0 h 69840"/>
                <a:gd name="textAreaBottom" fmla="*/ 72000 h 69840"/>
              </a:gdLst>
              <a:ahLst/>
              <a:rect l="textAreaLeft" t="textAreaTop" r="textAreaRight" b="textAreaBottom"/>
              <a:pathLst>
                <a:path w="270" h="200">
                  <a:moveTo>
                    <a:pt x="32" y="167"/>
                  </a:moveTo>
                  <a:cubicBezTo>
                    <a:pt x="30" y="173"/>
                    <a:pt x="28" y="184"/>
                    <a:pt x="28" y="185"/>
                  </a:cubicBezTo>
                  <a:cubicBezTo>
                    <a:pt x="28" y="194"/>
                    <a:pt x="36" y="200"/>
                    <a:pt x="43" y="200"/>
                  </a:cubicBezTo>
                  <a:cubicBezTo>
                    <a:pt x="52" y="200"/>
                    <a:pt x="58" y="193"/>
                    <a:pt x="61" y="189"/>
                  </a:cubicBezTo>
                  <a:cubicBezTo>
                    <a:pt x="64" y="185"/>
                    <a:pt x="66" y="171"/>
                    <a:pt x="68" y="162"/>
                  </a:cubicBezTo>
                  <a:cubicBezTo>
                    <a:pt x="70" y="153"/>
                    <a:pt x="75" y="133"/>
                    <a:pt x="79" y="122"/>
                  </a:cubicBezTo>
                  <a:cubicBezTo>
                    <a:pt x="81" y="112"/>
                    <a:pt x="82" y="103"/>
                    <a:pt x="86" y="92"/>
                  </a:cubicBezTo>
                  <a:cubicBezTo>
                    <a:pt x="90" y="74"/>
                    <a:pt x="91" y="70"/>
                    <a:pt x="104" y="52"/>
                  </a:cubicBezTo>
                  <a:cubicBezTo>
                    <a:pt x="117" y="34"/>
                    <a:pt x="136" y="13"/>
                    <a:pt x="171" y="13"/>
                  </a:cubicBezTo>
                  <a:cubicBezTo>
                    <a:pt x="196" y="13"/>
                    <a:pt x="196" y="34"/>
                    <a:pt x="196" y="43"/>
                  </a:cubicBezTo>
                  <a:cubicBezTo>
                    <a:pt x="196" y="70"/>
                    <a:pt x="178" y="119"/>
                    <a:pt x="171" y="137"/>
                  </a:cubicBezTo>
                  <a:cubicBezTo>
                    <a:pt x="165" y="149"/>
                    <a:pt x="163" y="153"/>
                    <a:pt x="163" y="160"/>
                  </a:cubicBezTo>
                  <a:cubicBezTo>
                    <a:pt x="163" y="185"/>
                    <a:pt x="183" y="200"/>
                    <a:pt x="207" y="200"/>
                  </a:cubicBezTo>
                  <a:cubicBezTo>
                    <a:pt x="250" y="200"/>
                    <a:pt x="270" y="139"/>
                    <a:pt x="270" y="131"/>
                  </a:cubicBezTo>
                  <a:cubicBezTo>
                    <a:pt x="270" y="126"/>
                    <a:pt x="264" y="126"/>
                    <a:pt x="262" y="126"/>
                  </a:cubicBezTo>
                  <a:cubicBezTo>
                    <a:pt x="257" y="126"/>
                    <a:pt x="255" y="128"/>
                    <a:pt x="253" y="133"/>
                  </a:cubicBezTo>
                  <a:cubicBezTo>
                    <a:pt x="244" y="169"/>
                    <a:pt x="225" y="187"/>
                    <a:pt x="207" y="187"/>
                  </a:cubicBezTo>
                  <a:cubicBezTo>
                    <a:pt x="198" y="187"/>
                    <a:pt x="196" y="180"/>
                    <a:pt x="196" y="171"/>
                  </a:cubicBezTo>
                  <a:cubicBezTo>
                    <a:pt x="196" y="160"/>
                    <a:pt x="198" y="155"/>
                    <a:pt x="207" y="135"/>
                  </a:cubicBezTo>
                  <a:cubicBezTo>
                    <a:pt x="212" y="122"/>
                    <a:pt x="230" y="76"/>
                    <a:pt x="230" y="51"/>
                  </a:cubicBezTo>
                  <a:cubicBezTo>
                    <a:pt x="230" y="7"/>
                    <a:pt x="196" y="0"/>
                    <a:pt x="172" y="0"/>
                  </a:cubicBezTo>
                  <a:cubicBezTo>
                    <a:pt x="135" y="0"/>
                    <a:pt x="111" y="22"/>
                    <a:pt x="97" y="40"/>
                  </a:cubicBezTo>
                  <a:cubicBezTo>
                    <a:pt x="95" y="9"/>
                    <a:pt x="68" y="0"/>
                    <a:pt x="50" y="0"/>
                  </a:cubicBezTo>
                  <a:cubicBezTo>
                    <a:pt x="30" y="0"/>
                    <a:pt x="21" y="13"/>
                    <a:pt x="16" y="24"/>
                  </a:cubicBezTo>
                  <a:cubicBezTo>
                    <a:pt x="5" y="40"/>
                    <a:pt x="0" y="65"/>
                    <a:pt x="0" y="67"/>
                  </a:cubicBezTo>
                  <a:cubicBezTo>
                    <a:pt x="0" y="74"/>
                    <a:pt x="5" y="74"/>
                    <a:pt x="7" y="74"/>
                  </a:cubicBezTo>
                  <a:cubicBezTo>
                    <a:pt x="12" y="74"/>
                    <a:pt x="14" y="72"/>
                    <a:pt x="16" y="60"/>
                  </a:cubicBezTo>
                  <a:cubicBezTo>
                    <a:pt x="23" y="34"/>
                    <a:pt x="32" y="13"/>
                    <a:pt x="48" y="13"/>
                  </a:cubicBezTo>
                  <a:cubicBezTo>
                    <a:pt x="61" y="13"/>
                    <a:pt x="63" y="22"/>
                    <a:pt x="63" y="34"/>
                  </a:cubicBezTo>
                  <a:cubicBezTo>
                    <a:pt x="63" y="42"/>
                    <a:pt x="58" y="58"/>
                    <a:pt x="55" y="70"/>
                  </a:cubicBezTo>
                  <a:cubicBezTo>
                    <a:pt x="53" y="83"/>
                    <a:pt x="48" y="101"/>
                    <a:pt x="46" y="110"/>
                  </a:cubicBezTo>
                  <a:cubicBezTo>
                    <a:pt x="42" y="129"/>
                    <a:pt x="37" y="148"/>
                    <a:pt x="32" y="16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000" bIns="27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46" name=""/>
            <p:cNvSpPr/>
            <p:nvPr/>
          </p:nvSpPr>
          <p:spPr>
            <a:xfrm>
              <a:off x="4176360" y="2642400"/>
              <a:ext cx="56880" cy="76320"/>
            </a:xfrm>
            <a:custGeom>
              <a:avLst/>
              <a:gdLst>
                <a:gd name="textAreaLeft" fmla="*/ 0 w 56880"/>
                <a:gd name="textAreaRight" fmla="*/ 59040 w 56880"/>
                <a:gd name="textAreaTop" fmla="*/ 0 h 76320"/>
                <a:gd name="textAreaBottom" fmla="*/ 78480 h 76320"/>
              </a:gdLst>
              <a:ahLst/>
              <a:rect l="textAreaLeft" t="textAreaTop" r="textAreaRight" b="textAreaBottom"/>
              <a:pathLst>
                <a:path w="164" h="218">
                  <a:moveTo>
                    <a:pt x="35" y="106"/>
                  </a:moveTo>
                  <a:cubicBezTo>
                    <a:pt x="35" y="92"/>
                    <a:pt x="35" y="67"/>
                    <a:pt x="45" y="47"/>
                  </a:cubicBezTo>
                  <a:cubicBezTo>
                    <a:pt x="54" y="31"/>
                    <a:pt x="76" y="13"/>
                    <a:pt x="105" y="13"/>
                  </a:cubicBezTo>
                  <a:cubicBezTo>
                    <a:pt x="110" y="13"/>
                    <a:pt x="125" y="13"/>
                    <a:pt x="135" y="20"/>
                  </a:cubicBezTo>
                  <a:cubicBezTo>
                    <a:pt x="130" y="22"/>
                    <a:pt x="121" y="27"/>
                    <a:pt x="121" y="38"/>
                  </a:cubicBezTo>
                  <a:cubicBezTo>
                    <a:pt x="121" y="47"/>
                    <a:pt x="128" y="54"/>
                    <a:pt x="139" y="54"/>
                  </a:cubicBezTo>
                  <a:cubicBezTo>
                    <a:pt x="144" y="54"/>
                    <a:pt x="155" y="51"/>
                    <a:pt x="155" y="36"/>
                  </a:cubicBezTo>
                  <a:cubicBezTo>
                    <a:pt x="155" y="20"/>
                    <a:pt x="143" y="0"/>
                    <a:pt x="105" y="0"/>
                  </a:cubicBezTo>
                  <a:cubicBezTo>
                    <a:pt x="51" y="0"/>
                    <a:pt x="0" y="45"/>
                    <a:pt x="0" y="110"/>
                  </a:cubicBezTo>
                  <a:cubicBezTo>
                    <a:pt x="0" y="185"/>
                    <a:pt x="36" y="218"/>
                    <a:pt x="83" y="218"/>
                  </a:cubicBezTo>
                  <a:cubicBezTo>
                    <a:pt x="116" y="218"/>
                    <a:pt x="130" y="205"/>
                    <a:pt x="141" y="196"/>
                  </a:cubicBezTo>
                  <a:cubicBezTo>
                    <a:pt x="161" y="180"/>
                    <a:pt x="164" y="162"/>
                    <a:pt x="164" y="146"/>
                  </a:cubicBezTo>
                  <a:cubicBezTo>
                    <a:pt x="164" y="126"/>
                    <a:pt x="159" y="112"/>
                    <a:pt x="143" y="97"/>
                  </a:cubicBezTo>
                  <a:cubicBezTo>
                    <a:pt x="128" y="85"/>
                    <a:pt x="114" y="76"/>
                    <a:pt x="87" y="76"/>
                  </a:cubicBezTo>
                  <a:cubicBezTo>
                    <a:pt x="67" y="76"/>
                    <a:pt x="47" y="85"/>
                    <a:pt x="35" y="106"/>
                  </a:cubicBezTo>
                  <a:moveTo>
                    <a:pt x="83" y="205"/>
                  </a:moveTo>
                  <a:cubicBezTo>
                    <a:pt x="35" y="205"/>
                    <a:pt x="35" y="151"/>
                    <a:pt x="35" y="139"/>
                  </a:cubicBezTo>
                  <a:cubicBezTo>
                    <a:pt x="35" y="115"/>
                    <a:pt x="53" y="87"/>
                    <a:pt x="85" y="87"/>
                  </a:cubicBezTo>
                  <a:cubicBezTo>
                    <a:pt x="101" y="87"/>
                    <a:pt x="112" y="90"/>
                    <a:pt x="121" y="103"/>
                  </a:cubicBezTo>
                  <a:cubicBezTo>
                    <a:pt x="130" y="115"/>
                    <a:pt x="132" y="128"/>
                    <a:pt x="132" y="146"/>
                  </a:cubicBezTo>
                  <a:cubicBezTo>
                    <a:pt x="132" y="164"/>
                    <a:pt x="132" y="176"/>
                    <a:pt x="121" y="189"/>
                  </a:cubicBezTo>
                  <a:cubicBezTo>
                    <a:pt x="112" y="198"/>
                    <a:pt x="101" y="205"/>
                    <a:pt x="83" y="20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480" bIns="334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47" name=""/>
            <p:cNvSpPr/>
            <p:nvPr/>
          </p:nvSpPr>
          <p:spPr>
            <a:xfrm>
              <a:off x="4273560" y="2720160"/>
              <a:ext cx="105480" cy="5400"/>
            </a:xfrm>
            <a:custGeom>
              <a:avLst/>
              <a:gdLst>
                <a:gd name="textAreaLeft" fmla="*/ 0 w 105480"/>
                <a:gd name="textAreaRight" fmla="*/ 107640 w 105480"/>
                <a:gd name="textAreaTop" fmla="*/ 0 h 5400"/>
                <a:gd name="textAreaBottom" fmla="*/ 7560 h 5400"/>
              </a:gdLst>
              <a:ahLst/>
              <a:rect l="textAreaLeft" t="textAreaTop" r="textAreaRight" b="textAreaBottom"/>
              <a:pathLst>
                <a:path w="299" h="21">
                  <a:moveTo>
                    <a:pt x="281" y="21"/>
                  </a:moveTo>
                  <a:cubicBezTo>
                    <a:pt x="288" y="21"/>
                    <a:pt x="299" y="21"/>
                    <a:pt x="299" y="11"/>
                  </a:cubicBezTo>
                  <a:cubicBezTo>
                    <a:pt x="299" y="0"/>
                    <a:pt x="288" y="0"/>
                    <a:pt x="281" y="0"/>
                  </a:cubicBezTo>
                  <a:cubicBezTo>
                    <a:pt x="193" y="0"/>
                    <a:pt x="105" y="0"/>
                    <a:pt x="17" y="0"/>
                  </a:cubicBezTo>
                  <a:cubicBezTo>
                    <a:pt x="9" y="0"/>
                    <a:pt x="0" y="0"/>
                    <a:pt x="0" y="9"/>
                  </a:cubicBezTo>
                  <a:cubicBezTo>
                    <a:pt x="0" y="21"/>
                    <a:pt x="9" y="21"/>
                    <a:pt x="17" y="21"/>
                  </a:cubicBezTo>
                  <a:cubicBezTo>
                    <a:pt x="105" y="21"/>
                    <a:pt x="193" y="21"/>
                    <a:pt x="281" y="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440" bIns="-374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48" name=""/>
            <p:cNvSpPr/>
            <p:nvPr/>
          </p:nvSpPr>
          <p:spPr>
            <a:xfrm>
              <a:off x="4407120" y="2657880"/>
              <a:ext cx="70920" cy="106560"/>
            </a:xfrm>
            <a:custGeom>
              <a:avLst/>
              <a:gdLst>
                <a:gd name="textAreaLeft" fmla="*/ 0 w 70920"/>
                <a:gd name="textAreaRight" fmla="*/ 73080 w 70920"/>
                <a:gd name="textAreaTop" fmla="*/ 0 h 106560"/>
                <a:gd name="textAreaBottom" fmla="*/ 108720 h 106560"/>
              </a:gdLst>
              <a:ahLst/>
              <a:rect l="textAreaLeft" t="textAreaTop" r="textAreaRight" b="textAreaBottom"/>
              <a:pathLst>
                <a:path w="203" h="302">
                  <a:moveTo>
                    <a:pt x="97" y="146"/>
                  </a:moveTo>
                  <a:cubicBezTo>
                    <a:pt x="131" y="146"/>
                    <a:pt x="157" y="169"/>
                    <a:pt x="157" y="218"/>
                  </a:cubicBezTo>
                  <a:cubicBezTo>
                    <a:pt x="157" y="272"/>
                    <a:pt x="124" y="288"/>
                    <a:pt x="99" y="288"/>
                  </a:cubicBezTo>
                  <a:cubicBezTo>
                    <a:pt x="81" y="288"/>
                    <a:pt x="41" y="284"/>
                    <a:pt x="23" y="257"/>
                  </a:cubicBezTo>
                  <a:cubicBezTo>
                    <a:pt x="45" y="257"/>
                    <a:pt x="49" y="241"/>
                    <a:pt x="49" y="232"/>
                  </a:cubicBezTo>
                  <a:cubicBezTo>
                    <a:pt x="49" y="218"/>
                    <a:pt x="38" y="209"/>
                    <a:pt x="25" y="209"/>
                  </a:cubicBezTo>
                  <a:cubicBezTo>
                    <a:pt x="13" y="209"/>
                    <a:pt x="0" y="216"/>
                    <a:pt x="0" y="234"/>
                  </a:cubicBezTo>
                  <a:cubicBezTo>
                    <a:pt x="0" y="275"/>
                    <a:pt x="47" y="302"/>
                    <a:pt x="99" y="302"/>
                  </a:cubicBezTo>
                  <a:cubicBezTo>
                    <a:pt x="160" y="302"/>
                    <a:pt x="203" y="261"/>
                    <a:pt x="203" y="218"/>
                  </a:cubicBezTo>
                  <a:cubicBezTo>
                    <a:pt x="203" y="182"/>
                    <a:pt x="175" y="148"/>
                    <a:pt x="126" y="139"/>
                  </a:cubicBezTo>
                  <a:cubicBezTo>
                    <a:pt x="173" y="121"/>
                    <a:pt x="189" y="88"/>
                    <a:pt x="189" y="62"/>
                  </a:cubicBezTo>
                  <a:cubicBezTo>
                    <a:pt x="189" y="26"/>
                    <a:pt x="150" y="0"/>
                    <a:pt x="101" y="0"/>
                  </a:cubicBezTo>
                  <a:cubicBezTo>
                    <a:pt x="51" y="0"/>
                    <a:pt x="15" y="24"/>
                    <a:pt x="15" y="60"/>
                  </a:cubicBezTo>
                  <a:cubicBezTo>
                    <a:pt x="15" y="74"/>
                    <a:pt x="23" y="83"/>
                    <a:pt x="36" y="83"/>
                  </a:cubicBezTo>
                  <a:cubicBezTo>
                    <a:pt x="50" y="83"/>
                    <a:pt x="59" y="72"/>
                    <a:pt x="59" y="60"/>
                  </a:cubicBezTo>
                  <a:cubicBezTo>
                    <a:pt x="59" y="47"/>
                    <a:pt x="50" y="38"/>
                    <a:pt x="36" y="38"/>
                  </a:cubicBezTo>
                  <a:cubicBezTo>
                    <a:pt x="52" y="18"/>
                    <a:pt x="83" y="13"/>
                    <a:pt x="99" y="13"/>
                  </a:cubicBezTo>
                  <a:cubicBezTo>
                    <a:pt x="119" y="13"/>
                    <a:pt x="148" y="22"/>
                    <a:pt x="148" y="62"/>
                  </a:cubicBezTo>
                  <a:cubicBezTo>
                    <a:pt x="148" y="79"/>
                    <a:pt x="140" y="101"/>
                    <a:pt x="130" y="114"/>
                  </a:cubicBezTo>
                  <a:cubicBezTo>
                    <a:pt x="115" y="130"/>
                    <a:pt x="103" y="132"/>
                    <a:pt x="79" y="133"/>
                  </a:cubicBezTo>
                  <a:cubicBezTo>
                    <a:pt x="68" y="133"/>
                    <a:pt x="68" y="133"/>
                    <a:pt x="67" y="133"/>
                  </a:cubicBezTo>
                  <a:cubicBezTo>
                    <a:pt x="65" y="133"/>
                    <a:pt x="61" y="135"/>
                    <a:pt x="61" y="141"/>
                  </a:cubicBezTo>
                  <a:cubicBezTo>
                    <a:pt x="61" y="146"/>
                    <a:pt x="65" y="146"/>
                    <a:pt x="74" y="146"/>
                  </a:cubicBezTo>
                  <a:cubicBezTo>
                    <a:pt x="82" y="146"/>
                    <a:pt x="89" y="146"/>
                    <a:pt x="97" y="1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49" name=""/>
            <p:cNvSpPr/>
            <p:nvPr/>
          </p:nvSpPr>
          <p:spPr>
            <a:xfrm>
              <a:off x="4496400" y="2693520"/>
              <a:ext cx="95760" cy="69840"/>
            </a:xfrm>
            <a:custGeom>
              <a:avLst/>
              <a:gdLst>
                <a:gd name="textAreaLeft" fmla="*/ 0 w 95760"/>
                <a:gd name="textAreaRight" fmla="*/ 97920 w 95760"/>
                <a:gd name="textAreaTop" fmla="*/ 0 h 69840"/>
                <a:gd name="textAreaBottom" fmla="*/ 72000 h 69840"/>
              </a:gdLst>
              <a:ahLst/>
              <a:rect l="textAreaLeft" t="textAreaTop" r="textAreaRight" b="textAreaBottom"/>
              <a:pathLst>
                <a:path w="272" h="200">
                  <a:moveTo>
                    <a:pt x="35" y="167"/>
                  </a:moveTo>
                  <a:cubicBezTo>
                    <a:pt x="33" y="173"/>
                    <a:pt x="29" y="184"/>
                    <a:pt x="29" y="185"/>
                  </a:cubicBezTo>
                  <a:cubicBezTo>
                    <a:pt x="29" y="194"/>
                    <a:pt x="38" y="200"/>
                    <a:pt x="45" y="200"/>
                  </a:cubicBezTo>
                  <a:cubicBezTo>
                    <a:pt x="53" y="200"/>
                    <a:pt x="60" y="193"/>
                    <a:pt x="62" y="189"/>
                  </a:cubicBezTo>
                  <a:cubicBezTo>
                    <a:pt x="63" y="185"/>
                    <a:pt x="67" y="171"/>
                    <a:pt x="71" y="162"/>
                  </a:cubicBezTo>
                  <a:cubicBezTo>
                    <a:pt x="72" y="153"/>
                    <a:pt x="78" y="133"/>
                    <a:pt x="80" y="122"/>
                  </a:cubicBezTo>
                  <a:cubicBezTo>
                    <a:pt x="83" y="112"/>
                    <a:pt x="85" y="103"/>
                    <a:pt x="87" y="92"/>
                  </a:cubicBezTo>
                  <a:cubicBezTo>
                    <a:pt x="92" y="74"/>
                    <a:pt x="92" y="70"/>
                    <a:pt x="107" y="52"/>
                  </a:cubicBezTo>
                  <a:cubicBezTo>
                    <a:pt x="117" y="34"/>
                    <a:pt x="139" y="13"/>
                    <a:pt x="171" y="13"/>
                  </a:cubicBezTo>
                  <a:cubicBezTo>
                    <a:pt x="198" y="13"/>
                    <a:pt x="198" y="34"/>
                    <a:pt x="198" y="43"/>
                  </a:cubicBezTo>
                  <a:cubicBezTo>
                    <a:pt x="198" y="70"/>
                    <a:pt x="179" y="119"/>
                    <a:pt x="171" y="137"/>
                  </a:cubicBezTo>
                  <a:cubicBezTo>
                    <a:pt x="168" y="149"/>
                    <a:pt x="166" y="153"/>
                    <a:pt x="166" y="160"/>
                  </a:cubicBezTo>
                  <a:cubicBezTo>
                    <a:pt x="166" y="185"/>
                    <a:pt x="186" y="200"/>
                    <a:pt x="207" y="200"/>
                  </a:cubicBezTo>
                  <a:cubicBezTo>
                    <a:pt x="252" y="200"/>
                    <a:pt x="272" y="139"/>
                    <a:pt x="272" y="131"/>
                  </a:cubicBezTo>
                  <a:cubicBezTo>
                    <a:pt x="272" y="126"/>
                    <a:pt x="267" y="128"/>
                    <a:pt x="265" y="126"/>
                  </a:cubicBezTo>
                  <a:cubicBezTo>
                    <a:pt x="258" y="126"/>
                    <a:pt x="258" y="128"/>
                    <a:pt x="256" y="133"/>
                  </a:cubicBezTo>
                  <a:cubicBezTo>
                    <a:pt x="245" y="169"/>
                    <a:pt x="227" y="187"/>
                    <a:pt x="209" y="187"/>
                  </a:cubicBezTo>
                  <a:cubicBezTo>
                    <a:pt x="200" y="187"/>
                    <a:pt x="198" y="180"/>
                    <a:pt x="198" y="171"/>
                  </a:cubicBezTo>
                  <a:cubicBezTo>
                    <a:pt x="198" y="160"/>
                    <a:pt x="200" y="155"/>
                    <a:pt x="207" y="135"/>
                  </a:cubicBezTo>
                  <a:cubicBezTo>
                    <a:pt x="213" y="122"/>
                    <a:pt x="231" y="76"/>
                    <a:pt x="231" y="51"/>
                  </a:cubicBezTo>
                  <a:cubicBezTo>
                    <a:pt x="231" y="7"/>
                    <a:pt x="198" y="0"/>
                    <a:pt x="173" y="0"/>
                  </a:cubicBezTo>
                  <a:cubicBezTo>
                    <a:pt x="137" y="0"/>
                    <a:pt x="112" y="22"/>
                    <a:pt x="99" y="40"/>
                  </a:cubicBezTo>
                  <a:cubicBezTo>
                    <a:pt x="96" y="9"/>
                    <a:pt x="71" y="0"/>
                    <a:pt x="53" y="0"/>
                  </a:cubicBezTo>
                  <a:cubicBezTo>
                    <a:pt x="33" y="0"/>
                    <a:pt x="22" y="13"/>
                    <a:pt x="17" y="24"/>
                  </a:cubicBezTo>
                  <a:cubicBezTo>
                    <a:pt x="8" y="40"/>
                    <a:pt x="0" y="65"/>
                    <a:pt x="0" y="67"/>
                  </a:cubicBezTo>
                  <a:cubicBezTo>
                    <a:pt x="0" y="74"/>
                    <a:pt x="5" y="72"/>
                    <a:pt x="8" y="74"/>
                  </a:cubicBezTo>
                  <a:cubicBezTo>
                    <a:pt x="15" y="74"/>
                    <a:pt x="15" y="72"/>
                    <a:pt x="18" y="60"/>
                  </a:cubicBezTo>
                  <a:cubicBezTo>
                    <a:pt x="26" y="34"/>
                    <a:pt x="33" y="13"/>
                    <a:pt x="51" y="13"/>
                  </a:cubicBezTo>
                  <a:cubicBezTo>
                    <a:pt x="62" y="13"/>
                    <a:pt x="65" y="22"/>
                    <a:pt x="65" y="34"/>
                  </a:cubicBezTo>
                  <a:cubicBezTo>
                    <a:pt x="65" y="42"/>
                    <a:pt x="62" y="58"/>
                    <a:pt x="58" y="70"/>
                  </a:cubicBezTo>
                  <a:cubicBezTo>
                    <a:pt x="54" y="83"/>
                    <a:pt x="51" y="101"/>
                    <a:pt x="49" y="110"/>
                  </a:cubicBezTo>
                  <a:cubicBezTo>
                    <a:pt x="44" y="129"/>
                    <a:pt x="39" y="148"/>
                    <a:pt x="35" y="16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000" bIns="27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50" name=""/>
            <p:cNvSpPr/>
            <p:nvPr/>
          </p:nvSpPr>
          <p:spPr>
            <a:xfrm>
              <a:off x="4611960" y="2642400"/>
              <a:ext cx="54720" cy="76320"/>
            </a:xfrm>
            <a:custGeom>
              <a:avLst/>
              <a:gdLst>
                <a:gd name="textAreaLeft" fmla="*/ 0 w 54720"/>
                <a:gd name="textAreaRight" fmla="*/ 56880 w 54720"/>
                <a:gd name="textAreaTop" fmla="*/ 0 h 76320"/>
                <a:gd name="textAreaBottom" fmla="*/ 78480 h 76320"/>
              </a:gdLst>
              <a:ahLst/>
              <a:rect l="textAreaLeft" t="textAreaTop" r="textAreaRight" b="textAreaBottom"/>
              <a:pathLst>
                <a:path w="158" h="218">
                  <a:moveTo>
                    <a:pt x="34" y="36"/>
                  </a:moveTo>
                  <a:cubicBezTo>
                    <a:pt x="50" y="40"/>
                    <a:pt x="65" y="40"/>
                    <a:pt x="68" y="40"/>
                  </a:cubicBezTo>
                  <a:cubicBezTo>
                    <a:pt x="90" y="40"/>
                    <a:pt x="106" y="34"/>
                    <a:pt x="113" y="31"/>
                  </a:cubicBezTo>
                  <a:cubicBezTo>
                    <a:pt x="122" y="25"/>
                    <a:pt x="142" y="13"/>
                    <a:pt x="142" y="6"/>
                  </a:cubicBezTo>
                  <a:cubicBezTo>
                    <a:pt x="142" y="0"/>
                    <a:pt x="140" y="0"/>
                    <a:pt x="138" y="0"/>
                  </a:cubicBezTo>
                  <a:cubicBezTo>
                    <a:pt x="137" y="1"/>
                    <a:pt x="137" y="0"/>
                    <a:pt x="133" y="2"/>
                  </a:cubicBezTo>
                  <a:cubicBezTo>
                    <a:pt x="122" y="6"/>
                    <a:pt x="102" y="11"/>
                    <a:pt x="81" y="11"/>
                  </a:cubicBezTo>
                  <a:cubicBezTo>
                    <a:pt x="63" y="11"/>
                    <a:pt x="47" y="7"/>
                    <a:pt x="29" y="2"/>
                  </a:cubicBezTo>
                  <a:cubicBezTo>
                    <a:pt x="25" y="0"/>
                    <a:pt x="26" y="1"/>
                    <a:pt x="25" y="0"/>
                  </a:cubicBezTo>
                  <a:cubicBezTo>
                    <a:pt x="20" y="0"/>
                    <a:pt x="20" y="4"/>
                    <a:pt x="20" y="9"/>
                  </a:cubicBezTo>
                  <a:cubicBezTo>
                    <a:pt x="20" y="41"/>
                    <a:pt x="20" y="73"/>
                    <a:pt x="20" y="105"/>
                  </a:cubicBezTo>
                  <a:cubicBezTo>
                    <a:pt x="20" y="110"/>
                    <a:pt x="20" y="113"/>
                    <a:pt x="25" y="113"/>
                  </a:cubicBezTo>
                  <a:cubicBezTo>
                    <a:pt x="29" y="113"/>
                    <a:pt x="30" y="113"/>
                    <a:pt x="32" y="110"/>
                  </a:cubicBezTo>
                  <a:cubicBezTo>
                    <a:pt x="45" y="96"/>
                    <a:pt x="61" y="88"/>
                    <a:pt x="83" y="88"/>
                  </a:cubicBezTo>
                  <a:cubicBezTo>
                    <a:pt x="101" y="88"/>
                    <a:pt x="111" y="99"/>
                    <a:pt x="115" y="106"/>
                  </a:cubicBezTo>
                  <a:cubicBezTo>
                    <a:pt x="122" y="117"/>
                    <a:pt x="124" y="131"/>
                    <a:pt x="124" y="146"/>
                  </a:cubicBezTo>
                  <a:cubicBezTo>
                    <a:pt x="124" y="158"/>
                    <a:pt x="124" y="176"/>
                    <a:pt x="111" y="189"/>
                  </a:cubicBezTo>
                  <a:cubicBezTo>
                    <a:pt x="97" y="203"/>
                    <a:pt x="79" y="205"/>
                    <a:pt x="72" y="205"/>
                  </a:cubicBezTo>
                  <a:cubicBezTo>
                    <a:pt x="52" y="205"/>
                    <a:pt x="29" y="196"/>
                    <a:pt x="18" y="176"/>
                  </a:cubicBezTo>
                  <a:cubicBezTo>
                    <a:pt x="32" y="176"/>
                    <a:pt x="36" y="167"/>
                    <a:pt x="36" y="158"/>
                  </a:cubicBezTo>
                  <a:cubicBezTo>
                    <a:pt x="36" y="149"/>
                    <a:pt x="29" y="142"/>
                    <a:pt x="18" y="142"/>
                  </a:cubicBezTo>
                  <a:cubicBezTo>
                    <a:pt x="11" y="142"/>
                    <a:pt x="0" y="146"/>
                    <a:pt x="0" y="160"/>
                  </a:cubicBezTo>
                  <a:cubicBezTo>
                    <a:pt x="0" y="191"/>
                    <a:pt x="30" y="218"/>
                    <a:pt x="72" y="218"/>
                  </a:cubicBezTo>
                  <a:cubicBezTo>
                    <a:pt x="119" y="218"/>
                    <a:pt x="158" y="185"/>
                    <a:pt x="158" y="146"/>
                  </a:cubicBezTo>
                  <a:cubicBezTo>
                    <a:pt x="158" y="112"/>
                    <a:pt x="128" y="78"/>
                    <a:pt x="83" y="78"/>
                  </a:cubicBezTo>
                  <a:cubicBezTo>
                    <a:pt x="63" y="78"/>
                    <a:pt x="47" y="83"/>
                    <a:pt x="34" y="94"/>
                  </a:cubicBezTo>
                  <a:cubicBezTo>
                    <a:pt x="34" y="75"/>
                    <a:pt x="34" y="55"/>
                    <a:pt x="34" y="3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480" bIns="334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51" name=""/>
            <p:cNvSpPr/>
            <p:nvPr/>
          </p:nvSpPr>
          <p:spPr>
            <a:xfrm>
              <a:off x="4701960" y="2644560"/>
              <a:ext cx="39240" cy="156240"/>
            </a:xfrm>
            <a:custGeom>
              <a:avLst/>
              <a:gdLst>
                <a:gd name="textAreaLeft" fmla="*/ 0 w 39240"/>
                <a:gd name="textAreaRight" fmla="*/ 41400 w 39240"/>
                <a:gd name="textAreaTop" fmla="*/ 0 h 156240"/>
                <a:gd name="textAreaBottom" fmla="*/ 158400 h 156240"/>
              </a:gdLst>
              <a:ahLst/>
              <a:rect l="textAreaLeft" t="textAreaTop" r="textAreaRight" b="textAreaBottom"/>
              <a:pathLst>
                <a:path w="115" h="440">
                  <a:moveTo>
                    <a:pt x="9" y="0"/>
                  </a:moveTo>
                  <a:cubicBezTo>
                    <a:pt x="5" y="0"/>
                    <a:pt x="0" y="0"/>
                    <a:pt x="0" y="5"/>
                  </a:cubicBezTo>
                  <a:cubicBezTo>
                    <a:pt x="0" y="7"/>
                    <a:pt x="2" y="9"/>
                    <a:pt x="4" y="10"/>
                  </a:cubicBezTo>
                  <a:cubicBezTo>
                    <a:pt x="41" y="46"/>
                    <a:pt x="85" y="106"/>
                    <a:pt x="85" y="219"/>
                  </a:cubicBezTo>
                  <a:cubicBezTo>
                    <a:pt x="85" y="312"/>
                    <a:pt x="56" y="382"/>
                    <a:pt x="7" y="426"/>
                  </a:cubicBezTo>
                  <a:cubicBezTo>
                    <a:pt x="0" y="433"/>
                    <a:pt x="0" y="432"/>
                    <a:pt x="0" y="435"/>
                  </a:cubicBezTo>
                  <a:cubicBezTo>
                    <a:pt x="0" y="437"/>
                    <a:pt x="2" y="440"/>
                    <a:pt x="5" y="440"/>
                  </a:cubicBezTo>
                  <a:cubicBezTo>
                    <a:pt x="11" y="440"/>
                    <a:pt x="54" y="411"/>
                    <a:pt x="83" y="355"/>
                  </a:cubicBezTo>
                  <a:cubicBezTo>
                    <a:pt x="103" y="320"/>
                    <a:pt x="115" y="271"/>
                    <a:pt x="115" y="221"/>
                  </a:cubicBezTo>
                  <a:cubicBezTo>
                    <a:pt x="115" y="158"/>
                    <a:pt x="95" y="61"/>
                    <a:pt x="9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52" name=""/>
            <p:cNvSpPr/>
            <p:nvPr/>
          </p:nvSpPr>
          <p:spPr>
            <a:xfrm>
              <a:off x="4780440" y="2644560"/>
              <a:ext cx="39240" cy="156240"/>
            </a:xfrm>
            <a:custGeom>
              <a:avLst/>
              <a:gdLst>
                <a:gd name="textAreaLeft" fmla="*/ 0 w 39240"/>
                <a:gd name="textAreaRight" fmla="*/ 41400 w 39240"/>
                <a:gd name="textAreaTop" fmla="*/ 0 h 156240"/>
                <a:gd name="textAreaBottom" fmla="*/ 158400 h 156240"/>
              </a:gdLst>
              <a:ahLst/>
              <a:rect l="textAreaLeft" t="textAreaTop" r="textAreaRight" b="textAreaBottom"/>
              <a:pathLst>
                <a:path w="115" h="440">
                  <a:moveTo>
                    <a:pt x="106" y="0"/>
                  </a:moveTo>
                  <a:cubicBezTo>
                    <a:pt x="21" y="59"/>
                    <a:pt x="0" y="152"/>
                    <a:pt x="0" y="219"/>
                  </a:cubicBezTo>
                  <a:cubicBezTo>
                    <a:pt x="0" y="282"/>
                    <a:pt x="18" y="379"/>
                    <a:pt x="106" y="440"/>
                  </a:cubicBezTo>
                  <a:cubicBezTo>
                    <a:pt x="110" y="440"/>
                    <a:pt x="115" y="440"/>
                    <a:pt x="115" y="435"/>
                  </a:cubicBezTo>
                  <a:cubicBezTo>
                    <a:pt x="115" y="433"/>
                    <a:pt x="113" y="431"/>
                    <a:pt x="110" y="429"/>
                  </a:cubicBezTo>
                  <a:cubicBezTo>
                    <a:pt x="50" y="375"/>
                    <a:pt x="29" y="300"/>
                    <a:pt x="29" y="221"/>
                  </a:cubicBezTo>
                  <a:cubicBezTo>
                    <a:pt x="29" y="100"/>
                    <a:pt x="75" y="43"/>
                    <a:pt x="111" y="10"/>
                  </a:cubicBezTo>
                  <a:cubicBezTo>
                    <a:pt x="113" y="9"/>
                    <a:pt x="115" y="7"/>
                    <a:pt x="115" y="5"/>
                  </a:cubicBezTo>
                  <a:cubicBezTo>
                    <a:pt x="115" y="0"/>
                    <a:pt x="110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53" name=""/>
            <p:cNvSpPr/>
            <p:nvPr/>
          </p:nvSpPr>
          <p:spPr>
            <a:xfrm>
              <a:off x="4843080" y="2657880"/>
              <a:ext cx="68040" cy="106560"/>
            </a:xfrm>
            <a:custGeom>
              <a:avLst/>
              <a:gdLst>
                <a:gd name="textAreaLeft" fmla="*/ 0 w 68040"/>
                <a:gd name="textAreaRight" fmla="*/ 70200 w 68040"/>
                <a:gd name="textAreaTop" fmla="*/ 0 h 106560"/>
                <a:gd name="textAreaBottom" fmla="*/ 108720 h 106560"/>
              </a:gdLst>
              <a:ahLst/>
              <a:rect l="textAreaLeft" t="textAreaTop" r="textAreaRight" b="textAreaBottom"/>
              <a:pathLst>
                <a:path w="195" h="302">
                  <a:moveTo>
                    <a:pt x="40" y="47"/>
                  </a:moveTo>
                  <a:cubicBezTo>
                    <a:pt x="63" y="53"/>
                    <a:pt x="76" y="53"/>
                    <a:pt x="83" y="53"/>
                  </a:cubicBezTo>
                  <a:cubicBezTo>
                    <a:pt x="143" y="53"/>
                    <a:pt x="177" y="13"/>
                    <a:pt x="177" y="6"/>
                  </a:cubicBezTo>
                  <a:cubicBezTo>
                    <a:pt x="177" y="2"/>
                    <a:pt x="173" y="0"/>
                    <a:pt x="171" y="0"/>
                  </a:cubicBezTo>
                  <a:cubicBezTo>
                    <a:pt x="170" y="0"/>
                    <a:pt x="170" y="0"/>
                    <a:pt x="168" y="2"/>
                  </a:cubicBezTo>
                  <a:cubicBezTo>
                    <a:pt x="157" y="6"/>
                    <a:pt x="134" y="15"/>
                    <a:pt x="101" y="15"/>
                  </a:cubicBezTo>
                  <a:cubicBezTo>
                    <a:pt x="89" y="15"/>
                    <a:pt x="65" y="13"/>
                    <a:pt x="36" y="2"/>
                  </a:cubicBezTo>
                  <a:cubicBezTo>
                    <a:pt x="31" y="0"/>
                    <a:pt x="33" y="1"/>
                    <a:pt x="31" y="0"/>
                  </a:cubicBezTo>
                  <a:cubicBezTo>
                    <a:pt x="24" y="0"/>
                    <a:pt x="24" y="6"/>
                    <a:pt x="24" y="13"/>
                  </a:cubicBezTo>
                  <a:cubicBezTo>
                    <a:pt x="24" y="56"/>
                    <a:pt x="24" y="99"/>
                    <a:pt x="24" y="142"/>
                  </a:cubicBezTo>
                  <a:cubicBezTo>
                    <a:pt x="24" y="150"/>
                    <a:pt x="24" y="155"/>
                    <a:pt x="31" y="155"/>
                  </a:cubicBezTo>
                  <a:cubicBezTo>
                    <a:pt x="36" y="155"/>
                    <a:pt x="36" y="155"/>
                    <a:pt x="40" y="150"/>
                  </a:cubicBezTo>
                  <a:cubicBezTo>
                    <a:pt x="60" y="124"/>
                    <a:pt x="87" y="121"/>
                    <a:pt x="103" y="121"/>
                  </a:cubicBezTo>
                  <a:cubicBezTo>
                    <a:pt x="128" y="121"/>
                    <a:pt x="141" y="142"/>
                    <a:pt x="143" y="146"/>
                  </a:cubicBezTo>
                  <a:cubicBezTo>
                    <a:pt x="152" y="160"/>
                    <a:pt x="153" y="178"/>
                    <a:pt x="153" y="203"/>
                  </a:cubicBezTo>
                  <a:cubicBezTo>
                    <a:pt x="153" y="216"/>
                    <a:pt x="153" y="243"/>
                    <a:pt x="141" y="261"/>
                  </a:cubicBezTo>
                  <a:cubicBezTo>
                    <a:pt x="130" y="277"/>
                    <a:pt x="110" y="288"/>
                    <a:pt x="89" y="288"/>
                  </a:cubicBezTo>
                  <a:cubicBezTo>
                    <a:pt x="60" y="288"/>
                    <a:pt x="29" y="272"/>
                    <a:pt x="18" y="243"/>
                  </a:cubicBezTo>
                  <a:cubicBezTo>
                    <a:pt x="36" y="245"/>
                    <a:pt x="44" y="234"/>
                    <a:pt x="44" y="221"/>
                  </a:cubicBezTo>
                  <a:cubicBezTo>
                    <a:pt x="44" y="203"/>
                    <a:pt x="27" y="200"/>
                    <a:pt x="22" y="200"/>
                  </a:cubicBezTo>
                  <a:cubicBezTo>
                    <a:pt x="15" y="208"/>
                    <a:pt x="0" y="200"/>
                    <a:pt x="0" y="223"/>
                  </a:cubicBezTo>
                  <a:cubicBezTo>
                    <a:pt x="0" y="263"/>
                    <a:pt x="36" y="302"/>
                    <a:pt x="89" y="302"/>
                  </a:cubicBezTo>
                  <a:cubicBezTo>
                    <a:pt x="146" y="302"/>
                    <a:pt x="195" y="261"/>
                    <a:pt x="195" y="205"/>
                  </a:cubicBezTo>
                  <a:cubicBezTo>
                    <a:pt x="195" y="155"/>
                    <a:pt x="157" y="108"/>
                    <a:pt x="103" y="108"/>
                  </a:cubicBezTo>
                  <a:cubicBezTo>
                    <a:pt x="83" y="108"/>
                    <a:pt x="60" y="114"/>
                    <a:pt x="40" y="130"/>
                  </a:cubicBezTo>
                  <a:cubicBezTo>
                    <a:pt x="40" y="102"/>
                    <a:pt x="40" y="75"/>
                    <a:pt x="40" y="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54" name=""/>
            <p:cNvSpPr/>
            <p:nvPr/>
          </p:nvSpPr>
          <p:spPr>
            <a:xfrm>
              <a:off x="4931280" y="2693520"/>
              <a:ext cx="95040" cy="69840"/>
            </a:xfrm>
            <a:custGeom>
              <a:avLst/>
              <a:gdLst>
                <a:gd name="textAreaLeft" fmla="*/ 0 w 95040"/>
                <a:gd name="textAreaRight" fmla="*/ 97200 w 95040"/>
                <a:gd name="textAreaTop" fmla="*/ 0 h 69840"/>
                <a:gd name="textAreaBottom" fmla="*/ 72000 h 69840"/>
              </a:gdLst>
              <a:ahLst/>
              <a:rect l="textAreaLeft" t="textAreaTop" r="textAreaRight" b="textAreaBottom"/>
              <a:pathLst>
                <a:path w="270" h="200">
                  <a:moveTo>
                    <a:pt x="33" y="167"/>
                  </a:moveTo>
                  <a:cubicBezTo>
                    <a:pt x="31" y="173"/>
                    <a:pt x="29" y="184"/>
                    <a:pt x="29" y="185"/>
                  </a:cubicBezTo>
                  <a:cubicBezTo>
                    <a:pt x="29" y="194"/>
                    <a:pt x="36" y="200"/>
                    <a:pt x="43" y="200"/>
                  </a:cubicBezTo>
                  <a:cubicBezTo>
                    <a:pt x="52" y="200"/>
                    <a:pt x="60" y="193"/>
                    <a:pt x="61" y="189"/>
                  </a:cubicBezTo>
                  <a:cubicBezTo>
                    <a:pt x="63" y="185"/>
                    <a:pt x="67" y="171"/>
                    <a:pt x="69" y="162"/>
                  </a:cubicBezTo>
                  <a:cubicBezTo>
                    <a:pt x="70" y="153"/>
                    <a:pt x="76" y="133"/>
                    <a:pt x="79" y="122"/>
                  </a:cubicBezTo>
                  <a:cubicBezTo>
                    <a:pt x="81" y="112"/>
                    <a:pt x="85" y="103"/>
                    <a:pt x="87" y="92"/>
                  </a:cubicBezTo>
                  <a:cubicBezTo>
                    <a:pt x="92" y="74"/>
                    <a:pt x="92" y="70"/>
                    <a:pt x="105" y="52"/>
                  </a:cubicBezTo>
                  <a:cubicBezTo>
                    <a:pt x="117" y="34"/>
                    <a:pt x="139" y="13"/>
                    <a:pt x="171" y="13"/>
                  </a:cubicBezTo>
                  <a:cubicBezTo>
                    <a:pt x="196" y="13"/>
                    <a:pt x="198" y="34"/>
                    <a:pt x="198" y="43"/>
                  </a:cubicBezTo>
                  <a:cubicBezTo>
                    <a:pt x="198" y="70"/>
                    <a:pt x="178" y="119"/>
                    <a:pt x="171" y="137"/>
                  </a:cubicBezTo>
                  <a:cubicBezTo>
                    <a:pt x="166" y="149"/>
                    <a:pt x="164" y="153"/>
                    <a:pt x="164" y="160"/>
                  </a:cubicBezTo>
                  <a:cubicBezTo>
                    <a:pt x="164" y="185"/>
                    <a:pt x="184" y="200"/>
                    <a:pt x="207" y="200"/>
                  </a:cubicBezTo>
                  <a:cubicBezTo>
                    <a:pt x="250" y="200"/>
                    <a:pt x="270" y="139"/>
                    <a:pt x="270" y="131"/>
                  </a:cubicBezTo>
                  <a:cubicBezTo>
                    <a:pt x="270" y="126"/>
                    <a:pt x="265" y="126"/>
                    <a:pt x="263" y="126"/>
                  </a:cubicBezTo>
                  <a:cubicBezTo>
                    <a:pt x="257" y="126"/>
                    <a:pt x="257" y="128"/>
                    <a:pt x="256" y="133"/>
                  </a:cubicBezTo>
                  <a:cubicBezTo>
                    <a:pt x="245" y="169"/>
                    <a:pt x="225" y="187"/>
                    <a:pt x="207" y="187"/>
                  </a:cubicBezTo>
                  <a:cubicBezTo>
                    <a:pt x="198" y="187"/>
                    <a:pt x="196" y="180"/>
                    <a:pt x="196" y="171"/>
                  </a:cubicBezTo>
                  <a:cubicBezTo>
                    <a:pt x="196" y="160"/>
                    <a:pt x="200" y="155"/>
                    <a:pt x="207" y="135"/>
                  </a:cubicBezTo>
                  <a:cubicBezTo>
                    <a:pt x="212" y="122"/>
                    <a:pt x="230" y="76"/>
                    <a:pt x="230" y="51"/>
                  </a:cubicBezTo>
                  <a:cubicBezTo>
                    <a:pt x="230" y="7"/>
                    <a:pt x="196" y="0"/>
                    <a:pt x="173" y="0"/>
                  </a:cubicBezTo>
                  <a:cubicBezTo>
                    <a:pt x="137" y="0"/>
                    <a:pt x="112" y="22"/>
                    <a:pt x="97" y="40"/>
                  </a:cubicBezTo>
                  <a:cubicBezTo>
                    <a:pt x="96" y="9"/>
                    <a:pt x="69" y="0"/>
                    <a:pt x="51" y="0"/>
                  </a:cubicBezTo>
                  <a:cubicBezTo>
                    <a:pt x="33" y="0"/>
                    <a:pt x="22" y="13"/>
                    <a:pt x="16" y="24"/>
                  </a:cubicBezTo>
                  <a:cubicBezTo>
                    <a:pt x="6" y="40"/>
                    <a:pt x="0" y="65"/>
                    <a:pt x="0" y="67"/>
                  </a:cubicBezTo>
                  <a:cubicBezTo>
                    <a:pt x="0" y="74"/>
                    <a:pt x="6" y="74"/>
                    <a:pt x="7" y="74"/>
                  </a:cubicBezTo>
                  <a:cubicBezTo>
                    <a:pt x="13" y="74"/>
                    <a:pt x="15" y="72"/>
                    <a:pt x="16" y="60"/>
                  </a:cubicBezTo>
                  <a:cubicBezTo>
                    <a:pt x="24" y="34"/>
                    <a:pt x="33" y="13"/>
                    <a:pt x="49" y="13"/>
                  </a:cubicBezTo>
                  <a:cubicBezTo>
                    <a:pt x="61" y="13"/>
                    <a:pt x="65" y="22"/>
                    <a:pt x="65" y="34"/>
                  </a:cubicBezTo>
                  <a:cubicBezTo>
                    <a:pt x="65" y="42"/>
                    <a:pt x="60" y="58"/>
                    <a:pt x="58" y="70"/>
                  </a:cubicBezTo>
                  <a:cubicBezTo>
                    <a:pt x="55" y="83"/>
                    <a:pt x="49" y="101"/>
                    <a:pt x="47" y="110"/>
                  </a:cubicBezTo>
                  <a:cubicBezTo>
                    <a:pt x="42" y="129"/>
                    <a:pt x="37" y="148"/>
                    <a:pt x="33" y="16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000" bIns="27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55" name=""/>
            <p:cNvSpPr/>
            <p:nvPr/>
          </p:nvSpPr>
          <p:spPr>
            <a:xfrm>
              <a:off x="5045400" y="2642400"/>
              <a:ext cx="56880" cy="76320"/>
            </a:xfrm>
            <a:custGeom>
              <a:avLst/>
              <a:gdLst>
                <a:gd name="textAreaLeft" fmla="*/ 0 w 56880"/>
                <a:gd name="textAreaRight" fmla="*/ 59040 w 56880"/>
                <a:gd name="textAreaTop" fmla="*/ 0 h 76320"/>
                <a:gd name="textAreaBottom" fmla="*/ 78480 h 76320"/>
              </a:gdLst>
              <a:ahLst/>
              <a:rect l="textAreaLeft" t="textAreaTop" r="textAreaRight" b="textAreaBottom"/>
              <a:pathLst>
                <a:path w="164" h="218">
                  <a:moveTo>
                    <a:pt x="34" y="106"/>
                  </a:moveTo>
                  <a:cubicBezTo>
                    <a:pt x="34" y="92"/>
                    <a:pt x="34" y="67"/>
                    <a:pt x="45" y="47"/>
                  </a:cubicBezTo>
                  <a:cubicBezTo>
                    <a:pt x="54" y="31"/>
                    <a:pt x="75" y="13"/>
                    <a:pt x="104" y="13"/>
                  </a:cubicBezTo>
                  <a:cubicBezTo>
                    <a:pt x="111" y="13"/>
                    <a:pt x="124" y="13"/>
                    <a:pt x="135" y="20"/>
                  </a:cubicBezTo>
                  <a:cubicBezTo>
                    <a:pt x="129" y="22"/>
                    <a:pt x="120" y="27"/>
                    <a:pt x="120" y="38"/>
                  </a:cubicBezTo>
                  <a:cubicBezTo>
                    <a:pt x="120" y="47"/>
                    <a:pt x="129" y="54"/>
                    <a:pt x="138" y="54"/>
                  </a:cubicBezTo>
                  <a:cubicBezTo>
                    <a:pt x="144" y="54"/>
                    <a:pt x="155" y="51"/>
                    <a:pt x="155" y="36"/>
                  </a:cubicBezTo>
                  <a:cubicBezTo>
                    <a:pt x="155" y="20"/>
                    <a:pt x="142" y="0"/>
                    <a:pt x="104" y="0"/>
                  </a:cubicBezTo>
                  <a:cubicBezTo>
                    <a:pt x="50" y="0"/>
                    <a:pt x="0" y="45"/>
                    <a:pt x="0" y="110"/>
                  </a:cubicBezTo>
                  <a:cubicBezTo>
                    <a:pt x="0" y="185"/>
                    <a:pt x="38" y="218"/>
                    <a:pt x="83" y="218"/>
                  </a:cubicBezTo>
                  <a:cubicBezTo>
                    <a:pt x="115" y="218"/>
                    <a:pt x="129" y="205"/>
                    <a:pt x="140" y="196"/>
                  </a:cubicBezTo>
                  <a:cubicBezTo>
                    <a:pt x="160" y="180"/>
                    <a:pt x="164" y="162"/>
                    <a:pt x="164" y="146"/>
                  </a:cubicBezTo>
                  <a:cubicBezTo>
                    <a:pt x="164" y="126"/>
                    <a:pt x="158" y="112"/>
                    <a:pt x="142" y="97"/>
                  </a:cubicBezTo>
                  <a:cubicBezTo>
                    <a:pt x="128" y="85"/>
                    <a:pt x="113" y="76"/>
                    <a:pt x="86" y="76"/>
                  </a:cubicBezTo>
                  <a:cubicBezTo>
                    <a:pt x="66" y="76"/>
                    <a:pt x="47" y="85"/>
                    <a:pt x="34" y="106"/>
                  </a:cubicBezTo>
                  <a:moveTo>
                    <a:pt x="83" y="205"/>
                  </a:moveTo>
                  <a:cubicBezTo>
                    <a:pt x="34" y="205"/>
                    <a:pt x="34" y="151"/>
                    <a:pt x="34" y="139"/>
                  </a:cubicBezTo>
                  <a:cubicBezTo>
                    <a:pt x="34" y="115"/>
                    <a:pt x="52" y="87"/>
                    <a:pt x="84" y="87"/>
                  </a:cubicBezTo>
                  <a:cubicBezTo>
                    <a:pt x="101" y="87"/>
                    <a:pt x="111" y="90"/>
                    <a:pt x="120" y="103"/>
                  </a:cubicBezTo>
                  <a:cubicBezTo>
                    <a:pt x="131" y="115"/>
                    <a:pt x="131" y="128"/>
                    <a:pt x="131" y="146"/>
                  </a:cubicBezTo>
                  <a:cubicBezTo>
                    <a:pt x="131" y="164"/>
                    <a:pt x="131" y="176"/>
                    <a:pt x="120" y="189"/>
                  </a:cubicBezTo>
                  <a:cubicBezTo>
                    <a:pt x="111" y="198"/>
                    <a:pt x="101" y="205"/>
                    <a:pt x="83" y="20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480" bIns="334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56" name=""/>
            <p:cNvSpPr/>
            <p:nvPr/>
          </p:nvSpPr>
          <p:spPr>
            <a:xfrm>
              <a:off x="5136840" y="2644560"/>
              <a:ext cx="38520" cy="156240"/>
            </a:xfrm>
            <a:custGeom>
              <a:avLst/>
              <a:gdLst>
                <a:gd name="textAreaLeft" fmla="*/ 0 w 38520"/>
                <a:gd name="textAreaRight" fmla="*/ 40680 w 38520"/>
                <a:gd name="textAreaTop" fmla="*/ 0 h 156240"/>
                <a:gd name="textAreaBottom" fmla="*/ 158400 h 156240"/>
              </a:gdLst>
              <a:ahLst/>
              <a:rect l="textAreaLeft" t="textAreaTop" r="textAreaRight" b="textAreaBottom"/>
              <a:pathLst>
                <a:path w="113" h="440">
                  <a:moveTo>
                    <a:pt x="7" y="0"/>
                  </a:moveTo>
                  <a:cubicBezTo>
                    <a:pt x="5" y="0"/>
                    <a:pt x="0" y="0"/>
                    <a:pt x="0" y="5"/>
                  </a:cubicBezTo>
                  <a:cubicBezTo>
                    <a:pt x="0" y="7"/>
                    <a:pt x="0" y="9"/>
                    <a:pt x="3" y="10"/>
                  </a:cubicBezTo>
                  <a:cubicBezTo>
                    <a:pt x="41" y="46"/>
                    <a:pt x="84" y="106"/>
                    <a:pt x="84" y="219"/>
                  </a:cubicBezTo>
                  <a:cubicBezTo>
                    <a:pt x="84" y="312"/>
                    <a:pt x="55" y="382"/>
                    <a:pt x="7" y="426"/>
                  </a:cubicBezTo>
                  <a:cubicBezTo>
                    <a:pt x="0" y="433"/>
                    <a:pt x="0" y="432"/>
                    <a:pt x="0" y="435"/>
                  </a:cubicBezTo>
                  <a:cubicBezTo>
                    <a:pt x="0" y="437"/>
                    <a:pt x="0" y="440"/>
                    <a:pt x="5" y="440"/>
                  </a:cubicBezTo>
                  <a:cubicBezTo>
                    <a:pt x="10" y="440"/>
                    <a:pt x="52" y="411"/>
                    <a:pt x="81" y="355"/>
                  </a:cubicBezTo>
                  <a:cubicBezTo>
                    <a:pt x="100" y="320"/>
                    <a:pt x="113" y="271"/>
                    <a:pt x="113" y="221"/>
                  </a:cubicBezTo>
                  <a:cubicBezTo>
                    <a:pt x="113" y="158"/>
                    <a:pt x="95" y="61"/>
                    <a:pt x="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57" name=""/>
            <p:cNvSpPr/>
            <p:nvPr/>
          </p:nvSpPr>
          <p:spPr>
            <a:xfrm>
              <a:off x="5207400" y="2665080"/>
              <a:ext cx="115200" cy="114840"/>
            </a:xfrm>
            <a:custGeom>
              <a:avLst/>
              <a:gdLst>
                <a:gd name="textAreaLeft" fmla="*/ 0 w 115200"/>
                <a:gd name="textAreaRight" fmla="*/ 117360 w 115200"/>
                <a:gd name="textAreaTop" fmla="*/ 0 h 114840"/>
                <a:gd name="textAreaBottom" fmla="*/ 117000 h 114840"/>
              </a:gdLst>
              <a:ahLst/>
              <a:rect l="textAreaLeft" t="textAreaTop" r="textAreaRight" b="textAreaBottom"/>
              <a:pathLst>
                <a:path w="326" h="325">
                  <a:moveTo>
                    <a:pt x="174" y="174"/>
                  </a:moveTo>
                  <a:cubicBezTo>
                    <a:pt x="219" y="174"/>
                    <a:pt x="264" y="174"/>
                    <a:pt x="309" y="174"/>
                  </a:cubicBezTo>
                  <a:cubicBezTo>
                    <a:pt x="315" y="174"/>
                    <a:pt x="326" y="174"/>
                    <a:pt x="326" y="164"/>
                  </a:cubicBezTo>
                  <a:cubicBezTo>
                    <a:pt x="326" y="153"/>
                    <a:pt x="317" y="153"/>
                    <a:pt x="309" y="153"/>
                  </a:cubicBezTo>
                  <a:cubicBezTo>
                    <a:pt x="264" y="153"/>
                    <a:pt x="219" y="153"/>
                    <a:pt x="174" y="153"/>
                  </a:cubicBezTo>
                  <a:cubicBezTo>
                    <a:pt x="174" y="107"/>
                    <a:pt x="174" y="62"/>
                    <a:pt x="174" y="16"/>
                  </a:cubicBezTo>
                  <a:cubicBezTo>
                    <a:pt x="174" y="11"/>
                    <a:pt x="174" y="0"/>
                    <a:pt x="164" y="0"/>
                  </a:cubicBezTo>
                  <a:cubicBezTo>
                    <a:pt x="153" y="0"/>
                    <a:pt x="153" y="11"/>
                    <a:pt x="153" y="16"/>
                  </a:cubicBezTo>
                  <a:cubicBezTo>
                    <a:pt x="153" y="62"/>
                    <a:pt x="153" y="107"/>
                    <a:pt x="153" y="153"/>
                  </a:cubicBezTo>
                  <a:cubicBezTo>
                    <a:pt x="107" y="153"/>
                    <a:pt x="62" y="153"/>
                    <a:pt x="16" y="153"/>
                  </a:cubicBezTo>
                  <a:cubicBezTo>
                    <a:pt x="11" y="153"/>
                    <a:pt x="0" y="153"/>
                    <a:pt x="0" y="162"/>
                  </a:cubicBezTo>
                  <a:cubicBezTo>
                    <a:pt x="0" y="174"/>
                    <a:pt x="11" y="174"/>
                    <a:pt x="16" y="174"/>
                  </a:cubicBezTo>
                  <a:cubicBezTo>
                    <a:pt x="62" y="174"/>
                    <a:pt x="107" y="174"/>
                    <a:pt x="153" y="174"/>
                  </a:cubicBezTo>
                  <a:cubicBezTo>
                    <a:pt x="153" y="219"/>
                    <a:pt x="153" y="264"/>
                    <a:pt x="153" y="309"/>
                  </a:cubicBezTo>
                  <a:cubicBezTo>
                    <a:pt x="153" y="315"/>
                    <a:pt x="153" y="325"/>
                    <a:pt x="164" y="325"/>
                  </a:cubicBezTo>
                  <a:cubicBezTo>
                    <a:pt x="174" y="325"/>
                    <a:pt x="174" y="316"/>
                    <a:pt x="174" y="309"/>
                  </a:cubicBezTo>
                  <a:cubicBezTo>
                    <a:pt x="174" y="264"/>
                    <a:pt x="174" y="219"/>
                    <a:pt x="174" y="17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58" name=""/>
            <p:cNvSpPr/>
            <p:nvPr/>
          </p:nvSpPr>
          <p:spPr>
            <a:xfrm>
              <a:off x="5397120" y="2623680"/>
              <a:ext cx="56880" cy="75600"/>
            </a:xfrm>
            <a:custGeom>
              <a:avLst/>
              <a:gdLst>
                <a:gd name="textAreaLeft" fmla="*/ 0 w 56880"/>
                <a:gd name="textAreaRight" fmla="*/ 59040 w 56880"/>
                <a:gd name="textAreaTop" fmla="*/ 0 h 75600"/>
                <a:gd name="textAreaBottom" fmla="*/ 77760 h 75600"/>
              </a:gdLst>
              <a:ahLst/>
              <a:rect l="textAreaLeft" t="textAreaTop" r="textAreaRight" b="textAreaBottom"/>
              <a:pathLst>
                <a:path w="164" h="216">
                  <a:moveTo>
                    <a:pt x="79" y="106"/>
                  </a:moveTo>
                  <a:cubicBezTo>
                    <a:pt x="108" y="106"/>
                    <a:pt x="128" y="124"/>
                    <a:pt x="128" y="155"/>
                  </a:cubicBezTo>
                  <a:cubicBezTo>
                    <a:pt x="128" y="187"/>
                    <a:pt x="106" y="203"/>
                    <a:pt x="79" y="203"/>
                  </a:cubicBezTo>
                  <a:cubicBezTo>
                    <a:pt x="76" y="203"/>
                    <a:pt x="38" y="203"/>
                    <a:pt x="22" y="187"/>
                  </a:cubicBezTo>
                  <a:cubicBezTo>
                    <a:pt x="34" y="185"/>
                    <a:pt x="38" y="176"/>
                    <a:pt x="38" y="167"/>
                  </a:cubicBezTo>
                  <a:cubicBezTo>
                    <a:pt x="38" y="157"/>
                    <a:pt x="29" y="149"/>
                    <a:pt x="20" y="149"/>
                  </a:cubicBezTo>
                  <a:cubicBezTo>
                    <a:pt x="9" y="149"/>
                    <a:pt x="0" y="155"/>
                    <a:pt x="0" y="169"/>
                  </a:cubicBezTo>
                  <a:cubicBezTo>
                    <a:pt x="0" y="201"/>
                    <a:pt x="36" y="216"/>
                    <a:pt x="79" y="216"/>
                  </a:cubicBezTo>
                  <a:cubicBezTo>
                    <a:pt x="132" y="216"/>
                    <a:pt x="164" y="185"/>
                    <a:pt x="164" y="155"/>
                  </a:cubicBezTo>
                  <a:cubicBezTo>
                    <a:pt x="164" y="130"/>
                    <a:pt x="141" y="106"/>
                    <a:pt x="105" y="99"/>
                  </a:cubicBezTo>
                  <a:cubicBezTo>
                    <a:pt x="142" y="86"/>
                    <a:pt x="153" y="63"/>
                    <a:pt x="153" y="45"/>
                  </a:cubicBezTo>
                  <a:cubicBezTo>
                    <a:pt x="153" y="18"/>
                    <a:pt x="121" y="0"/>
                    <a:pt x="81" y="0"/>
                  </a:cubicBezTo>
                  <a:cubicBezTo>
                    <a:pt x="42" y="0"/>
                    <a:pt x="11" y="16"/>
                    <a:pt x="11" y="45"/>
                  </a:cubicBezTo>
                  <a:cubicBezTo>
                    <a:pt x="11" y="59"/>
                    <a:pt x="24" y="63"/>
                    <a:pt x="29" y="63"/>
                  </a:cubicBezTo>
                  <a:cubicBezTo>
                    <a:pt x="38" y="63"/>
                    <a:pt x="47" y="56"/>
                    <a:pt x="47" y="45"/>
                  </a:cubicBezTo>
                  <a:cubicBezTo>
                    <a:pt x="47" y="38"/>
                    <a:pt x="43" y="29"/>
                    <a:pt x="31" y="27"/>
                  </a:cubicBezTo>
                  <a:cubicBezTo>
                    <a:pt x="45" y="13"/>
                    <a:pt x="74" y="11"/>
                    <a:pt x="79" y="11"/>
                  </a:cubicBezTo>
                  <a:cubicBezTo>
                    <a:pt x="103" y="11"/>
                    <a:pt x="119" y="24"/>
                    <a:pt x="119" y="45"/>
                  </a:cubicBezTo>
                  <a:cubicBezTo>
                    <a:pt x="119" y="63"/>
                    <a:pt x="108" y="92"/>
                    <a:pt x="74" y="94"/>
                  </a:cubicBezTo>
                  <a:cubicBezTo>
                    <a:pt x="65" y="94"/>
                    <a:pt x="65" y="94"/>
                    <a:pt x="56" y="95"/>
                  </a:cubicBezTo>
                  <a:cubicBezTo>
                    <a:pt x="52" y="95"/>
                    <a:pt x="49" y="95"/>
                    <a:pt x="49" y="101"/>
                  </a:cubicBezTo>
                  <a:cubicBezTo>
                    <a:pt x="49" y="106"/>
                    <a:pt x="52" y="106"/>
                    <a:pt x="58" y="106"/>
                  </a:cubicBezTo>
                  <a:cubicBezTo>
                    <a:pt x="65" y="106"/>
                    <a:pt x="72" y="106"/>
                    <a:pt x="79" y="10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760" bIns="327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59" name=""/>
            <p:cNvSpPr/>
            <p:nvPr/>
          </p:nvSpPr>
          <p:spPr>
            <a:xfrm>
              <a:off x="5378400" y="2601000"/>
              <a:ext cx="175320" cy="225000"/>
            </a:xfrm>
            <a:custGeom>
              <a:avLst/>
              <a:gdLst>
                <a:gd name="textAreaLeft" fmla="*/ 0 w 175320"/>
                <a:gd name="textAreaRight" fmla="*/ 177480 w 175320"/>
                <a:gd name="textAreaTop" fmla="*/ 0 h 225000"/>
                <a:gd name="textAreaBottom" fmla="*/ 227160 h 225000"/>
              </a:gdLst>
              <a:ahLst/>
              <a:rect l="textAreaLeft" t="textAreaTop" r="textAreaRight" b="textAreaBottom"/>
              <a:pathLst>
                <a:path w="493" h="631">
                  <a:moveTo>
                    <a:pt x="200" y="565"/>
                  </a:moveTo>
                  <a:cubicBezTo>
                    <a:pt x="163" y="482"/>
                    <a:pt x="125" y="400"/>
                    <a:pt x="88" y="318"/>
                  </a:cubicBezTo>
                  <a:cubicBezTo>
                    <a:pt x="85" y="309"/>
                    <a:pt x="81" y="309"/>
                    <a:pt x="79" y="309"/>
                  </a:cubicBezTo>
                  <a:cubicBezTo>
                    <a:pt x="77" y="309"/>
                    <a:pt x="76" y="309"/>
                    <a:pt x="68" y="315"/>
                  </a:cubicBezTo>
                  <a:cubicBezTo>
                    <a:pt x="48" y="330"/>
                    <a:pt x="28" y="345"/>
                    <a:pt x="7" y="360"/>
                  </a:cubicBezTo>
                  <a:cubicBezTo>
                    <a:pt x="0" y="365"/>
                    <a:pt x="0" y="367"/>
                    <a:pt x="0" y="369"/>
                  </a:cubicBezTo>
                  <a:cubicBezTo>
                    <a:pt x="0" y="372"/>
                    <a:pt x="2" y="376"/>
                    <a:pt x="5" y="376"/>
                  </a:cubicBezTo>
                  <a:cubicBezTo>
                    <a:pt x="11" y="376"/>
                    <a:pt x="22" y="367"/>
                    <a:pt x="27" y="363"/>
                  </a:cubicBezTo>
                  <a:cubicBezTo>
                    <a:pt x="31" y="360"/>
                    <a:pt x="41" y="352"/>
                    <a:pt x="49" y="347"/>
                  </a:cubicBezTo>
                  <a:cubicBezTo>
                    <a:pt x="90" y="438"/>
                    <a:pt x="131" y="529"/>
                    <a:pt x="173" y="620"/>
                  </a:cubicBezTo>
                  <a:cubicBezTo>
                    <a:pt x="176" y="631"/>
                    <a:pt x="180" y="631"/>
                    <a:pt x="185" y="631"/>
                  </a:cubicBezTo>
                  <a:cubicBezTo>
                    <a:pt x="196" y="631"/>
                    <a:pt x="198" y="627"/>
                    <a:pt x="202" y="618"/>
                  </a:cubicBezTo>
                  <a:cubicBezTo>
                    <a:pt x="298" y="421"/>
                    <a:pt x="394" y="223"/>
                    <a:pt x="489" y="25"/>
                  </a:cubicBezTo>
                  <a:cubicBezTo>
                    <a:pt x="493" y="16"/>
                    <a:pt x="492" y="17"/>
                    <a:pt x="493" y="13"/>
                  </a:cubicBezTo>
                  <a:cubicBezTo>
                    <a:pt x="493" y="6"/>
                    <a:pt x="488" y="0"/>
                    <a:pt x="481" y="0"/>
                  </a:cubicBezTo>
                  <a:cubicBezTo>
                    <a:pt x="475" y="0"/>
                    <a:pt x="472" y="2"/>
                    <a:pt x="466" y="13"/>
                  </a:cubicBezTo>
                  <a:cubicBezTo>
                    <a:pt x="377" y="197"/>
                    <a:pt x="289" y="381"/>
                    <a:pt x="200" y="56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60" name=""/>
            <p:cNvSpPr/>
            <p:nvPr/>
          </p:nvSpPr>
          <p:spPr>
            <a:xfrm>
              <a:off x="5551560" y="2601000"/>
              <a:ext cx="521280" cy="6840"/>
            </a:xfrm>
            <a:custGeom>
              <a:avLst/>
              <a:gdLst>
                <a:gd name="textAreaLeft" fmla="*/ 0 w 521280"/>
                <a:gd name="textAreaRight" fmla="*/ 523440 w 521280"/>
                <a:gd name="textAreaTop" fmla="*/ 0 h 6840"/>
                <a:gd name="textAreaBottom" fmla="*/ 9000 h 6840"/>
              </a:gdLst>
              <a:ahLst/>
              <a:rect l="textAreaLeft" t="textAreaTop" r="textAreaRight" b="textAreaBottom"/>
              <a:pathLst>
                <a:path w="1454" h="25">
                  <a:moveTo>
                    <a:pt x="727" y="25"/>
                  </a:moveTo>
                  <a:cubicBezTo>
                    <a:pt x="484" y="25"/>
                    <a:pt x="242" y="25"/>
                    <a:pt x="0" y="25"/>
                  </a:cubicBezTo>
                  <a:cubicBezTo>
                    <a:pt x="0" y="17"/>
                    <a:pt x="0" y="9"/>
                    <a:pt x="0" y="0"/>
                  </a:cubicBezTo>
                  <a:cubicBezTo>
                    <a:pt x="484" y="0"/>
                    <a:pt x="969" y="0"/>
                    <a:pt x="1454" y="0"/>
                  </a:cubicBezTo>
                  <a:cubicBezTo>
                    <a:pt x="1454" y="9"/>
                    <a:pt x="1454" y="17"/>
                    <a:pt x="1454" y="25"/>
                  </a:cubicBezTo>
                  <a:cubicBezTo>
                    <a:pt x="1211" y="25"/>
                    <a:pt x="969" y="25"/>
                    <a:pt x="727" y="2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61" name=""/>
            <p:cNvSpPr/>
            <p:nvPr/>
          </p:nvSpPr>
          <p:spPr>
            <a:xfrm>
              <a:off x="5569560" y="2644560"/>
              <a:ext cx="39240" cy="156240"/>
            </a:xfrm>
            <a:custGeom>
              <a:avLst/>
              <a:gdLst>
                <a:gd name="textAreaLeft" fmla="*/ 0 w 39240"/>
                <a:gd name="textAreaRight" fmla="*/ 41400 w 39240"/>
                <a:gd name="textAreaTop" fmla="*/ 0 h 156240"/>
                <a:gd name="textAreaBottom" fmla="*/ 158400 h 156240"/>
              </a:gdLst>
              <a:ahLst/>
              <a:rect l="textAreaLeft" t="textAreaTop" r="textAreaRight" b="textAreaBottom"/>
              <a:pathLst>
                <a:path w="115" h="440">
                  <a:moveTo>
                    <a:pt x="106" y="0"/>
                  </a:moveTo>
                  <a:cubicBezTo>
                    <a:pt x="23" y="59"/>
                    <a:pt x="0" y="152"/>
                    <a:pt x="0" y="219"/>
                  </a:cubicBezTo>
                  <a:cubicBezTo>
                    <a:pt x="0" y="282"/>
                    <a:pt x="20" y="379"/>
                    <a:pt x="106" y="440"/>
                  </a:cubicBezTo>
                  <a:cubicBezTo>
                    <a:pt x="110" y="440"/>
                    <a:pt x="115" y="440"/>
                    <a:pt x="115" y="435"/>
                  </a:cubicBezTo>
                  <a:cubicBezTo>
                    <a:pt x="115" y="433"/>
                    <a:pt x="115" y="431"/>
                    <a:pt x="111" y="429"/>
                  </a:cubicBezTo>
                  <a:cubicBezTo>
                    <a:pt x="52" y="375"/>
                    <a:pt x="30" y="300"/>
                    <a:pt x="30" y="221"/>
                  </a:cubicBezTo>
                  <a:cubicBezTo>
                    <a:pt x="30" y="100"/>
                    <a:pt x="75" y="43"/>
                    <a:pt x="113" y="10"/>
                  </a:cubicBezTo>
                  <a:cubicBezTo>
                    <a:pt x="115" y="9"/>
                    <a:pt x="115" y="7"/>
                    <a:pt x="115" y="5"/>
                  </a:cubicBezTo>
                  <a:cubicBezTo>
                    <a:pt x="115" y="0"/>
                    <a:pt x="110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62" name=""/>
            <p:cNvSpPr/>
            <p:nvPr/>
          </p:nvSpPr>
          <p:spPr>
            <a:xfrm>
              <a:off x="5632200" y="2657880"/>
              <a:ext cx="68760" cy="106560"/>
            </a:xfrm>
            <a:custGeom>
              <a:avLst/>
              <a:gdLst>
                <a:gd name="textAreaLeft" fmla="*/ 0 w 68760"/>
                <a:gd name="textAreaRight" fmla="*/ 70920 w 68760"/>
                <a:gd name="textAreaTop" fmla="*/ 0 h 106560"/>
                <a:gd name="textAreaBottom" fmla="*/ 108720 h 106560"/>
              </a:gdLst>
              <a:ahLst/>
              <a:rect l="textAreaLeft" t="textAreaTop" r="textAreaRight" b="textAreaBottom"/>
              <a:pathLst>
                <a:path w="197" h="302">
                  <a:moveTo>
                    <a:pt x="42" y="47"/>
                  </a:moveTo>
                  <a:cubicBezTo>
                    <a:pt x="65" y="53"/>
                    <a:pt x="78" y="53"/>
                    <a:pt x="85" y="53"/>
                  </a:cubicBezTo>
                  <a:cubicBezTo>
                    <a:pt x="143" y="53"/>
                    <a:pt x="179" y="13"/>
                    <a:pt x="179" y="6"/>
                  </a:cubicBezTo>
                  <a:cubicBezTo>
                    <a:pt x="179" y="2"/>
                    <a:pt x="175" y="0"/>
                    <a:pt x="173" y="0"/>
                  </a:cubicBezTo>
                  <a:cubicBezTo>
                    <a:pt x="171" y="0"/>
                    <a:pt x="171" y="0"/>
                    <a:pt x="170" y="2"/>
                  </a:cubicBezTo>
                  <a:cubicBezTo>
                    <a:pt x="159" y="6"/>
                    <a:pt x="135" y="15"/>
                    <a:pt x="103" y="15"/>
                  </a:cubicBezTo>
                  <a:cubicBezTo>
                    <a:pt x="90" y="15"/>
                    <a:pt x="67" y="13"/>
                    <a:pt x="38" y="2"/>
                  </a:cubicBezTo>
                  <a:cubicBezTo>
                    <a:pt x="33" y="0"/>
                    <a:pt x="33" y="0"/>
                    <a:pt x="31" y="0"/>
                  </a:cubicBezTo>
                  <a:cubicBezTo>
                    <a:pt x="26" y="0"/>
                    <a:pt x="26" y="6"/>
                    <a:pt x="26" y="13"/>
                  </a:cubicBezTo>
                  <a:cubicBezTo>
                    <a:pt x="26" y="56"/>
                    <a:pt x="26" y="99"/>
                    <a:pt x="26" y="142"/>
                  </a:cubicBezTo>
                  <a:cubicBezTo>
                    <a:pt x="26" y="150"/>
                    <a:pt x="26" y="155"/>
                    <a:pt x="33" y="155"/>
                  </a:cubicBezTo>
                  <a:cubicBezTo>
                    <a:pt x="36" y="155"/>
                    <a:pt x="38" y="155"/>
                    <a:pt x="42" y="150"/>
                  </a:cubicBezTo>
                  <a:cubicBezTo>
                    <a:pt x="62" y="124"/>
                    <a:pt x="89" y="121"/>
                    <a:pt x="103" y="121"/>
                  </a:cubicBezTo>
                  <a:cubicBezTo>
                    <a:pt x="130" y="121"/>
                    <a:pt x="143" y="142"/>
                    <a:pt x="144" y="146"/>
                  </a:cubicBezTo>
                  <a:cubicBezTo>
                    <a:pt x="152" y="160"/>
                    <a:pt x="155" y="178"/>
                    <a:pt x="155" y="203"/>
                  </a:cubicBezTo>
                  <a:cubicBezTo>
                    <a:pt x="155" y="216"/>
                    <a:pt x="155" y="243"/>
                    <a:pt x="141" y="261"/>
                  </a:cubicBezTo>
                  <a:cubicBezTo>
                    <a:pt x="130" y="277"/>
                    <a:pt x="112" y="288"/>
                    <a:pt x="90" y="288"/>
                  </a:cubicBezTo>
                  <a:cubicBezTo>
                    <a:pt x="62" y="288"/>
                    <a:pt x="31" y="272"/>
                    <a:pt x="20" y="243"/>
                  </a:cubicBezTo>
                  <a:cubicBezTo>
                    <a:pt x="36" y="245"/>
                    <a:pt x="45" y="234"/>
                    <a:pt x="45" y="221"/>
                  </a:cubicBezTo>
                  <a:cubicBezTo>
                    <a:pt x="45" y="203"/>
                    <a:pt x="29" y="200"/>
                    <a:pt x="24" y="200"/>
                  </a:cubicBezTo>
                  <a:cubicBezTo>
                    <a:pt x="22" y="200"/>
                    <a:pt x="0" y="200"/>
                    <a:pt x="0" y="223"/>
                  </a:cubicBezTo>
                  <a:cubicBezTo>
                    <a:pt x="0" y="263"/>
                    <a:pt x="38" y="302"/>
                    <a:pt x="90" y="302"/>
                  </a:cubicBezTo>
                  <a:cubicBezTo>
                    <a:pt x="148" y="302"/>
                    <a:pt x="197" y="261"/>
                    <a:pt x="197" y="205"/>
                  </a:cubicBezTo>
                  <a:cubicBezTo>
                    <a:pt x="197" y="155"/>
                    <a:pt x="159" y="108"/>
                    <a:pt x="103" y="108"/>
                  </a:cubicBezTo>
                  <a:cubicBezTo>
                    <a:pt x="85" y="108"/>
                    <a:pt x="62" y="114"/>
                    <a:pt x="42" y="130"/>
                  </a:cubicBezTo>
                  <a:cubicBezTo>
                    <a:pt x="42" y="102"/>
                    <a:pt x="42" y="75"/>
                    <a:pt x="42" y="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63" name=""/>
            <p:cNvSpPr/>
            <p:nvPr/>
          </p:nvSpPr>
          <p:spPr>
            <a:xfrm>
              <a:off x="5721120" y="2693520"/>
              <a:ext cx="95040" cy="69840"/>
            </a:xfrm>
            <a:custGeom>
              <a:avLst/>
              <a:gdLst>
                <a:gd name="textAreaLeft" fmla="*/ 0 w 95040"/>
                <a:gd name="textAreaRight" fmla="*/ 97200 w 95040"/>
                <a:gd name="textAreaTop" fmla="*/ 0 h 69840"/>
                <a:gd name="textAreaBottom" fmla="*/ 72000 h 69840"/>
              </a:gdLst>
              <a:ahLst/>
              <a:rect l="textAreaLeft" t="textAreaTop" r="textAreaRight" b="textAreaBottom"/>
              <a:pathLst>
                <a:path w="270" h="200">
                  <a:moveTo>
                    <a:pt x="32" y="167"/>
                  </a:moveTo>
                  <a:cubicBezTo>
                    <a:pt x="31" y="173"/>
                    <a:pt x="29" y="184"/>
                    <a:pt x="29" y="185"/>
                  </a:cubicBezTo>
                  <a:cubicBezTo>
                    <a:pt x="29" y="194"/>
                    <a:pt x="36" y="200"/>
                    <a:pt x="43" y="200"/>
                  </a:cubicBezTo>
                  <a:cubicBezTo>
                    <a:pt x="50" y="200"/>
                    <a:pt x="58" y="193"/>
                    <a:pt x="61" y="189"/>
                  </a:cubicBezTo>
                  <a:cubicBezTo>
                    <a:pt x="64" y="185"/>
                    <a:pt x="67" y="171"/>
                    <a:pt x="68" y="162"/>
                  </a:cubicBezTo>
                  <a:cubicBezTo>
                    <a:pt x="70" y="153"/>
                    <a:pt x="76" y="133"/>
                    <a:pt x="77" y="122"/>
                  </a:cubicBezTo>
                  <a:cubicBezTo>
                    <a:pt x="81" y="112"/>
                    <a:pt x="83" y="103"/>
                    <a:pt x="86" y="92"/>
                  </a:cubicBezTo>
                  <a:cubicBezTo>
                    <a:pt x="90" y="74"/>
                    <a:pt x="92" y="70"/>
                    <a:pt x="104" y="52"/>
                  </a:cubicBezTo>
                  <a:cubicBezTo>
                    <a:pt x="117" y="34"/>
                    <a:pt x="137" y="13"/>
                    <a:pt x="171" y="13"/>
                  </a:cubicBezTo>
                  <a:cubicBezTo>
                    <a:pt x="196" y="13"/>
                    <a:pt x="196" y="34"/>
                    <a:pt x="196" y="43"/>
                  </a:cubicBezTo>
                  <a:cubicBezTo>
                    <a:pt x="196" y="70"/>
                    <a:pt x="178" y="119"/>
                    <a:pt x="171" y="137"/>
                  </a:cubicBezTo>
                  <a:cubicBezTo>
                    <a:pt x="166" y="149"/>
                    <a:pt x="164" y="153"/>
                    <a:pt x="164" y="160"/>
                  </a:cubicBezTo>
                  <a:cubicBezTo>
                    <a:pt x="164" y="185"/>
                    <a:pt x="184" y="200"/>
                    <a:pt x="205" y="200"/>
                  </a:cubicBezTo>
                  <a:cubicBezTo>
                    <a:pt x="250" y="200"/>
                    <a:pt x="270" y="139"/>
                    <a:pt x="270" y="131"/>
                  </a:cubicBezTo>
                  <a:cubicBezTo>
                    <a:pt x="270" y="126"/>
                    <a:pt x="265" y="126"/>
                    <a:pt x="263" y="126"/>
                  </a:cubicBezTo>
                  <a:cubicBezTo>
                    <a:pt x="256" y="126"/>
                    <a:pt x="256" y="128"/>
                    <a:pt x="254" y="133"/>
                  </a:cubicBezTo>
                  <a:cubicBezTo>
                    <a:pt x="245" y="169"/>
                    <a:pt x="225" y="187"/>
                    <a:pt x="207" y="187"/>
                  </a:cubicBezTo>
                  <a:cubicBezTo>
                    <a:pt x="198" y="187"/>
                    <a:pt x="196" y="180"/>
                    <a:pt x="196" y="171"/>
                  </a:cubicBezTo>
                  <a:cubicBezTo>
                    <a:pt x="196" y="160"/>
                    <a:pt x="198" y="155"/>
                    <a:pt x="207" y="135"/>
                  </a:cubicBezTo>
                  <a:cubicBezTo>
                    <a:pt x="212" y="122"/>
                    <a:pt x="230" y="76"/>
                    <a:pt x="230" y="51"/>
                  </a:cubicBezTo>
                  <a:cubicBezTo>
                    <a:pt x="230" y="7"/>
                    <a:pt x="196" y="0"/>
                    <a:pt x="173" y="0"/>
                  </a:cubicBezTo>
                  <a:cubicBezTo>
                    <a:pt x="135" y="0"/>
                    <a:pt x="112" y="22"/>
                    <a:pt x="97" y="40"/>
                  </a:cubicBezTo>
                  <a:cubicBezTo>
                    <a:pt x="94" y="9"/>
                    <a:pt x="68" y="0"/>
                    <a:pt x="50" y="0"/>
                  </a:cubicBezTo>
                  <a:cubicBezTo>
                    <a:pt x="31" y="0"/>
                    <a:pt x="22" y="13"/>
                    <a:pt x="14" y="24"/>
                  </a:cubicBezTo>
                  <a:cubicBezTo>
                    <a:pt x="5" y="40"/>
                    <a:pt x="0" y="65"/>
                    <a:pt x="0" y="67"/>
                  </a:cubicBezTo>
                  <a:cubicBezTo>
                    <a:pt x="0" y="74"/>
                    <a:pt x="5" y="74"/>
                    <a:pt x="7" y="74"/>
                  </a:cubicBezTo>
                  <a:cubicBezTo>
                    <a:pt x="13" y="74"/>
                    <a:pt x="13" y="72"/>
                    <a:pt x="16" y="60"/>
                  </a:cubicBezTo>
                  <a:cubicBezTo>
                    <a:pt x="23" y="34"/>
                    <a:pt x="32" y="13"/>
                    <a:pt x="49" y="13"/>
                  </a:cubicBezTo>
                  <a:cubicBezTo>
                    <a:pt x="61" y="13"/>
                    <a:pt x="63" y="22"/>
                    <a:pt x="63" y="34"/>
                  </a:cubicBezTo>
                  <a:cubicBezTo>
                    <a:pt x="63" y="42"/>
                    <a:pt x="59" y="58"/>
                    <a:pt x="56" y="70"/>
                  </a:cubicBezTo>
                  <a:cubicBezTo>
                    <a:pt x="53" y="83"/>
                    <a:pt x="49" y="101"/>
                    <a:pt x="47" y="110"/>
                  </a:cubicBezTo>
                  <a:cubicBezTo>
                    <a:pt x="42" y="129"/>
                    <a:pt x="37" y="148"/>
                    <a:pt x="32" y="16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000" bIns="27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64" name=""/>
            <p:cNvSpPr/>
            <p:nvPr/>
          </p:nvSpPr>
          <p:spPr>
            <a:xfrm>
              <a:off x="5835240" y="2642400"/>
              <a:ext cx="56880" cy="76320"/>
            </a:xfrm>
            <a:custGeom>
              <a:avLst/>
              <a:gdLst>
                <a:gd name="textAreaLeft" fmla="*/ 0 w 56880"/>
                <a:gd name="textAreaRight" fmla="*/ 59040 w 56880"/>
                <a:gd name="textAreaTop" fmla="*/ 0 h 76320"/>
                <a:gd name="textAreaBottom" fmla="*/ 78480 h 76320"/>
              </a:gdLst>
              <a:ahLst/>
              <a:rect l="textAreaLeft" t="textAreaTop" r="textAreaRight" b="textAreaBottom"/>
              <a:pathLst>
                <a:path w="164" h="218">
                  <a:moveTo>
                    <a:pt x="32" y="106"/>
                  </a:moveTo>
                  <a:cubicBezTo>
                    <a:pt x="34" y="92"/>
                    <a:pt x="34" y="67"/>
                    <a:pt x="45" y="47"/>
                  </a:cubicBezTo>
                  <a:cubicBezTo>
                    <a:pt x="54" y="31"/>
                    <a:pt x="75" y="13"/>
                    <a:pt x="104" y="13"/>
                  </a:cubicBezTo>
                  <a:cubicBezTo>
                    <a:pt x="110" y="13"/>
                    <a:pt x="124" y="13"/>
                    <a:pt x="133" y="20"/>
                  </a:cubicBezTo>
                  <a:cubicBezTo>
                    <a:pt x="129" y="22"/>
                    <a:pt x="120" y="27"/>
                    <a:pt x="120" y="38"/>
                  </a:cubicBezTo>
                  <a:cubicBezTo>
                    <a:pt x="120" y="47"/>
                    <a:pt x="128" y="54"/>
                    <a:pt x="137" y="54"/>
                  </a:cubicBezTo>
                  <a:cubicBezTo>
                    <a:pt x="142" y="54"/>
                    <a:pt x="155" y="51"/>
                    <a:pt x="155" y="36"/>
                  </a:cubicBezTo>
                  <a:cubicBezTo>
                    <a:pt x="155" y="20"/>
                    <a:pt x="142" y="0"/>
                    <a:pt x="104" y="0"/>
                  </a:cubicBezTo>
                  <a:cubicBezTo>
                    <a:pt x="50" y="0"/>
                    <a:pt x="0" y="45"/>
                    <a:pt x="0" y="110"/>
                  </a:cubicBezTo>
                  <a:cubicBezTo>
                    <a:pt x="0" y="185"/>
                    <a:pt x="36" y="218"/>
                    <a:pt x="83" y="218"/>
                  </a:cubicBezTo>
                  <a:cubicBezTo>
                    <a:pt x="113" y="218"/>
                    <a:pt x="129" y="205"/>
                    <a:pt x="140" y="196"/>
                  </a:cubicBezTo>
                  <a:cubicBezTo>
                    <a:pt x="160" y="180"/>
                    <a:pt x="164" y="162"/>
                    <a:pt x="164" y="146"/>
                  </a:cubicBezTo>
                  <a:cubicBezTo>
                    <a:pt x="164" y="126"/>
                    <a:pt x="158" y="112"/>
                    <a:pt x="140" y="97"/>
                  </a:cubicBezTo>
                  <a:cubicBezTo>
                    <a:pt x="128" y="85"/>
                    <a:pt x="113" y="76"/>
                    <a:pt x="84" y="76"/>
                  </a:cubicBezTo>
                  <a:cubicBezTo>
                    <a:pt x="66" y="76"/>
                    <a:pt x="47" y="85"/>
                    <a:pt x="32" y="106"/>
                  </a:cubicBezTo>
                  <a:moveTo>
                    <a:pt x="83" y="205"/>
                  </a:moveTo>
                  <a:cubicBezTo>
                    <a:pt x="34" y="205"/>
                    <a:pt x="34" y="151"/>
                    <a:pt x="34" y="139"/>
                  </a:cubicBezTo>
                  <a:cubicBezTo>
                    <a:pt x="34" y="115"/>
                    <a:pt x="52" y="87"/>
                    <a:pt x="84" y="87"/>
                  </a:cubicBezTo>
                  <a:cubicBezTo>
                    <a:pt x="101" y="87"/>
                    <a:pt x="111" y="90"/>
                    <a:pt x="120" y="103"/>
                  </a:cubicBezTo>
                  <a:cubicBezTo>
                    <a:pt x="129" y="115"/>
                    <a:pt x="131" y="128"/>
                    <a:pt x="131" y="146"/>
                  </a:cubicBezTo>
                  <a:cubicBezTo>
                    <a:pt x="131" y="164"/>
                    <a:pt x="131" y="176"/>
                    <a:pt x="120" y="189"/>
                  </a:cubicBezTo>
                  <a:cubicBezTo>
                    <a:pt x="111" y="198"/>
                    <a:pt x="101" y="205"/>
                    <a:pt x="83" y="20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480" bIns="334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65" name=""/>
            <p:cNvSpPr/>
            <p:nvPr/>
          </p:nvSpPr>
          <p:spPr>
            <a:xfrm>
              <a:off x="5925960" y="2644560"/>
              <a:ext cx="39240" cy="156240"/>
            </a:xfrm>
            <a:custGeom>
              <a:avLst/>
              <a:gdLst>
                <a:gd name="textAreaLeft" fmla="*/ 0 w 39240"/>
                <a:gd name="textAreaRight" fmla="*/ 41400 w 39240"/>
                <a:gd name="textAreaTop" fmla="*/ 0 h 156240"/>
                <a:gd name="textAreaBottom" fmla="*/ 158400 h 156240"/>
              </a:gdLst>
              <a:ahLst/>
              <a:rect l="textAreaLeft" t="textAreaTop" r="textAreaRight" b="textAreaBottom"/>
              <a:pathLst>
                <a:path w="115" h="440">
                  <a:moveTo>
                    <a:pt x="9" y="0"/>
                  </a:moveTo>
                  <a:cubicBezTo>
                    <a:pt x="5" y="0"/>
                    <a:pt x="0" y="0"/>
                    <a:pt x="0" y="5"/>
                  </a:cubicBezTo>
                  <a:cubicBezTo>
                    <a:pt x="0" y="7"/>
                    <a:pt x="2" y="9"/>
                    <a:pt x="5" y="10"/>
                  </a:cubicBezTo>
                  <a:cubicBezTo>
                    <a:pt x="43" y="46"/>
                    <a:pt x="84" y="106"/>
                    <a:pt x="84" y="219"/>
                  </a:cubicBezTo>
                  <a:cubicBezTo>
                    <a:pt x="84" y="312"/>
                    <a:pt x="56" y="382"/>
                    <a:pt x="9" y="426"/>
                  </a:cubicBezTo>
                  <a:cubicBezTo>
                    <a:pt x="2" y="433"/>
                    <a:pt x="0" y="432"/>
                    <a:pt x="0" y="435"/>
                  </a:cubicBezTo>
                  <a:cubicBezTo>
                    <a:pt x="0" y="437"/>
                    <a:pt x="2" y="440"/>
                    <a:pt x="7" y="440"/>
                  </a:cubicBezTo>
                  <a:cubicBezTo>
                    <a:pt x="11" y="440"/>
                    <a:pt x="54" y="411"/>
                    <a:pt x="83" y="355"/>
                  </a:cubicBezTo>
                  <a:cubicBezTo>
                    <a:pt x="102" y="320"/>
                    <a:pt x="115" y="271"/>
                    <a:pt x="115" y="221"/>
                  </a:cubicBezTo>
                  <a:cubicBezTo>
                    <a:pt x="115" y="158"/>
                    <a:pt x="97" y="61"/>
                    <a:pt x="9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66" name=""/>
            <p:cNvSpPr/>
            <p:nvPr/>
          </p:nvSpPr>
          <p:spPr>
            <a:xfrm>
              <a:off x="5996520" y="2642400"/>
              <a:ext cx="54360" cy="73800"/>
            </a:xfrm>
            <a:custGeom>
              <a:avLst/>
              <a:gdLst>
                <a:gd name="textAreaLeft" fmla="*/ 0 w 54360"/>
                <a:gd name="textAreaRight" fmla="*/ 56520 w 54360"/>
                <a:gd name="textAreaTop" fmla="*/ 0 h 73800"/>
                <a:gd name="textAreaBottom" fmla="*/ 75960 h 73800"/>
              </a:gdLst>
              <a:ahLst/>
              <a:rect l="textAreaLeft" t="textAreaTop" r="textAreaRight" b="textAreaBottom"/>
              <a:pathLst>
                <a:path w="157" h="211">
                  <a:moveTo>
                    <a:pt x="157" y="149"/>
                  </a:moveTo>
                  <a:cubicBezTo>
                    <a:pt x="152" y="149"/>
                    <a:pt x="148" y="149"/>
                    <a:pt x="144" y="149"/>
                  </a:cubicBezTo>
                  <a:cubicBezTo>
                    <a:pt x="142" y="155"/>
                    <a:pt x="139" y="175"/>
                    <a:pt x="135" y="178"/>
                  </a:cubicBezTo>
                  <a:cubicBezTo>
                    <a:pt x="131" y="180"/>
                    <a:pt x="106" y="180"/>
                    <a:pt x="101" y="180"/>
                  </a:cubicBezTo>
                  <a:cubicBezTo>
                    <a:pt x="80" y="180"/>
                    <a:pt x="59" y="180"/>
                    <a:pt x="38" y="180"/>
                  </a:cubicBezTo>
                  <a:cubicBezTo>
                    <a:pt x="59" y="164"/>
                    <a:pt x="83" y="148"/>
                    <a:pt x="103" y="135"/>
                  </a:cubicBezTo>
                  <a:cubicBezTo>
                    <a:pt x="130" y="115"/>
                    <a:pt x="157" y="97"/>
                    <a:pt x="157" y="63"/>
                  </a:cubicBezTo>
                  <a:cubicBezTo>
                    <a:pt x="157" y="22"/>
                    <a:pt x="119" y="0"/>
                    <a:pt x="74" y="0"/>
                  </a:cubicBezTo>
                  <a:cubicBezTo>
                    <a:pt x="31" y="0"/>
                    <a:pt x="0" y="25"/>
                    <a:pt x="0" y="56"/>
                  </a:cubicBezTo>
                  <a:cubicBezTo>
                    <a:pt x="0" y="72"/>
                    <a:pt x="13" y="76"/>
                    <a:pt x="18" y="76"/>
                  </a:cubicBezTo>
                  <a:cubicBezTo>
                    <a:pt x="27" y="76"/>
                    <a:pt x="36" y="69"/>
                    <a:pt x="36" y="56"/>
                  </a:cubicBezTo>
                  <a:cubicBezTo>
                    <a:pt x="36" y="45"/>
                    <a:pt x="29" y="38"/>
                    <a:pt x="18" y="38"/>
                  </a:cubicBezTo>
                  <a:cubicBezTo>
                    <a:pt x="27" y="24"/>
                    <a:pt x="45" y="15"/>
                    <a:pt x="67" y="15"/>
                  </a:cubicBezTo>
                  <a:cubicBezTo>
                    <a:pt x="97" y="15"/>
                    <a:pt x="122" y="33"/>
                    <a:pt x="122" y="63"/>
                  </a:cubicBezTo>
                  <a:cubicBezTo>
                    <a:pt x="122" y="90"/>
                    <a:pt x="104" y="110"/>
                    <a:pt x="81" y="131"/>
                  </a:cubicBezTo>
                  <a:cubicBezTo>
                    <a:pt x="55" y="153"/>
                    <a:pt x="29" y="175"/>
                    <a:pt x="4" y="196"/>
                  </a:cubicBezTo>
                  <a:cubicBezTo>
                    <a:pt x="0" y="198"/>
                    <a:pt x="0" y="198"/>
                    <a:pt x="0" y="202"/>
                  </a:cubicBezTo>
                  <a:cubicBezTo>
                    <a:pt x="0" y="205"/>
                    <a:pt x="0" y="208"/>
                    <a:pt x="0" y="211"/>
                  </a:cubicBezTo>
                  <a:cubicBezTo>
                    <a:pt x="49" y="211"/>
                    <a:pt x="97" y="211"/>
                    <a:pt x="146" y="211"/>
                  </a:cubicBezTo>
                  <a:cubicBezTo>
                    <a:pt x="149" y="190"/>
                    <a:pt x="153" y="170"/>
                    <a:pt x="157" y="1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960" bIns="309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67" name=""/>
            <p:cNvSpPr/>
            <p:nvPr/>
          </p:nvSpPr>
          <p:spPr>
            <a:xfrm>
              <a:off x="6085800" y="2644560"/>
              <a:ext cx="39240" cy="156240"/>
            </a:xfrm>
            <a:custGeom>
              <a:avLst/>
              <a:gdLst>
                <a:gd name="textAreaLeft" fmla="*/ 0 w 39240"/>
                <a:gd name="textAreaRight" fmla="*/ 41400 w 39240"/>
                <a:gd name="textAreaTop" fmla="*/ 0 h 156240"/>
                <a:gd name="textAreaBottom" fmla="*/ 158400 h 156240"/>
              </a:gdLst>
              <a:ahLst/>
              <a:rect l="textAreaLeft" t="textAreaTop" r="textAreaRight" b="textAreaBottom"/>
              <a:pathLst>
                <a:path w="115" h="440">
                  <a:moveTo>
                    <a:pt x="9" y="0"/>
                  </a:moveTo>
                  <a:cubicBezTo>
                    <a:pt x="6" y="0"/>
                    <a:pt x="0" y="0"/>
                    <a:pt x="0" y="5"/>
                  </a:cubicBezTo>
                  <a:cubicBezTo>
                    <a:pt x="0" y="7"/>
                    <a:pt x="2" y="9"/>
                    <a:pt x="4" y="10"/>
                  </a:cubicBezTo>
                  <a:cubicBezTo>
                    <a:pt x="44" y="46"/>
                    <a:pt x="85" y="106"/>
                    <a:pt x="85" y="219"/>
                  </a:cubicBezTo>
                  <a:cubicBezTo>
                    <a:pt x="85" y="312"/>
                    <a:pt x="56" y="382"/>
                    <a:pt x="9" y="426"/>
                  </a:cubicBezTo>
                  <a:cubicBezTo>
                    <a:pt x="2" y="433"/>
                    <a:pt x="0" y="432"/>
                    <a:pt x="0" y="435"/>
                  </a:cubicBezTo>
                  <a:cubicBezTo>
                    <a:pt x="0" y="437"/>
                    <a:pt x="2" y="440"/>
                    <a:pt x="6" y="440"/>
                  </a:cubicBezTo>
                  <a:cubicBezTo>
                    <a:pt x="11" y="440"/>
                    <a:pt x="54" y="411"/>
                    <a:pt x="83" y="355"/>
                  </a:cubicBezTo>
                  <a:cubicBezTo>
                    <a:pt x="103" y="320"/>
                    <a:pt x="115" y="271"/>
                    <a:pt x="115" y="221"/>
                  </a:cubicBezTo>
                  <a:cubicBezTo>
                    <a:pt x="115" y="158"/>
                    <a:pt x="98" y="61"/>
                    <a:pt x="9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68" name=""/>
            <p:cNvSpPr/>
            <p:nvPr/>
          </p:nvSpPr>
          <p:spPr>
            <a:xfrm>
              <a:off x="6249240" y="2551320"/>
              <a:ext cx="149400" cy="51480"/>
            </a:xfrm>
            <a:custGeom>
              <a:avLst/>
              <a:gdLst>
                <a:gd name="textAreaLeft" fmla="*/ 0 w 149400"/>
                <a:gd name="textAreaRight" fmla="*/ 151560 w 149400"/>
                <a:gd name="textAreaTop" fmla="*/ 0 h 51480"/>
                <a:gd name="textAreaBottom" fmla="*/ 53640 h 51480"/>
              </a:gdLst>
              <a:ahLst/>
              <a:rect l="textAreaLeft" t="textAreaTop" r="textAreaRight" b="textAreaBottom"/>
              <a:pathLst>
                <a:path w="421" h="149">
                  <a:moveTo>
                    <a:pt x="399" y="27"/>
                  </a:moveTo>
                  <a:cubicBezTo>
                    <a:pt x="408" y="27"/>
                    <a:pt x="421" y="28"/>
                    <a:pt x="421" y="14"/>
                  </a:cubicBezTo>
                  <a:cubicBezTo>
                    <a:pt x="421" y="1"/>
                    <a:pt x="408" y="0"/>
                    <a:pt x="399" y="0"/>
                  </a:cubicBezTo>
                  <a:cubicBezTo>
                    <a:pt x="273" y="0"/>
                    <a:pt x="147" y="0"/>
                    <a:pt x="21" y="0"/>
                  </a:cubicBezTo>
                  <a:cubicBezTo>
                    <a:pt x="12" y="0"/>
                    <a:pt x="0" y="1"/>
                    <a:pt x="0" y="14"/>
                  </a:cubicBezTo>
                  <a:cubicBezTo>
                    <a:pt x="0" y="28"/>
                    <a:pt x="12" y="27"/>
                    <a:pt x="21" y="27"/>
                  </a:cubicBezTo>
                  <a:cubicBezTo>
                    <a:pt x="147" y="27"/>
                    <a:pt x="273" y="27"/>
                    <a:pt x="399" y="27"/>
                  </a:cubicBezTo>
                  <a:moveTo>
                    <a:pt x="399" y="149"/>
                  </a:moveTo>
                  <a:cubicBezTo>
                    <a:pt x="408" y="149"/>
                    <a:pt x="421" y="149"/>
                    <a:pt x="421" y="136"/>
                  </a:cubicBezTo>
                  <a:cubicBezTo>
                    <a:pt x="421" y="124"/>
                    <a:pt x="408" y="124"/>
                    <a:pt x="399" y="124"/>
                  </a:cubicBezTo>
                  <a:cubicBezTo>
                    <a:pt x="273" y="124"/>
                    <a:pt x="147" y="124"/>
                    <a:pt x="21" y="124"/>
                  </a:cubicBezTo>
                  <a:cubicBezTo>
                    <a:pt x="12" y="124"/>
                    <a:pt x="0" y="124"/>
                    <a:pt x="0" y="136"/>
                  </a:cubicBezTo>
                  <a:cubicBezTo>
                    <a:pt x="0" y="149"/>
                    <a:pt x="12" y="149"/>
                    <a:pt x="21" y="149"/>
                  </a:cubicBezTo>
                  <a:cubicBezTo>
                    <a:pt x="147" y="149"/>
                    <a:pt x="273" y="149"/>
                    <a:pt x="399" y="1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640" bIns="86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569" name=""/>
          <p:cNvGrpSpPr/>
          <p:nvPr/>
        </p:nvGrpSpPr>
        <p:grpSpPr>
          <a:xfrm>
            <a:off x="685800" y="3040920"/>
            <a:ext cx="7574400" cy="972000"/>
            <a:chOff x="685800" y="3040920"/>
            <a:chExt cx="7574400" cy="972000"/>
          </a:xfrm>
        </p:grpSpPr>
        <p:sp>
          <p:nvSpPr>
            <p:cNvPr id="570" name=""/>
            <p:cNvSpPr/>
            <p:nvPr/>
          </p:nvSpPr>
          <p:spPr>
            <a:xfrm>
              <a:off x="699840" y="3168000"/>
              <a:ext cx="145440" cy="52560"/>
            </a:xfrm>
            <a:custGeom>
              <a:avLst/>
              <a:gdLst>
                <a:gd name="textAreaLeft" fmla="*/ 0 w 145440"/>
                <a:gd name="textAreaRight" fmla="*/ 147600 w 145440"/>
                <a:gd name="textAreaTop" fmla="*/ 0 h 52560"/>
                <a:gd name="textAreaBottom" fmla="*/ 54720 h 52560"/>
              </a:gdLst>
              <a:ahLst/>
              <a:rect l="textAreaLeft" t="textAreaTop" r="textAreaRight" b="textAreaBottom"/>
              <a:pathLst>
                <a:path w="410" h="152">
                  <a:moveTo>
                    <a:pt x="389" y="30"/>
                  </a:moveTo>
                  <a:cubicBezTo>
                    <a:pt x="398" y="30"/>
                    <a:pt x="410" y="30"/>
                    <a:pt x="410" y="18"/>
                  </a:cubicBezTo>
                  <a:cubicBezTo>
                    <a:pt x="410" y="6"/>
                    <a:pt x="398" y="5"/>
                    <a:pt x="389" y="5"/>
                  </a:cubicBezTo>
                  <a:cubicBezTo>
                    <a:pt x="266" y="4"/>
                    <a:pt x="143" y="2"/>
                    <a:pt x="20" y="0"/>
                  </a:cubicBezTo>
                  <a:cubicBezTo>
                    <a:pt x="12" y="0"/>
                    <a:pt x="1" y="0"/>
                    <a:pt x="1" y="13"/>
                  </a:cubicBezTo>
                  <a:cubicBezTo>
                    <a:pt x="1" y="25"/>
                    <a:pt x="11" y="25"/>
                    <a:pt x="22" y="25"/>
                  </a:cubicBezTo>
                  <a:cubicBezTo>
                    <a:pt x="144" y="27"/>
                    <a:pt x="267" y="29"/>
                    <a:pt x="389" y="30"/>
                  </a:cubicBezTo>
                  <a:moveTo>
                    <a:pt x="387" y="152"/>
                  </a:moveTo>
                  <a:cubicBezTo>
                    <a:pt x="396" y="152"/>
                    <a:pt x="408" y="152"/>
                    <a:pt x="408" y="138"/>
                  </a:cubicBezTo>
                  <a:cubicBezTo>
                    <a:pt x="409" y="125"/>
                    <a:pt x="396" y="126"/>
                    <a:pt x="388" y="126"/>
                  </a:cubicBezTo>
                  <a:cubicBezTo>
                    <a:pt x="265" y="124"/>
                    <a:pt x="143" y="123"/>
                    <a:pt x="21" y="121"/>
                  </a:cubicBezTo>
                  <a:cubicBezTo>
                    <a:pt x="10" y="121"/>
                    <a:pt x="0" y="120"/>
                    <a:pt x="0" y="133"/>
                  </a:cubicBezTo>
                  <a:cubicBezTo>
                    <a:pt x="-1" y="146"/>
                    <a:pt x="10" y="147"/>
                    <a:pt x="19" y="147"/>
                  </a:cubicBezTo>
                  <a:cubicBezTo>
                    <a:pt x="141" y="149"/>
                    <a:pt x="264" y="151"/>
                    <a:pt x="387" y="15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720" bIns="97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71" name=""/>
            <p:cNvSpPr/>
            <p:nvPr/>
          </p:nvSpPr>
          <p:spPr>
            <a:xfrm>
              <a:off x="992520" y="3099240"/>
              <a:ext cx="46800" cy="153360"/>
            </a:xfrm>
            <a:custGeom>
              <a:avLst/>
              <a:gdLst>
                <a:gd name="textAreaLeft" fmla="*/ 0 w 46800"/>
                <a:gd name="textAreaRight" fmla="*/ 48960 w 46800"/>
                <a:gd name="textAreaTop" fmla="*/ 0 h 153360"/>
                <a:gd name="textAreaBottom" fmla="*/ 155520 h 153360"/>
              </a:gdLst>
              <a:ahLst/>
              <a:rect l="textAreaLeft" t="textAreaTop" r="textAreaRight" b="textAreaBottom"/>
              <a:pathLst>
                <a:path w="136" h="432">
                  <a:moveTo>
                    <a:pt x="94" y="0"/>
                  </a:moveTo>
                  <a:cubicBezTo>
                    <a:pt x="65" y="1"/>
                    <a:pt x="35" y="3"/>
                    <a:pt x="5" y="5"/>
                  </a:cubicBezTo>
                  <a:cubicBezTo>
                    <a:pt x="5" y="12"/>
                    <a:pt x="5" y="18"/>
                    <a:pt x="5" y="25"/>
                  </a:cubicBezTo>
                  <a:cubicBezTo>
                    <a:pt x="49" y="25"/>
                    <a:pt x="54" y="31"/>
                    <a:pt x="53" y="61"/>
                  </a:cubicBezTo>
                  <a:cubicBezTo>
                    <a:pt x="52" y="169"/>
                    <a:pt x="51" y="277"/>
                    <a:pt x="49" y="385"/>
                  </a:cubicBezTo>
                  <a:cubicBezTo>
                    <a:pt x="49" y="412"/>
                    <a:pt x="42" y="412"/>
                    <a:pt x="0" y="411"/>
                  </a:cubicBezTo>
                  <a:cubicBezTo>
                    <a:pt x="0" y="417"/>
                    <a:pt x="0" y="424"/>
                    <a:pt x="0" y="430"/>
                  </a:cubicBezTo>
                  <a:cubicBezTo>
                    <a:pt x="21" y="431"/>
                    <a:pt x="52" y="429"/>
                    <a:pt x="68" y="430"/>
                  </a:cubicBezTo>
                  <a:cubicBezTo>
                    <a:pt x="83" y="430"/>
                    <a:pt x="113" y="432"/>
                    <a:pt x="136" y="432"/>
                  </a:cubicBezTo>
                  <a:cubicBezTo>
                    <a:pt x="136" y="426"/>
                    <a:pt x="136" y="419"/>
                    <a:pt x="136" y="413"/>
                  </a:cubicBezTo>
                  <a:cubicBezTo>
                    <a:pt x="96" y="412"/>
                    <a:pt x="89" y="412"/>
                    <a:pt x="89" y="386"/>
                  </a:cubicBezTo>
                  <a:cubicBezTo>
                    <a:pt x="91" y="257"/>
                    <a:pt x="93" y="128"/>
                    <a:pt x="94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72" name=""/>
            <p:cNvSpPr/>
            <p:nvPr/>
          </p:nvSpPr>
          <p:spPr>
            <a:xfrm>
              <a:off x="1054080" y="3105360"/>
              <a:ext cx="45000" cy="147960"/>
            </a:xfrm>
            <a:custGeom>
              <a:avLst/>
              <a:gdLst>
                <a:gd name="textAreaLeft" fmla="*/ 0 w 45000"/>
                <a:gd name="textAreaRight" fmla="*/ 47160 w 45000"/>
                <a:gd name="textAreaTop" fmla="*/ 0 h 147960"/>
                <a:gd name="textAreaBottom" fmla="*/ 150120 h 147960"/>
              </a:gdLst>
              <a:ahLst/>
              <a:rect l="textAreaLeft" t="textAreaTop" r="textAreaRight" b="textAreaBottom"/>
              <a:pathLst>
                <a:path w="131" h="417">
                  <a:moveTo>
                    <a:pt x="91" y="142"/>
                  </a:moveTo>
                  <a:cubicBezTo>
                    <a:pt x="62" y="144"/>
                    <a:pt x="34" y="146"/>
                    <a:pt x="5" y="148"/>
                  </a:cubicBezTo>
                  <a:cubicBezTo>
                    <a:pt x="5" y="155"/>
                    <a:pt x="5" y="161"/>
                    <a:pt x="5" y="168"/>
                  </a:cubicBezTo>
                  <a:cubicBezTo>
                    <a:pt x="45" y="168"/>
                    <a:pt x="50" y="172"/>
                    <a:pt x="50" y="202"/>
                  </a:cubicBezTo>
                  <a:cubicBezTo>
                    <a:pt x="49" y="258"/>
                    <a:pt x="48" y="314"/>
                    <a:pt x="48" y="370"/>
                  </a:cubicBezTo>
                  <a:cubicBezTo>
                    <a:pt x="47" y="397"/>
                    <a:pt x="40" y="397"/>
                    <a:pt x="0" y="396"/>
                  </a:cubicBezTo>
                  <a:cubicBezTo>
                    <a:pt x="0" y="403"/>
                    <a:pt x="0" y="409"/>
                    <a:pt x="0" y="416"/>
                  </a:cubicBezTo>
                  <a:cubicBezTo>
                    <a:pt x="19" y="416"/>
                    <a:pt x="52" y="415"/>
                    <a:pt x="66" y="415"/>
                  </a:cubicBezTo>
                  <a:cubicBezTo>
                    <a:pt x="89" y="415"/>
                    <a:pt x="110" y="417"/>
                    <a:pt x="131" y="417"/>
                  </a:cubicBezTo>
                  <a:cubicBezTo>
                    <a:pt x="131" y="411"/>
                    <a:pt x="131" y="404"/>
                    <a:pt x="131" y="398"/>
                  </a:cubicBezTo>
                  <a:cubicBezTo>
                    <a:pt x="91" y="397"/>
                    <a:pt x="87" y="396"/>
                    <a:pt x="88" y="371"/>
                  </a:cubicBezTo>
                  <a:cubicBezTo>
                    <a:pt x="89" y="295"/>
                    <a:pt x="90" y="219"/>
                    <a:pt x="91" y="142"/>
                  </a:cubicBezTo>
                  <a:moveTo>
                    <a:pt x="96" y="34"/>
                  </a:moveTo>
                  <a:cubicBezTo>
                    <a:pt x="96" y="15"/>
                    <a:pt x="80" y="1"/>
                    <a:pt x="63" y="0"/>
                  </a:cubicBezTo>
                  <a:cubicBezTo>
                    <a:pt x="44" y="0"/>
                    <a:pt x="31" y="18"/>
                    <a:pt x="31" y="34"/>
                  </a:cubicBezTo>
                  <a:cubicBezTo>
                    <a:pt x="31" y="49"/>
                    <a:pt x="43" y="66"/>
                    <a:pt x="62" y="66"/>
                  </a:cubicBezTo>
                  <a:cubicBezTo>
                    <a:pt x="80" y="66"/>
                    <a:pt x="95" y="54"/>
                    <a:pt x="96" y="3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73" name=""/>
            <p:cNvSpPr/>
            <p:nvPr/>
          </p:nvSpPr>
          <p:spPr>
            <a:xfrm>
              <a:off x="1114920" y="3157560"/>
              <a:ext cx="170280" cy="98280"/>
            </a:xfrm>
            <a:custGeom>
              <a:avLst/>
              <a:gdLst>
                <a:gd name="textAreaLeft" fmla="*/ 0 w 170280"/>
                <a:gd name="textAreaRight" fmla="*/ 172440 w 170280"/>
                <a:gd name="textAreaTop" fmla="*/ 0 h 98280"/>
                <a:gd name="textAreaBottom" fmla="*/ 100440 h 98280"/>
              </a:gdLst>
              <a:ahLst/>
              <a:rect l="textAreaLeft" t="textAreaTop" r="textAreaRight" b="textAreaBottom"/>
              <a:pathLst>
                <a:path w="479" h="279">
                  <a:moveTo>
                    <a:pt x="50" y="59"/>
                  </a:moveTo>
                  <a:cubicBezTo>
                    <a:pt x="50" y="115"/>
                    <a:pt x="49" y="171"/>
                    <a:pt x="48" y="228"/>
                  </a:cubicBezTo>
                  <a:cubicBezTo>
                    <a:pt x="48" y="254"/>
                    <a:pt x="43" y="254"/>
                    <a:pt x="1" y="254"/>
                  </a:cubicBezTo>
                  <a:cubicBezTo>
                    <a:pt x="1" y="260"/>
                    <a:pt x="0" y="267"/>
                    <a:pt x="0" y="273"/>
                  </a:cubicBezTo>
                  <a:cubicBezTo>
                    <a:pt x="21" y="273"/>
                    <a:pt x="53" y="272"/>
                    <a:pt x="70" y="272"/>
                  </a:cubicBezTo>
                  <a:cubicBezTo>
                    <a:pt x="86" y="272"/>
                    <a:pt x="117" y="275"/>
                    <a:pt x="138" y="275"/>
                  </a:cubicBezTo>
                  <a:cubicBezTo>
                    <a:pt x="138" y="268"/>
                    <a:pt x="139" y="262"/>
                    <a:pt x="139" y="255"/>
                  </a:cubicBezTo>
                  <a:cubicBezTo>
                    <a:pt x="98" y="255"/>
                    <a:pt x="91" y="255"/>
                    <a:pt x="92" y="228"/>
                  </a:cubicBezTo>
                  <a:cubicBezTo>
                    <a:pt x="92" y="190"/>
                    <a:pt x="93" y="151"/>
                    <a:pt x="93" y="113"/>
                  </a:cubicBezTo>
                  <a:cubicBezTo>
                    <a:pt x="94" y="48"/>
                    <a:pt x="138" y="14"/>
                    <a:pt x="177" y="15"/>
                  </a:cubicBezTo>
                  <a:cubicBezTo>
                    <a:pt x="215" y="15"/>
                    <a:pt x="222" y="49"/>
                    <a:pt x="221" y="85"/>
                  </a:cubicBezTo>
                  <a:cubicBezTo>
                    <a:pt x="221" y="133"/>
                    <a:pt x="220" y="181"/>
                    <a:pt x="219" y="230"/>
                  </a:cubicBezTo>
                  <a:cubicBezTo>
                    <a:pt x="219" y="256"/>
                    <a:pt x="212" y="256"/>
                    <a:pt x="172" y="256"/>
                  </a:cubicBezTo>
                  <a:cubicBezTo>
                    <a:pt x="172" y="262"/>
                    <a:pt x="172" y="269"/>
                    <a:pt x="172" y="275"/>
                  </a:cubicBezTo>
                  <a:cubicBezTo>
                    <a:pt x="193" y="276"/>
                    <a:pt x="224" y="274"/>
                    <a:pt x="240" y="274"/>
                  </a:cubicBezTo>
                  <a:cubicBezTo>
                    <a:pt x="257" y="275"/>
                    <a:pt x="289" y="277"/>
                    <a:pt x="310" y="277"/>
                  </a:cubicBezTo>
                  <a:cubicBezTo>
                    <a:pt x="310" y="271"/>
                    <a:pt x="310" y="264"/>
                    <a:pt x="310" y="258"/>
                  </a:cubicBezTo>
                  <a:cubicBezTo>
                    <a:pt x="268" y="257"/>
                    <a:pt x="261" y="257"/>
                    <a:pt x="261" y="230"/>
                  </a:cubicBezTo>
                  <a:cubicBezTo>
                    <a:pt x="262" y="192"/>
                    <a:pt x="262" y="154"/>
                    <a:pt x="263" y="115"/>
                  </a:cubicBezTo>
                  <a:cubicBezTo>
                    <a:pt x="264" y="50"/>
                    <a:pt x="308" y="17"/>
                    <a:pt x="348" y="17"/>
                  </a:cubicBezTo>
                  <a:cubicBezTo>
                    <a:pt x="386" y="18"/>
                    <a:pt x="393" y="51"/>
                    <a:pt x="392" y="87"/>
                  </a:cubicBezTo>
                  <a:cubicBezTo>
                    <a:pt x="392" y="135"/>
                    <a:pt x="391" y="184"/>
                    <a:pt x="391" y="232"/>
                  </a:cubicBezTo>
                  <a:cubicBezTo>
                    <a:pt x="390" y="259"/>
                    <a:pt x="383" y="259"/>
                    <a:pt x="341" y="258"/>
                  </a:cubicBezTo>
                  <a:cubicBezTo>
                    <a:pt x="341" y="265"/>
                    <a:pt x="341" y="271"/>
                    <a:pt x="341" y="278"/>
                  </a:cubicBezTo>
                  <a:cubicBezTo>
                    <a:pt x="364" y="278"/>
                    <a:pt x="395" y="276"/>
                    <a:pt x="411" y="277"/>
                  </a:cubicBezTo>
                  <a:cubicBezTo>
                    <a:pt x="427" y="277"/>
                    <a:pt x="460" y="279"/>
                    <a:pt x="479" y="279"/>
                  </a:cubicBezTo>
                  <a:cubicBezTo>
                    <a:pt x="479" y="273"/>
                    <a:pt x="479" y="266"/>
                    <a:pt x="479" y="260"/>
                  </a:cubicBezTo>
                  <a:cubicBezTo>
                    <a:pt x="448" y="259"/>
                    <a:pt x="432" y="259"/>
                    <a:pt x="432" y="242"/>
                  </a:cubicBezTo>
                  <a:cubicBezTo>
                    <a:pt x="433" y="202"/>
                    <a:pt x="433" y="162"/>
                    <a:pt x="434" y="123"/>
                  </a:cubicBezTo>
                  <a:cubicBezTo>
                    <a:pt x="435" y="68"/>
                    <a:pt x="435" y="50"/>
                    <a:pt x="416" y="27"/>
                  </a:cubicBezTo>
                  <a:cubicBezTo>
                    <a:pt x="407" y="16"/>
                    <a:pt x="388" y="4"/>
                    <a:pt x="352" y="3"/>
                  </a:cubicBezTo>
                  <a:cubicBezTo>
                    <a:pt x="301" y="2"/>
                    <a:pt x="273" y="39"/>
                    <a:pt x="262" y="62"/>
                  </a:cubicBezTo>
                  <a:cubicBezTo>
                    <a:pt x="254" y="9"/>
                    <a:pt x="208" y="1"/>
                    <a:pt x="182" y="1"/>
                  </a:cubicBezTo>
                  <a:cubicBezTo>
                    <a:pt x="137" y="0"/>
                    <a:pt x="107" y="26"/>
                    <a:pt x="90" y="65"/>
                  </a:cubicBezTo>
                  <a:cubicBezTo>
                    <a:pt x="91" y="43"/>
                    <a:pt x="91" y="21"/>
                    <a:pt x="91" y="0"/>
                  </a:cubicBezTo>
                  <a:cubicBezTo>
                    <a:pt x="62" y="2"/>
                    <a:pt x="33" y="4"/>
                    <a:pt x="4" y="6"/>
                  </a:cubicBezTo>
                  <a:cubicBezTo>
                    <a:pt x="4" y="12"/>
                    <a:pt x="4" y="19"/>
                    <a:pt x="4" y="25"/>
                  </a:cubicBezTo>
                  <a:cubicBezTo>
                    <a:pt x="47" y="26"/>
                    <a:pt x="51" y="29"/>
                    <a:pt x="50" y="5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74" name=""/>
            <p:cNvSpPr/>
            <p:nvPr/>
          </p:nvSpPr>
          <p:spPr>
            <a:xfrm>
              <a:off x="913680" y="3319200"/>
              <a:ext cx="92160" cy="68760"/>
            </a:xfrm>
            <a:custGeom>
              <a:avLst/>
              <a:gdLst>
                <a:gd name="textAreaLeft" fmla="*/ 0 w 92160"/>
                <a:gd name="textAreaRight" fmla="*/ 94320 w 92160"/>
                <a:gd name="textAreaTop" fmla="*/ 0 h 68760"/>
                <a:gd name="textAreaBottom" fmla="*/ 70920 h 68760"/>
              </a:gdLst>
              <a:ahLst/>
              <a:rect l="textAreaLeft" t="textAreaTop" r="textAreaRight" b="textAreaBottom"/>
              <a:pathLst>
                <a:path w="262" h="197">
                  <a:moveTo>
                    <a:pt x="32" y="162"/>
                  </a:moveTo>
                  <a:cubicBezTo>
                    <a:pt x="31" y="169"/>
                    <a:pt x="27" y="180"/>
                    <a:pt x="27" y="182"/>
                  </a:cubicBezTo>
                  <a:cubicBezTo>
                    <a:pt x="27" y="191"/>
                    <a:pt x="35" y="194"/>
                    <a:pt x="41" y="194"/>
                  </a:cubicBezTo>
                  <a:cubicBezTo>
                    <a:pt x="49" y="195"/>
                    <a:pt x="57" y="189"/>
                    <a:pt x="58" y="186"/>
                  </a:cubicBezTo>
                  <a:cubicBezTo>
                    <a:pt x="60" y="182"/>
                    <a:pt x="64" y="168"/>
                    <a:pt x="67" y="159"/>
                  </a:cubicBezTo>
                  <a:cubicBezTo>
                    <a:pt x="69" y="151"/>
                    <a:pt x="73" y="131"/>
                    <a:pt x="77" y="120"/>
                  </a:cubicBezTo>
                  <a:cubicBezTo>
                    <a:pt x="79" y="110"/>
                    <a:pt x="82" y="101"/>
                    <a:pt x="84" y="90"/>
                  </a:cubicBezTo>
                  <a:cubicBezTo>
                    <a:pt x="89" y="73"/>
                    <a:pt x="90" y="69"/>
                    <a:pt x="102" y="52"/>
                  </a:cubicBezTo>
                  <a:cubicBezTo>
                    <a:pt x="114" y="34"/>
                    <a:pt x="136" y="11"/>
                    <a:pt x="167" y="12"/>
                  </a:cubicBezTo>
                  <a:cubicBezTo>
                    <a:pt x="193" y="12"/>
                    <a:pt x="193" y="35"/>
                    <a:pt x="193" y="44"/>
                  </a:cubicBezTo>
                  <a:cubicBezTo>
                    <a:pt x="193" y="69"/>
                    <a:pt x="173" y="118"/>
                    <a:pt x="166" y="136"/>
                  </a:cubicBezTo>
                  <a:cubicBezTo>
                    <a:pt x="162" y="148"/>
                    <a:pt x="160" y="152"/>
                    <a:pt x="160" y="159"/>
                  </a:cubicBezTo>
                  <a:cubicBezTo>
                    <a:pt x="160" y="182"/>
                    <a:pt x="177" y="196"/>
                    <a:pt x="200" y="197"/>
                  </a:cubicBezTo>
                  <a:cubicBezTo>
                    <a:pt x="243" y="197"/>
                    <a:pt x="262" y="139"/>
                    <a:pt x="262" y="132"/>
                  </a:cubicBezTo>
                  <a:cubicBezTo>
                    <a:pt x="262" y="126"/>
                    <a:pt x="257" y="126"/>
                    <a:pt x="255" y="126"/>
                  </a:cubicBezTo>
                  <a:cubicBezTo>
                    <a:pt x="250" y="126"/>
                    <a:pt x="250" y="128"/>
                    <a:pt x="248" y="133"/>
                  </a:cubicBezTo>
                  <a:cubicBezTo>
                    <a:pt x="237" y="167"/>
                    <a:pt x="219" y="186"/>
                    <a:pt x="202" y="186"/>
                  </a:cubicBezTo>
                  <a:cubicBezTo>
                    <a:pt x="193" y="186"/>
                    <a:pt x="191" y="179"/>
                    <a:pt x="191" y="170"/>
                  </a:cubicBezTo>
                  <a:cubicBezTo>
                    <a:pt x="191" y="159"/>
                    <a:pt x="193" y="154"/>
                    <a:pt x="201" y="135"/>
                  </a:cubicBezTo>
                  <a:cubicBezTo>
                    <a:pt x="206" y="120"/>
                    <a:pt x="224" y="75"/>
                    <a:pt x="224" y="52"/>
                  </a:cubicBezTo>
                  <a:cubicBezTo>
                    <a:pt x="225" y="9"/>
                    <a:pt x="192" y="2"/>
                    <a:pt x="169" y="1"/>
                  </a:cubicBezTo>
                  <a:cubicBezTo>
                    <a:pt x="134" y="1"/>
                    <a:pt x="109" y="22"/>
                    <a:pt x="97" y="39"/>
                  </a:cubicBezTo>
                  <a:cubicBezTo>
                    <a:pt x="94" y="9"/>
                    <a:pt x="69" y="0"/>
                    <a:pt x="50" y="0"/>
                  </a:cubicBezTo>
                  <a:cubicBezTo>
                    <a:pt x="33" y="-1"/>
                    <a:pt x="22" y="12"/>
                    <a:pt x="17" y="22"/>
                  </a:cubicBezTo>
                  <a:cubicBezTo>
                    <a:pt x="8" y="38"/>
                    <a:pt x="0" y="63"/>
                    <a:pt x="0" y="65"/>
                  </a:cubicBezTo>
                  <a:cubicBezTo>
                    <a:pt x="0" y="70"/>
                    <a:pt x="5" y="68"/>
                    <a:pt x="7" y="70"/>
                  </a:cubicBezTo>
                  <a:cubicBezTo>
                    <a:pt x="14" y="70"/>
                    <a:pt x="14" y="70"/>
                    <a:pt x="18" y="58"/>
                  </a:cubicBezTo>
                  <a:cubicBezTo>
                    <a:pt x="24" y="31"/>
                    <a:pt x="33" y="10"/>
                    <a:pt x="50" y="10"/>
                  </a:cubicBezTo>
                  <a:cubicBezTo>
                    <a:pt x="61" y="10"/>
                    <a:pt x="64" y="21"/>
                    <a:pt x="64" y="32"/>
                  </a:cubicBezTo>
                  <a:cubicBezTo>
                    <a:pt x="64" y="41"/>
                    <a:pt x="60" y="57"/>
                    <a:pt x="56" y="69"/>
                  </a:cubicBezTo>
                  <a:cubicBezTo>
                    <a:pt x="53" y="81"/>
                    <a:pt x="49" y="99"/>
                    <a:pt x="45" y="108"/>
                  </a:cubicBezTo>
                  <a:cubicBezTo>
                    <a:pt x="41" y="126"/>
                    <a:pt x="37" y="144"/>
                    <a:pt x="32" y="16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920" bIns="259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75" name=""/>
            <p:cNvSpPr/>
            <p:nvPr/>
          </p:nvSpPr>
          <p:spPr>
            <a:xfrm>
              <a:off x="1027800" y="3310200"/>
              <a:ext cx="149760" cy="80280"/>
            </a:xfrm>
            <a:custGeom>
              <a:avLst/>
              <a:gdLst>
                <a:gd name="textAreaLeft" fmla="*/ 0 w 149760"/>
                <a:gd name="textAreaRight" fmla="*/ 151920 w 149760"/>
                <a:gd name="textAreaTop" fmla="*/ 0 h 80280"/>
                <a:gd name="textAreaBottom" fmla="*/ 82440 h 80280"/>
              </a:gdLst>
              <a:ahLst/>
              <a:rect l="textAreaLeft" t="textAreaTop" r="textAreaRight" b="textAreaBottom"/>
              <a:pathLst>
                <a:path w="422" h="229">
                  <a:moveTo>
                    <a:pt x="363" y="125"/>
                  </a:moveTo>
                  <a:cubicBezTo>
                    <a:pt x="308" y="165"/>
                    <a:pt x="320" y="190"/>
                    <a:pt x="299" y="222"/>
                  </a:cubicBezTo>
                  <a:cubicBezTo>
                    <a:pt x="299" y="229"/>
                    <a:pt x="304" y="229"/>
                    <a:pt x="309" y="229"/>
                  </a:cubicBezTo>
                  <a:cubicBezTo>
                    <a:pt x="318" y="229"/>
                    <a:pt x="320" y="229"/>
                    <a:pt x="321" y="222"/>
                  </a:cubicBezTo>
                  <a:cubicBezTo>
                    <a:pt x="323" y="211"/>
                    <a:pt x="331" y="183"/>
                    <a:pt x="354" y="160"/>
                  </a:cubicBezTo>
                  <a:cubicBezTo>
                    <a:pt x="378" y="134"/>
                    <a:pt x="401" y="127"/>
                    <a:pt x="419" y="122"/>
                  </a:cubicBezTo>
                  <a:cubicBezTo>
                    <a:pt x="421" y="121"/>
                    <a:pt x="422" y="119"/>
                    <a:pt x="422" y="117"/>
                  </a:cubicBezTo>
                  <a:cubicBezTo>
                    <a:pt x="422" y="112"/>
                    <a:pt x="421" y="112"/>
                    <a:pt x="415" y="110"/>
                  </a:cubicBezTo>
                  <a:cubicBezTo>
                    <a:pt x="353" y="88"/>
                    <a:pt x="332" y="43"/>
                    <a:pt x="322" y="6"/>
                  </a:cubicBezTo>
                  <a:cubicBezTo>
                    <a:pt x="323" y="1"/>
                    <a:pt x="318" y="1"/>
                    <a:pt x="312" y="0"/>
                  </a:cubicBezTo>
                  <a:cubicBezTo>
                    <a:pt x="306" y="0"/>
                    <a:pt x="302" y="0"/>
                    <a:pt x="301" y="6"/>
                  </a:cubicBezTo>
                  <a:cubicBezTo>
                    <a:pt x="301" y="7"/>
                    <a:pt x="306" y="36"/>
                    <a:pt x="327" y="66"/>
                  </a:cubicBezTo>
                  <a:cubicBezTo>
                    <a:pt x="337" y="82"/>
                    <a:pt x="348" y="93"/>
                    <a:pt x="363" y="104"/>
                  </a:cubicBezTo>
                  <a:cubicBezTo>
                    <a:pt x="248" y="102"/>
                    <a:pt x="132" y="101"/>
                    <a:pt x="17" y="99"/>
                  </a:cubicBezTo>
                  <a:cubicBezTo>
                    <a:pt x="10" y="99"/>
                    <a:pt x="0" y="99"/>
                    <a:pt x="0" y="110"/>
                  </a:cubicBezTo>
                  <a:cubicBezTo>
                    <a:pt x="-1" y="120"/>
                    <a:pt x="10" y="120"/>
                    <a:pt x="17" y="121"/>
                  </a:cubicBezTo>
                  <a:cubicBezTo>
                    <a:pt x="132" y="122"/>
                    <a:pt x="248" y="124"/>
                    <a:pt x="363" y="12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440" bIns="374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76" name=""/>
            <p:cNvSpPr/>
            <p:nvPr/>
          </p:nvSpPr>
          <p:spPr>
            <a:xfrm>
              <a:off x="1203840" y="3323160"/>
              <a:ext cx="149760" cy="69120"/>
            </a:xfrm>
            <a:custGeom>
              <a:avLst/>
              <a:gdLst>
                <a:gd name="textAreaLeft" fmla="*/ 0 w 149760"/>
                <a:gd name="textAreaRight" fmla="*/ 151920 w 149760"/>
                <a:gd name="textAreaTop" fmla="*/ 0 h 69120"/>
                <a:gd name="textAreaBottom" fmla="*/ 71280 h 69120"/>
              </a:gdLst>
              <a:ahLst/>
              <a:rect l="textAreaLeft" t="textAreaTop" r="textAreaRight" b="textAreaBottom"/>
              <a:pathLst>
                <a:path w="422" h="198">
                  <a:moveTo>
                    <a:pt x="217" y="74"/>
                  </a:moveTo>
                  <a:cubicBezTo>
                    <a:pt x="194" y="46"/>
                    <a:pt x="187" y="38"/>
                    <a:pt x="170" y="28"/>
                  </a:cubicBezTo>
                  <a:cubicBezTo>
                    <a:pt x="144" y="8"/>
                    <a:pt x="118" y="0"/>
                    <a:pt x="93" y="0"/>
                  </a:cubicBezTo>
                  <a:cubicBezTo>
                    <a:pt x="41" y="-1"/>
                    <a:pt x="0" y="45"/>
                    <a:pt x="0" y="96"/>
                  </a:cubicBezTo>
                  <a:cubicBezTo>
                    <a:pt x="-1" y="148"/>
                    <a:pt x="37" y="194"/>
                    <a:pt x="89" y="195"/>
                  </a:cubicBezTo>
                  <a:cubicBezTo>
                    <a:pt x="149" y="196"/>
                    <a:pt x="191" y="147"/>
                    <a:pt x="207" y="124"/>
                  </a:cubicBezTo>
                  <a:cubicBezTo>
                    <a:pt x="230" y="152"/>
                    <a:pt x="236" y="160"/>
                    <a:pt x="254" y="170"/>
                  </a:cubicBezTo>
                  <a:cubicBezTo>
                    <a:pt x="280" y="190"/>
                    <a:pt x="306" y="198"/>
                    <a:pt x="330" y="198"/>
                  </a:cubicBezTo>
                  <a:cubicBezTo>
                    <a:pt x="383" y="199"/>
                    <a:pt x="422" y="153"/>
                    <a:pt x="422" y="102"/>
                  </a:cubicBezTo>
                  <a:cubicBezTo>
                    <a:pt x="423" y="50"/>
                    <a:pt x="387" y="4"/>
                    <a:pt x="335" y="3"/>
                  </a:cubicBezTo>
                  <a:cubicBezTo>
                    <a:pt x="273" y="2"/>
                    <a:pt x="231" y="51"/>
                    <a:pt x="217" y="74"/>
                  </a:cubicBezTo>
                  <a:moveTo>
                    <a:pt x="230" y="90"/>
                  </a:moveTo>
                  <a:cubicBezTo>
                    <a:pt x="246" y="62"/>
                    <a:pt x="285" y="18"/>
                    <a:pt x="338" y="19"/>
                  </a:cubicBezTo>
                  <a:cubicBezTo>
                    <a:pt x="382" y="20"/>
                    <a:pt x="413" y="60"/>
                    <a:pt x="412" y="102"/>
                  </a:cubicBezTo>
                  <a:cubicBezTo>
                    <a:pt x="411" y="143"/>
                    <a:pt x="376" y="176"/>
                    <a:pt x="338" y="175"/>
                  </a:cubicBezTo>
                  <a:cubicBezTo>
                    <a:pt x="297" y="174"/>
                    <a:pt x="270" y="140"/>
                    <a:pt x="230" y="90"/>
                  </a:cubicBezTo>
                  <a:moveTo>
                    <a:pt x="193" y="108"/>
                  </a:moveTo>
                  <a:cubicBezTo>
                    <a:pt x="177" y="136"/>
                    <a:pt x="138" y="179"/>
                    <a:pt x="86" y="179"/>
                  </a:cubicBezTo>
                  <a:cubicBezTo>
                    <a:pt x="42" y="178"/>
                    <a:pt x="11" y="138"/>
                    <a:pt x="12" y="96"/>
                  </a:cubicBezTo>
                  <a:cubicBezTo>
                    <a:pt x="12" y="55"/>
                    <a:pt x="46" y="22"/>
                    <a:pt x="86" y="23"/>
                  </a:cubicBezTo>
                  <a:cubicBezTo>
                    <a:pt x="126" y="23"/>
                    <a:pt x="154" y="57"/>
                    <a:pt x="193" y="10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280" bIns="262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77" name=""/>
            <p:cNvSpPr/>
            <p:nvPr/>
          </p:nvSpPr>
          <p:spPr>
            <a:xfrm>
              <a:off x="1927080" y="3135240"/>
              <a:ext cx="102240" cy="6840"/>
            </a:xfrm>
            <a:custGeom>
              <a:avLst/>
              <a:gdLst>
                <a:gd name="textAreaLeft" fmla="*/ 0 w 102240"/>
                <a:gd name="textAreaRight" fmla="*/ 104400 w 102240"/>
                <a:gd name="textAreaTop" fmla="*/ 0 h 6840"/>
                <a:gd name="textAreaBottom" fmla="*/ 9000 h 6840"/>
              </a:gdLst>
              <a:ahLst/>
              <a:rect l="textAreaLeft" t="textAreaTop" r="textAreaRight" b="textAreaBottom"/>
              <a:pathLst>
                <a:path w="290" h="25">
                  <a:moveTo>
                    <a:pt x="272" y="25"/>
                  </a:moveTo>
                  <a:cubicBezTo>
                    <a:pt x="279" y="25"/>
                    <a:pt x="290" y="25"/>
                    <a:pt x="290" y="15"/>
                  </a:cubicBezTo>
                  <a:cubicBezTo>
                    <a:pt x="290" y="4"/>
                    <a:pt x="279" y="4"/>
                    <a:pt x="272" y="4"/>
                  </a:cubicBezTo>
                  <a:cubicBezTo>
                    <a:pt x="187" y="3"/>
                    <a:pt x="101" y="1"/>
                    <a:pt x="15" y="0"/>
                  </a:cubicBezTo>
                  <a:cubicBezTo>
                    <a:pt x="8" y="0"/>
                    <a:pt x="0" y="0"/>
                    <a:pt x="0" y="11"/>
                  </a:cubicBezTo>
                  <a:cubicBezTo>
                    <a:pt x="-1" y="21"/>
                    <a:pt x="8" y="21"/>
                    <a:pt x="15" y="21"/>
                  </a:cubicBezTo>
                  <a:cubicBezTo>
                    <a:pt x="101" y="23"/>
                    <a:pt x="186" y="24"/>
                    <a:pt x="272" y="2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78" name=""/>
            <p:cNvSpPr/>
            <p:nvPr/>
          </p:nvSpPr>
          <p:spPr>
            <a:xfrm>
              <a:off x="2056320" y="3076920"/>
              <a:ext cx="69120" cy="104760"/>
            </a:xfrm>
            <a:custGeom>
              <a:avLst/>
              <a:gdLst>
                <a:gd name="textAreaLeft" fmla="*/ 0 w 69120"/>
                <a:gd name="textAreaRight" fmla="*/ 71280 w 69120"/>
                <a:gd name="textAreaTop" fmla="*/ 0 h 104760"/>
                <a:gd name="textAreaBottom" fmla="*/ 106920 h 104760"/>
              </a:gdLst>
              <a:ahLst/>
              <a:rect l="textAreaLeft" t="textAreaTop" r="textAreaRight" b="textAreaBottom"/>
              <a:pathLst>
                <a:path w="198" h="297">
                  <a:moveTo>
                    <a:pt x="95" y="143"/>
                  </a:moveTo>
                  <a:cubicBezTo>
                    <a:pt x="129" y="144"/>
                    <a:pt x="153" y="167"/>
                    <a:pt x="152" y="213"/>
                  </a:cubicBezTo>
                  <a:cubicBezTo>
                    <a:pt x="151" y="268"/>
                    <a:pt x="120" y="284"/>
                    <a:pt x="95" y="283"/>
                  </a:cubicBezTo>
                  <a:cubicBezTo>
                    <a:pt x="78" y="283"/>
                    <a:pt x="39" y="277"/>
                    <a:pt x="22" y="252"/>
                  </a:cubicBezTo>
                  <a:cubicBezTo>
                    <a:pt x="42" y="251"/>
                    <a:pt x="47" y="237"/>
                    <a:pt x="47" y="228"/>
                  </a:cubicBezTo>
                  <a:cubicBezTo>
                    <a:pt x="47" y="213"/>
                    <a:pt x="37" y="203"/>
                    <a:pt x="25" y="203"/>
                  </a:cubicBezTo>
                  <a:cubicBezTo>
                    <a:pt x="12" y="202"/>
                    <a:pt x="0" y="211"/>
                    <a:pt x="0" y="229"/>
                  </a:cubicBezTo>
                  <a:cubicBezTo>
                    <a:pt x="-1" y="270"/>
                    <a:pt x="43" y="297"/>
                    <a:pt x="95" y="297"/>
                  </a:cubicBezTo>
                  <a:cubicBezTo>
                    <a:pt x="155" y="298"/>
                    <a:pt x="197" y="258"/>
                    <a:pt x="198" y="214"/>
                  </a:cubicBezTo>
                  <a:cubicBezTo>
                    <a:pt x="198" y="180"/>
                    <a:pt x="170" y="146"/>
                    <a:pt x="123" y="135"/>
                  </a:cubicBezTo>
                  <a:cubicBezTo>
                    <a:pt x="169" y="119"/>
                    <a:pt x="185" y="88"/>
                    <a:pt x="186" y="61"/>
                  </a:cubicBezTo>
                  <a:cubicBezTo>
                    <a:pt x="186" y="26"/>
                    <a:pt x="149" y="0"/>
                    <a:pt x="101" y="0"/>
                  </a:cubicBezTo>
                  <a:cubicBezTo>
                    <a:pt x="53" y="-1"/>
                    <a:pt x="15" y="22"/>
                    <a:pt x="14" y="57"/>
                  </a:cubicBezTo>
                  <a:cubicBezTo>
                    <a:pt x="14" y="71"/>
                    <a:pt x="25" y="80"/>
                    <a:pt x="37" y="80"/>
                  </a:cubicBezTo>
                  <a:cubicBezTo>
                    <a:pt x="51" y="81"/>
                    <a:pt x="60" y="70"/>
                    <a:pt x="60" y="58"/>
                  </a:cubicBezTo>
                  <a:cubicBezTo>
                    <a:pt x="60" y="45"/>
                    <a:pt x="51" y="36"/>
                    <a:pt x="37" y="34"/>
                  </a:cubicBezTo>
                  <a:cubicBezTo>
                    <a:pt x="53" y="15"/>
                    <a:pt x="83" y="12"/>
                    <a:pt x="99" y="12"/>
                  </a:cubicBezTo>
                  <a:cubicBezTo>
                    <a:pt x="118" y="12"/>
                    <a:pt x="146" y="22"/>
                    <a:pt x="145" y="61"/>
                  </a:cubicBezTo>
                  <a:cubicBezTo>
                    <a:pt x="145" y="78"/>
                    <a:pt x="138" y="98"/>
                    <a:pt x="127" y="112"/>
                  </a:cubicBezTo>
                  <a:cubicBezTo>
                    <a:pt x="113" y="128"/>
                    <a:pt x="101" y="129"/>
                    <a:pt x="78" y="129"/>
                  </a:cubicBezTo>
                  <a:cubicBezTo>
                    <a:pt x="68" y="130"/>
                    <a:pt x="68" y="130"/>
                    <a:pt x="66" y="130"/>
                  </a:cubicBezTo>
                  <a:cubicBezTo>
                    <a:pt x="64" y="130"/>
                    <a:pt x="61" y="132"/>
                    <a:pt x="61" y="136"/>
                  </a:cubicBezTo>
                  <a:cubicBezTo>
                    <a:pt x="60" y="143"/>
                    <a:pt x="64" y="143"/>
                    <a:pt x="71" y="143"/>
                  </a:cubicBezTo>
                  <a:cubicBezTo>
                    <a:pt x="79" y="143"/>
                    <a:pt x="87" y="143"/>
                    <a:pt x="95" y="14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79" name=""/>
            <p:cNvSpPr/>
            <p:nvPr/>
          </p:nvSpPr>
          <p:spPr>
            <a:xfrm>
              <a:off x="2143440" y="3112200"/>
              <a:ext cx="92520" cy="69480"/>
            </a:xfrm>
            <a:custGeom>
              <a:avLst/>
              <a:gdLst>
                <a:gd name="textAreaLeft" fmla="*/ 0 w 92520"/>
                <a:gd name="textAreaRight" fmla="*/ 94680 w 92520"/>
                <a:gd name="textAreaTop" fmla="*/ 0 h 69480"/>
                <a:gd name="textAreaBottom" fmla="*/ 71640 h 69480"/>
              </a:gdLst>
              <a:ahLst/>
              <a:rect l="textAreaLeft" t="textAreaTop" r="textAreaRight" b="textAreaBottom"/>
              <a:pathLst>
                <a:path w="263" h="199">
                  <a:moveTo>
                    <a:pt x="32" y="165"/>
                  </a:moveTo>
                  <a:cubicBezTo>
                    <a:pt x="30" y="172"/>
                    <a:pt x="26" y="182"/>
                    <a:pt x="26" y="184"/>
                  </a:cubicBezTo>
                  <a:cubicBezTo>
                    <a:pt x="26" y="193"/>
                    <a:pt x="35" y="196"/>
                    <a:pt x="42" y="197"/>
                  </a:cubicBezTo>
                  <a:cubicBezTo>
                    <a:pt x="49" y="197"/>
                    <a:pt x="56" y="191"/>
                    <a:pt x="58" y="188"/>
                  </a:cubicBezTo>
                  <a:cubicBezTo>
                    <a:pt x="60" y="184"/>
                    <a:pt x="63" y="170"/>
                    <a:pt x="67" y="161"/>
                  </a:cubicBezTo>
                  <a:cubicBezTo>
                    <a:pt x="69" y="153"/>
                    <a:pt x="74" y="133"/>
                    <a:pt x="76" y="123"/>
                  </a:cubicBezTo>
                  <a:cubicBezTo>
                    <a:pt x="78" y="112"/>
                    <a:pt x="82" y="103"/>
                    <a:pt x="83" y="93"/>
                  </a:cubicBezTo>
                  <a:cubicBezTo>
                    <a:pt x="89" y="75"/>
                    <a:pt x="89" y="71"/>
                    <a:pt x="103" y="54"/>
                  </a:cubicBezTo>
                  <a:cubicBezTo>
                    <a:pt x="114" y="36"/>
                    <a:pt x="135" y="14"/>
                    <a:pt x="167" y="14"/>
                  </a:cubicBezTo>
                  <a:cubicBezTo>
                    <a:pt x="193" y="14"/>
                    <a:pt x="193" y="37"/>
                    <a:pt x="192" y="46"/>
                  </a:cubicBezTo>
                  <a:cubicBezTo>
                    <a:pt x="192" y="71"/>
                    <a:pt x="172" y="120"/>
                    <a:pt x="165" y="138"/>
                  </a:cubicBezTo>
                  <a:cubicBezTo>
                    <a:pt x="161" y="150"/>
                    <a:pt x="160" y="154"/>
                    <a:pt x="159" y="161"/>
                  </a:cubicBezTo>
                  <a:cubicBezTo>
                    <a:pt x="159" y="184"/>
                    <a:pt x="178" y="198"/>
                    <a:pt x="199" y="199"/>
                  </a:cubicBezTo>
                  <a:cubicBezTo>
                    <a:pt x="243" y="199"/>
                    <a:pt x="263" y="139"/>
                    <a:pt x="263" y="134"/>
                  </a:cubicBezTo>
                  <a:cubicBezTo>
                    <a:pt x="263" y="129"/>
                    <a:pt x="258" y="130"/>
                    <a:pt x="256" y="129"/>
                  </a:cubicBezTo>
                  <a:cubicBezTo>
                    <a:pt x="249" y="128"/>
                    <a:pt x="249" y="130"/>
                    <a:pt x="247" y="136"/>
                  </a:cubicBezTo>
                  <a:cubicBezTo>
                    <a:pt x="236" y="169"/>
                    <a:pt x="219" y="187"/>
                    <a:pt x="201" y="186"/>
                  </a:cubicBezTo>
                  <a:cubicBezTo>
                    <a:pt x="192" y="186"/>
                    <a:pt x="191" y="181"/>
                    <a:pt x="191" y="172"/>
                  </a:cubicBezTo>
                  <a:cubicBezTo>
                    <a:pt x="191" y="161"/>
                    <a:pt x="193" y="156"/>
                    <a:pt x="200" y="137"/>
                  </a:cubicBezTo>
                  <a:cubicBezTo>
                    <a:pt x="205" y="123"/>
                    <a:pt x="223" y="77"/>
                    <a:pt x="224" y="54"/>
                  </a:cubicBezTo>
                  <a:cubicBezTo>
                    <a:pt x="224" y="11"/>
                    <a:pt x="191" y="2"/>
                    <a:pt x="169" y="2"/>
                  </a:cubicBezTo>
                  <a:cubicBezTo>
                    <a:pt x="134" y="1"/>
                    <a:pt x="109" y="24"/>
                    <a:pt x="96" y="41"/>
                  </a:cubicBezTo>
                  <a:cubicBezTo>
                    <a:pt x="93" y="11"/>
                    <a:pt x="69" y="0"/>
                    <a:pt x="51" y="0"/>
                  </a:cubicBezTo>
                  <a:cubicBezTo>
                    <a:pt x="32" y="0"/>
                    <a:pt x="22" y="14"/>
                    <a:pt x="16" y="24"/>
                  </a:cubicBezTo>
                  <a:cubicBezTo>
                    <a:pt x="7" y="40"/>
                    <a:pt x="0" y="65"/>
                    <a:pt x="0" y="67"/>
                  </a:cubicBezTo>
                  <a:cubicBezTo>
                    <a:pt x="0" y="72"/>
                    <a:pt x="5" y="70"/>
                    <a:pt x="7" y="72"/>
                  </a:cubicBezTo>
                  <a:cubicBezTo>
                    <a:pt x="14" y="72"/>
                    <a:pt x="14" y="72"/>
                    <a:pt x="17" y="60"/>
                  </a:cubicBezTo>
                  <a:cubicBezTo>
                    <a:pt x="25" y="33"/>
                    <a:pt x="32" y="12"/>
                    <a:pt x="50" y="12"/>
                  </a:cubicBezTo>
                  <a:cubicBezTo>
                    <a:pt x="60" y="13"/>
                    <a:pt x="63" y="23"/>
                    <a:pt x="63" y="34"/>
                  </a:cubicBezTo>
                  <a:cubicBezTo>
                    <a:pt x="63" y="43"/>
                    <a:pt x="59" y="60"/>
                    <a:pt x="56" y="71"/>
                  </a:cubicBezTo>
                  <a:cubicBezTo>
                    <a:pt x="52" y="82"/>
                    <a:pt x="48" y="101"/>
                    <a:pt x="47" y="110"/>
                  </a:cubicBezTo>
                  <a:cubicBezTo>
                    <a:pt x="42" y="128"/>
                    <a:pt x="37" y="146"/>
                    <a:pt x="32" y="16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640" bIns="266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80" name=""/>
            <p:cNvSpPr/>
            <p:nvPr/>
          </p:nvSpPr>
          <p:spPr>
            <a:xfrm>
              <a:off x="2255760" y="3040920"/>
              <a:ext cx="53280" cy="75240"/>
            </a:xfrm>
            <a:custGeom>
              <a:avLst/>
              <a:gdLst>
                <a:gd name="textAreaLeft" fmla="*/ 0 w 53280"/>
                <a:gd name="textAreaRight" fmla="*/ 55440 w 53280"/>
                <a:gd name="textAreaTop" fmla="*/ 0 h 75240"/>
                <a:gd name="textAreaBottom" fmla="*/ 77400 h 75240"/>
              </a:gdLst>
              <a:ahLst/>
              <a:rect l="textAreaLeft" t="textAreaTop" r="textAreaRight" b="textAreaBottom"/>
              <a:pathLst>
                <a:path w="154" h="215">
                  <a:moveTo>
                    <a:pt x="35" y="35"/>
                  </a:moveTo>
                  <a:cubicBezTo>
                    <a:pt x="51" y="39"/>
                    <a:pt x="65" y="39"/>
                    <a:pt x="68" y="39"/>
                  </a:cubicBezTo>
                  <a:cubicBezTo>
                    <a:pt x="89" y="40"/>
                    <a:pt x="105" y="35"/>
                    <a:pt x="112" y="29"/>
                  </a:cubicBezTo>
                  <a:cubicBezTo>
                    <a:pt x="121" y="26"/>
                    <a:pt x="140" y="14"/>
                    <a:pt x="140" y="7"/>
                  </a:cubicBezTo>
                  <a:cubicBezTo>
                    <a:pt x="140" y="1"/>
                    <a:pt x="139" y="1"/>
                    <a:pt x="137" y="1"/>
                  </a:cubicBezTo>
                  <a:cubicBezTo>
                    <a:pt x="135" y="2"/>
                    <a:pt x="135" y="1"/>
                    <a:pt x="132" y="3"/>
                  </a:cubicBezTo>
                  <a:cubicBezTo>
                    <a:pt x="121" y="7"/>
                    <a:pt x="102" y="12"/>
                    <a:pt x="81" y="11"/>
                  </a:cubicBezTo>
                  <a:cubicBezTo>
                    <a:pt x="63" y="11"/>
                    <a:pt x="48" y="7"/>
                    <a:pt x="30" y="2"/>
                  </a:cubicBezTo>
                  <a:cubicBezTo>
                    <a:pt x="27" y="0"/>
                    <a:pt x="28" y="1"/>
                    <a:pt x="27" y="0"/>
                  </a:cubicBezTo>
                  <a:cubicBezTo>
                    <a:pt x="22" y="0"/>
                    <a:pt x="22" y="3"/>
                    <a:pt x="22" y="9"/>
                  </a:cubicBezTo>
                  <a:cubicBezTo>
                    <a:pt x="21" y="40"/>
                    <a:pt x="21" y="71"/>
                    <a:pt x="20" y="103"/>
                  </a:cubicBezTo>
                  <a:cubicBezTo>
                    <a:pt x="20" y="108"/>
                    <a:pt x="20" y="111"/>
                    <a:pt x="25" y="112"/>
                  </a:cubicBezTo>
                  <a:cubicBezTo>
                    <a:pt x="29" y="112"/>
                    <a:pt x="31" y="110"/>
                    <a:pt x="32" y="108"/>
                  </a:cubicBezTo>
                  <a:cubicBezTo>
                    <a:pt x="45" y="94"/>
                    <a:pt x="61" y="87"/>
                    <a:pt x="82" y="87"/>
                  </a:cubicBezTo>
                  <a:cubicBezTo>
                    <a:pt x="99" y="88"/>
                    <a:pt x="110" y="98"/>
                    <a:pt x="113" y="106"/>
                  </a:cubicBezTo>
                  <a:cubicBezTo>
                    <a:pt x="120" y="116"/>
                    <a:pt x="121" y="129"/>
                    <a:pt x="121" y="145"/>
                  </a:cubicBezTo>
                  <a:cubicBezTo>
                    <a:pt x="121" y="157"/>
                    <a:pt x="121" y="175"/>
                    <a:pt x="108" y="187"/>
                  </a:cubicBezTo>
                  <a:cubicBezTo>
                    <a:pt x="94" y="201"/>
                    <a:pt x="77" y="203"/>
                    <a:pt x="70" y="202"/>
                  </a:cubicBezTo>
                  <a:cubicBezTo>
                    <a:pt x="49" y="202"/>
                    <a:pt x="28" y="193"/>
                    <a:pt x="18" y="173"/>
                  </a:cubicBezTo>
                  <a:cubicBezTo>
                    <a:pt x="32" y="174"/>
                    <a:pt x="35" y="163"/>
                    <a:pt x="35" y="156"/>
                  </a:cubicBezTo>
                  <a:cubicBezTo>
                    <a:pt x="35" y="147"/>
                    <a:pt x="29" y="140"/>
                    <a:pt x="18" y="140"/>
                  </a:cubicBezTo>
                  <a:cubicBezTo>
                    <a:pt x="11" y="140"/>
                    <a:pt x="1" y="143"/>
                    <a:pt x="0" y="157"/>
                  </a:cubicBezTo>
                  <a:cubicBezTo>
                    <a:pt x="0" y="187"/>
                    <a:pt x="29" y="214"/>
                    <a:pt x="70" y="215"/>
                  </a:cubicBezTo>
                  <a:cubicBezTo>
                    <a:pt x="115" y="215"/>
                    <a:pt x="154" y="184"/>
                    <a:pt x="154" y="145"/>
                  </a:cubicBezTo>
                  <a:cubicBezTo>
                    <a:pt x="155" y="111"/>
                    <a:pt x="126" y="77"/>
                    <a:pt x="82" y="77"/>
                  </a:cubicBezTo>
                  <a:cubicBezTo>
                    <a:pt x="63" y="77"/>
                    <a:pt x="47" y="82"/>
                    <a:pt x="34" y="92"/>
                  </a:cubicBezTo>
                  <a:cubicBezTo>
                    <a:pt x="35" y="73"/>
                    <a:pt x="35" y="54"/>
                    <a:pt x="35" y="3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400" bIns="324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81" name=""/>
            <p:cNvSpPr/>
            <p:nvPr/>
          </p:nvSpPr>
          <p:spPr>
            <a:xfrm>
              <a:off x="1433520" y="3199320"/>
              <a:ext cx="1370520" cy="25200"/>
            </a:xfrm>
            <a:custGeom>
              <a:avLst/>
              <a:gdLst>
                <a:gd name="textAreaLeft" fmla="*/ 0 w 1370520"/>
                <a:gd name="textAreaRight" fmla="*/ 1372680 w 1370520"/>
                <a:gd name="textAreaTop" fmla="*/ 0 h 25200"/>
                <a:gd name="textAreaBottom" fmla="*/ 27360 h 25200"/>
              </a:gdLst>
              <a:ahLst/>
              <a:rect l="textAreaLeft" t="textAreaTop" r="textAreaRight" b="textAreaBottom"/>
              <a:pathLst>
                <a:path w="3813" h="76">
                  <a:moveTo>
                    <a:pt x="0" y="0"/>
                  </a:moveTo>
                  <a:cubicBezTo>
                    <a:pt x="1271" y="17"/>
                    <a:pt x="2542" y="34"/>
                    <a:pt x="3813" y="51"/>
                  </a:cubicBezTo>
                  <a:cubicBezTo>
                    <a:pt x="3813" y="59"/>
                    <a:pt x="3813" y="68"/>
                    <a:pt x="3813" y="76"/>
                  </a:cubicBezTo>
                  <a:cubicBezTo>
                    <a:pt x="2542" y="59"/>
                    <a:pt x="1271" y="42"/>
                    <a:pt x="0" y="25"/>
                  </a:cubicBezTo>
                  <a:cubicBezTo>
                    <a:pt x="0" y="17"/>
                    <a:pt x="0" y="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7640" bIns="-176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82" name=""/>
            <p:cNvSpPr/>
            <p:nvPr/>
          </p:nvSpPr>
          <p:spPr>
            <a:xfrm>
              <a:off x="1446120" y="3243600"/>
              <a:ext cx="133560" cy="153360"/>
            </a:xfrm>
            <a:custGeom>
              <a:avLst/>
              <a:gdLst>
                <a:gd name="textAreaLeft" fmla="*/ 0 w 133560"/>
                <a:gd name="textAreaRight" fmla="*/ 135720 w 133560"/>
                <a:gd name="textAreaTop" fmla="*/ 0 h 153360"/>
                <a:gd name="textAreaBottom" fmla="*/ 155520 h 153360"/>
              </a:gdLst>
              <a:ahLst/>
              <a:rect l="textAreaLeft" t="textAreaTop" r="textAreaRight" b="textAreaBottom"/>
              <a:pathLst>
                <a:path w="377" h="432">
                  <a:moveTo>
                    <a:pt x="149" y="385"/>
                  </a:moveTo>
                  <a:cubicBezTo>
                    <a:pt x="122" y="328"/>
                    <a:pt x="94" y="271"/>
                    <a:pt x="67" y="214"/>
                  </a:cubicBezTo>
                  <a:cubicBezTo>
                    <a:pt x="66" y="210"/>
                    <a:pt x="64" y="206"/>
                    <a:pt x="60" y="206"/>
                  </a:cubicBezTo>
                  <a:cubicBezTo>
                    <a:pt x="59" y="206"/>
                    <a:pt x="59" y="206"/>
                    <a:pt x="53" y="210"/>
                  </a:cubicBezTo>
                  <a:cubicBezTo>
                    <a:pt x="38" y="220"/>
                    <a:pt x="23" y="231"/>
                    <a:pt x="7" y="241"/>
                  </a:cubicBezTo>
                  <a:cubicBezTo>
                    <a:pt x="0" y="245"/>
                    <a:pt x="0" y="246"/>
                    <a:pt x="0" y="248"/>
                  </a:cubicBezTo>
                  <a:cubicBezTo>
                    <a:pt x="0" y="252"/>
                    <a:pt x="4" y="254"/>
                    <a:pt x="7" y="254"/>
                  </a:cubicBezTo>
                  <a:cubicBezTo>
                    <a:pt x="9" y="254"/>
                    <a:pt x="9" y="254"/>
                    <a:pt x="16" y="250"/>
                  </a:cubicBezTo>
                  <a:cubicBezTo>
                    <a:pt x="20" y="247"/>
                    <a:pt x="32" y="238"/>
                    <a:pt x="37" y="234"/>
                  </a:cubicBezTo>
                  <a:cubicBezTo>
                    <a:pt x="68" y="298"/>
                    <a:pt x="99" y="362"/>
                    <a:pt x="129" y="425"/>
                  </a:cubicBezTo>
                  <a:cubicBezTo>
                    <a:pt x="133" y="431"/>
                    <a:pt x="133" y="432"/>
                    <a:pt x="140" y="432"/>
                  </a:cubicBezTo>
                  <a:cubicBezTo>
                    <a:pt x="143" y="432"/>
                    <a:pt x="148" y="433"/>
                    <a:pt x="152" y="424"/>
                  </a:cubicBezTo>
                  <a:cubicBezTo>
                    <a:pt x="226" y="289"/>
                    <a:pt x="300" y="154"/>
                    <a:pt x="374" y="19"/>
                  </a:cubicBezTo>
                  <a:cubicBezTo>
                    <a:pt x="377" y="14"/>
                    <a:pt x="377" y="12"/>
                    <a:pt x="377" y="10"/>
                  </a:cubicBezTo>
                  <a:cubicBezTo>
                    <a:pt x="378" y="3"/>
                    <a:pt x="372" y="0"/>
                    <a:pt x="367" y="0"/>
                  </a:cubicBezTo>
                  <a:cubicBezTo>
                    <a:pt x="360" y="0"/>
                    <a:pt x="358" y="3"/>
                    <a:pt x="357" y="8"/>
                  </a:cubicBezTo>
                  <a:cubicBezTo>
                    <a:pt x="287" y="134"/>
                    <a:pt x="218" y="259"/>
                    <a:pt x="149" y="3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83" name=""/>
            <p:cNvSpPr/>
            <p:nvPr/>
          </p:nvSpPr>
          <p:spPr>
            <a:xfrm>
              <a:off x="1578240" y="3243600"/>
              <a:ext cx="281520" cy="9000"/>
            </a:xfrm>
            <a:custGeom>
              <a:avLst/>
              <a:gdLst>
                <a:gd name="textAreaLeft" fmla="*/ 0 w 281520"/>
                <a:gd name="textAreaRight" fmla="*/ 283680 w 281520"/>
                <a:gd name="textAreaTop" fmla="*/ 0 h 9000"/>
                <a:gd name="textAreaBottom" fmla="*/ 11160 h 9000"/>
              </a:gdLst>
              <a:ahLst/>
              <a:rect l="textAreaLeft" t="textAreaTop" r="textAreaRight" b="textAreaBottom"/>
              <a:pathLst>
                <a:path w="788" h="31">
                  <a:moveTo>
                    <a:pt x="0" y="0"/>
                  </a:moveTo>
                  <a:cubicBezTo>
                    <a:pt x="263" y="3"/>
                    <a:pt x="525" y="7"/>
                    <a:pt x="788" y="10"/>
                  </a:cubicBezTo>
                  <a:cubicBezTo>
                    <a:pt x="788" y="17"/>
                    <a:pt x="788" y="24"/>
                    <a:pt x="788" y="31"/>
                  </a:cubicBezTo>
                  <a:cubicBezTo>
                    <a:pt x="525" y="28"/>
                    <a:pt x="263" y="24"/>
                    <a:pt x="0" y="21"/>
                  </a:cubicBezTo>
                  <a:cubicBezTo>
                    <a:pt x="0" y="14"/>
                    <a:pt x="0" y="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84" name=""/>
            <p:cNvSpPr/>
            <p:nvPr/>
          </p:nvSpPr>
          <p:spPr>
            <a:xfrm>
              <a:off x="1586160" y="3285360"/>
              <a:ext cx="68760" cy="105120"/>
            </a:xfrm>
            <a:custGeom>
              <a:avLst/>
              <a:gdLst>
                <a:gd name="textAreaLeft" fmla="*/ 0 w 68760"/>
                <a:gd name="textAreaRight" fmla="*/ 70920 w 68760"/>
                <a:gd name="textAreaTop" fmla="*/ 0 h 105120"/>
                <a:gd name="textAreaBottom" fmla="*/ 107280 h 105120"/>
              </a:gdLst>
              <a:ahLst/>
              <a:rect l="textAreaLeft" t="textAreaTop" r="textAreaRight" b="textAreaBottom"/>
              <a:pathLst>
                <a:path w="197" h="298">
                  <a:moveTo>
                    <a:pt x="155" y="161"/>
                  </a:moveTo>
                  <a:cubicBezTo>
                    <a:pt x="153" y="269"/>
                    <a:pt x="101" y="284"/>
                    <a:pt x="74" y="284"/>
                  </a:cubicBezTo>
                  <a:cubicBezTo>
                    <a:pt x="66" y="283"/>
                    <a:pt x="43" y="283"/>
                    <a:pt x="31" y="269"/>
                  </a:cubicBezTo>
                  <a:cubicBezTo>
                    <a:pt x="48" y="267"/>
                    <a:pt x="50" y="253"/>
                    <a:pt x="50" y="250"/>
                  </a:cubicBezTo>
                  <a:cubicBezTo>
                    <a:pt x="50" y="237"/>
                    <a:pt x="43" y="228"/>
                    <a:pt x="30" y="228"/>
                  </a:cubicBezTo>
                  <a:cubicBezTo>
                    <a:pt x="16" y="228"/>
                    <a:pt x="9" y="237"/>
                    <a:pt x="8" y="249"/>
                  </a:cubicBezTo>
                  <a:cubicBezTo>
                    <a:pt x="8" y="279"/>
                    <a:pt x="32" y="297"/>
                    <a:pt x="74" y="298"/>
                  </a:cubicBezTo>
                  <a:cubicBezTo>
                    <a:pt x="135" y="299"/>
                    <a:pt x="195" y="241"/>
                    <a:pt x="197" y="147"/>
                  </a:cubicBezTo>
                  <a:cubicBezTo>
                    <a:pt x="198" y="39"/>
                    <a:pt x="151" y="1"/>
                    <a:pt x="101" y="0"/>
                  </a:cubicBezTo>
                  <a:cubicBezTo>
                    <a:pt x="87" y="0"/>
                    <a:pt x="57" y="2"/>
                    <a:pt x="32" y="26"/>
                  </a:cubicBezTo>
                  <a:cubicBezTo>
                    <a:pt x="16" y="40"/>
                    <a:pt x="0" y="58"/>
                    <a:pt x="0" y="97"/>
                  </a:cubicBezTo>
                  <a:cubicBezTo>
                    <a:pt x="-1" y="151"/>
                    <a:pt x="41" y="193"/>
                    <a:pt x="91" y="193"/>
                  </a:cubicBezTo>
                  <a:cubicBezTo>
                    <a:pt x="126" y="194"/>
                    <a:pt x="144" y="171"/>
                    <a:pt x="155" y="152"/>
                  </a:cubicBezTo>
                  <a:cubicBezTo>
                    <a:pt x="155" y="155"/>
                    <a:pt x="155" y="158"/>
                    <a:pt x="155" y="161"/>
                  </a:cubicBezTo>
                  <a:moveTo>
                    <a:pt x="93" y="181"/>
                  </a:moveTo>
                  <a:cubicBezTo>
                    <a:pt x="77" y="181"/>
                    <a:pt x="62" y="175"/>
                    <a:pt x="50" y="156"/>
                  </a:cubicBezTo>
                  <a:cubicBezTo>
                    <a:pt x="39" y="140"/>
                    <a:pt x="40" y="120"/>
                    <a:pt x="40" y="97"/>
                  </a:cubicBezTo>
                  <a:cubicBezTo>
                    <a:pt x="40" y="71"/>
                    <a:pt x="41" y="55"/>
                    <a:pt x="53" y="37"/>
                  </a:cubicBezTo>
                  <a:cubicBezTo>
                    <a:pt x="64" y="21"/>
                    <a:pt x="78" y="13"/>
                    <a:pt x="101" y="13"/>
                  </a:cubicBezTo>
                  <a:cubicBezTo>
                    <a:pt x="123" y="13"/>
                    <a:pt x="135" y="28"/>
                    <a:pt x="142" y="38"/>
                  </a:cubicBezTo>
                  <a:cubicBezTo>
                    <a:pt x="154" y="58"/>
                    <a:pt x="154" y="88"/>
                    <a:pt x="154" y="102"/>
                  </a:cubicBezTo>
                  <a:cubicBezTo>
                    <a:pt x="153" y="159"/>
                    <a:pt x="121" y="181"/>
                    <a:pt x="93" y="1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85" name=""/>
            <p:cNvSpPr/>
            <p:nvPr/>
          </p:nvSpPr>
          <p:spPr>
            <a:xfrm>
              <a:off x="1672560" y="3321360"/>
              <a:ext cx="91800" cy="69480"/>
            </a:xfrm>
            <a:custGeom>
              <a:avLst/>
              <a:gdLst>
                <a:gd name="textAreaLeft" fmla="*/ 0 w 91800"/>
                <a:gd name="textAreaRight" fmla="*/ 93960 w 91800"/>
                <a:gd name="textAreaTop" fmla="*/ 0 h 69480"/>
                <a:gd name="textAreaBottom" fmla="*/ 71640 h 69480"/>
              </a:gdLst>
              <a:ahLst/>
              <a:rect l="textAreaLeft" t="textAreaTop" r="textAreaRight" b="textAreaBottom"/>
              <a:pathLst>
                <a:path w="261" h="199">
                  <a:moveTo>
                    <a:pt x="30" y="165"/>
                  </a:moveTo>
                  <a:cubicBezTo>
                    <a:pt x="28" y="170"/>
                    <a:pt x="27" y="181"/>
                    <a:pt x="27" y="183"/>
                  </a:cubicBezTo>
                  <a:cubicBezTo>
                    <a:pt x="26" y="191"/>
                    <a:pt x="33" y="197"/>
                    <a:pt x="40" y="197"/>
                  </a:cubicBezTo>
                  <a:cubicBezTo>
                    <a:pt x="49" y="197"/>
                    <a:pt x="56" y="190"/>
                    <a:pt x="58" y="187"/>
                  </a:cubicBezTo>
                  <a:cubicBezTo>
                    <a:pt x="60" y="183"/>
                    <a:pt x="63" y="169"/>
                    <a:pt x="65" y="160"/>
                  </a:cubicBezTo>
                  <a:cubicBezTo>
                    <a:pt x="67" y="151"/>
                    <a:pt x="73" y="132"/>
                    <a:pt x="76" y="121"/>
                  </a:cubicBezTo>
                  <a:cubicBezTo>
                    <a:pt x="78" y="111"/>
                    <a:pt x="82" y="102"/>
                    <a:pt x="84" y="91"/>
                  </a:cubicBezTo>
                  <a:cubicBezTo>
                    <a:pt x="89" y="74"/>
                    <a:pt x="89" y="70"/>
                    <a:pt x="102" y="52"/>
                  </a:cubicBezTo>
                  <a:cubicBezTo>
                    <a:pt x="114" y="35"/>
                    <a:pt x="135" y="14"/>
                    <a:pt x="167" y="14"/>
                  </a:cubicBezTo>
                  <a:cubicBezTo>
                    <a:pt x="191" y="15"/>
                    <a:pt x="193" y="36"/>
                    <a:pt x="193" y="45"/>
                  </a:cubicBezTo>
                  <a:cubicBezTo>
                    <a:pt x="192" y="71"/>
                    <a:pt x="172" y="119"/>
                    <a:pt x="165" y="137"/>
                  </a:cubicBezTo>
                  <a:cubicBezTo>
                    <a:pt x="160" y="149"/>
                    <a:pt x="158" y="152"/>
                    <a:pt x="158" y="160"/>
                  </a:cubicBezTo>
                  <a:cubicBezTo>
                    <a:pt x="158" y="183"/>
                    <a:pt x="177" y="199"/>
                    <a:pt x="199" y="199"/>
                  </a:cubicBezTo>
                  <a:cubicBezTo>
                    <a:pt x="241" y="200"/>
                    <a:pt x="261" y="140"/>
                    <a:pt x="261" y="133"/>
                  </a:cubicBezTo>
                  <a:cubicBezTo>
                    <a:pt x="261" y="127"/>
                    <a:pt x="256" y="127"/>
                    <a:pt x="254" y="127"/>
                  </a:cubicBezTo>
                  <a:cubicBezTo>
                    <a:pt x="249" y="127"/>
                    <a:pt x="249" y="129"/>
                    <a:pt x="247" y="134"/>
                  </a:cubicBezTo>
                  <a:cubicBezTo>
                    <a:pt x="236" y="169"/>
                    <a:pt x="217" y="187"/>
                    <a:pt x="200" y="187"/>
                  </a:cubicBezTo>
                  <a:cubicBezTo>
                    <a:pt x="191" y="187"/>
                    <a:pt x="189" y="179"/>
                    <a:pt x="189" y="171"/>
                  </a:cubicBezTo>
                  <a:cubicBezTo>
                    <a:pt x="189" y="160"/>
                    <a:pt x="193" y="155"/>
                    <a:pt x="200" y="135"/>
                  </a:cubicBezTo>
                  <a:cubicBezTo>
                    <a:pt x="206" y="123"/>
                    <a:pt x="224" y="75"/>
                    <a:pt x="224" y="52"/>
                  </a:cubicBezTo>
                  <a:cubicBezTo>
                    <a:pt x="225" y="10"/>
                    <a:pt x="191" y="2"/>
                    <a:pt x="169" y="2"/>
                  </a:cubicBezTo>
                  <a:cubicBezTo>
                    <a:pt x="134" y="2"/>
                    <a:pt x="109" y="22"/>
                    <a:pt x="95" y="40"/>
                  </a:cubicBezTo>
                  <a:cubicBezTo>
                    <a:pt x="93" y="10"/>
                    <a:pt x="67" y="1"/>
                    <a:pt x="50" y="0"/>
                  </a:cubicBezTo>
                  <a:cubicBezTo>
                    <a:pt x="32" y="0"/>
                    <a:pt x="22" y="12"/>
                    <a:pt x="16" y="23"/>
                  </a:cubicBezTo>
                  <a:cubicBezTo>
                    <a:pt x="6" y="39"/>
                    <a:pt x="0" y="64"/>
                    <a:pt x="0" y="65"/>
                  </a:cubicBezTo>
                  <a:cubicBezTo>
                    <a:pt x="0" y="72"/>
                    <a:pt x="5" y="72"/>
                    <a:pt x="7" y="72"/>
                  </a:cubicBezTo>
                  <a:cubicBezTo>
                    <a:pt x="14" y="73"/>
                    <a:pt x="14" y="71"/>
                    <a:pt x="16" y="58"/>
                  </a:cubicBezTo>
                  <a:cubicBezTo>
                    <a:pt x="23" y="34"/>
                    <a:pt x="32" y="13"/>
                    <a:pt x="48" y="13"/>
                  </a:cubicBezTo>
                  <a:cubicBezTo>
                    <a:pt x="60" y="13"/>
                    <a:pt x="64" y="22"/>
                    <a:pt x="63" y="34"/>
                  </a:cubicBezTo>
                  <a:cubicBezTo>
                    <a:pt x="63" y="41"/>
                    <a:pt x="59" y="57"/>
                    <a:pt x="56" y="70"/>
                  </a:cubicBezTo>
                  <a:cubicBezTo>
                    <a:pt x="53" y="82"/>
                    <a:pt x="47" y="100"/>
                    <a:pt x="45" y="108"/>
                  </a:cubicBezTo>
                  <a:cubicBezTo>
                    <a:pt x="40" y="127"/>
                    <a:pt x="35" y="146"/>
                    <a:pt x="30" y="16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640" bIns="266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86" name=""/>
            <p:cNvSpPr/>
            <p:nvPr/>
          </p:nvSpPr>
          <p:spPr>
            <a:xfrm>
              <a:off x="1784520" y="3272760"/>
              <a:ext cx="54000" cy="72720"/>
            </a:xfrm>
            <a:custGeom>
              <a:avLst/>
              <a:gdLst>
                <a:gd name="textAreaLeft" fmla="*/ 0 w 54000"/>
                <a:gd name="textAreaRight" fmla="*/ 56160 w 54000"/>
                <a:gd name="textAreaTop" fmla="*/ 0 h 72720"/>
                <a:gd name="textAreaBottom" fmla="*/ 74880 h 72720"/>
              </a:gdLst>
              <a:ahLst/>
              <a:rect l="textAreaLeft" t="textAreaTop" r="textAreaRight" b="textAreaBottom"/>
              <a:pathLst>
                <a:path w="156" h="208">
                  <a:moveTo>
                    <a:pt x="155" y="148"/>
                  </a:moveTo>
                  <a:cubicBezTo>
                    <a:pt x="150" y="148"/>
                    <a:pt x="145" y="148"/>
                    <a:pt x="141" y="148"/>
                  </a:cubicBezTo>
                  <a:cubicBezTo>
                    <a:pt x="141" y="153"/>
                    <a:pt x="137" y="173"/>
                    <a:pt x="132" y="176"/>
                  </a:cubicBezTo>
                  <a:cubicBezTo>
                    <a:pt x="130" y="178"/>
                    <a:pt x="104" y="177"/>
                    <a:pt x="98" y="177"/>
                  </a:cubicBezTo>
                  <a:cubicBezTo>
                    <a:pt x="79" y="177"/>
                    <a:pt x="59" y="177"/>
                    <a:pt x="39" y="177"/>
                  </a:cubicBezTo>
                  <a:cubicBezTo>
                    <a:pt x="58" y="161"/>
                    <a:pt x="81" y="145"/>
                    <a:pt x="101" y="133"/>
                  </a:cubicBezTo>
                  <a:cubicBezTo>
                    <a:pt x="129" y="114"/>
                    <a:pt x="155" y="95"/>
                    <a:pt x="156" y="63"/>
                  </a:cubicBezTo>
                  <a:cubicBezTo>
                    <a:pt x="156" y="22"/>
                    <a:pt x="118" y="1"/>
                    <a:pt x="74" y="0"/>
                  </a:cubicBezTo>
                  <a:cubicBezTo>
                    <a:pt x="33" y="-1"/>
                    <a:pt x="2" y="24"/>
                    <a:pt x="2" y="54"/>
                  </a:cubicBezTo>
                  <a:cubicBezTo>
                    <a:pt x="2" y="70"/>
                    <a:pt x="16" y="74"/>
                    <a:pt x="19" y="74"/>
                  </a:cubicBezTo>
                  <a:cubicBezTo>
                    <a:pt x="28" y="74"/>
                    <a:pt x="39" y="67"/>
                    <a:pt x="39" y="54"/>
                  </a:cubicBezTo>
                  <a:cubicBezTo>
                    <a:pt x="39" y="44"/>
                    <a:pt x="30" y="37"/>
                    <a:pt x="22" y="36"/>
                  </a:cubicBezTo>
                  <a:cubicBezTo>
                    <a:pt x="29" y="22"/>
                    <a:pt x="48" y="14"/>
                    <a:pt x="67" y="14"/>
                  </a:cubicBezTo>
                  <a:cubicBezTo>
                    <a:pt x="97" y="14"/>
                    <a:pt x="123" y="32"/>
                    <a:pt x="123" y="63"/>
                  </a:cubicBezTo>
                  <a:cubicBezTo>
                    <a:pt x="122" y="89"/>
                    <a:pt x="105" y="108"/>
                    <a:pt x="80" y="128"/>
                  </a:cubicBezTo>
                  <a:cubicBezTo>
                    <a:pt x="54" y="149"/>
                    <a:pt x="29" y="171"/>
                    <a:pt x="4" y="192"/>
                  </a:cubicBezTo>
                  <a:cubicBezTo>
                    <a:pt x="0" y="194"/>
                    <a:pt x="0" y="194"/>
                    <a:pt x="0" y="197"/>
                  </a:cubicBezTo>
                  <a:cubicBezTo>
                    <a:pt x="0" y="200"/>
                    <a:pt x="0" y="203"/>
                    <a:pt x="0" y="206"/>
                  </a:cubicBezTo>
                  <a:cubicBezTo>
                    <a:pt x="48" y="207"/>
                    <a:pt x="96" y="207"/>
                    <a:pt x="143" y="208"/>
                  </a:cubicBezTo>
                  <a:cubicBezTo>
                    <a:pt x="147" y="188"/>
                    <a:pt x="151" y="168"/>
                    <a:pt x="155" y="14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9880" bIns="298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87" name=""/>
            <p:cNvSpPr/>
            <p:nvPr/>
          </p:nvSpPr>
          <p:spPr>
            <a:xfrm>
              <a:off x="1878120" y="3276000"/>
              <a:ext cx="39240" cy="154080"/>
            </a:xfrm>
            <a:custGeom>
              <a:avLst/>
              <a:gdLst>
                <a:gd name="textAreaLeft" fmla="*/ 0 w 39240"/>
                <a:gd name="textAreaRight" fmla="*/ 41400 w 39240"/>
                <a:gd name="textAreaTop" fmla="*/ 0 h 154080"/>
                <a:gd name="textAreaBottom" fmla="*/ 156240 h 154080"/>
              </a:gdLst>
              <a:ahLst/>
              <a:rect l="textAreaLeft" t="textAreaTop" r="textAreaRight" b="textAreaBottom"/>
              <a:pathLst>
                <a:path w="115" h="434">
                  <a:moveTo>
                    <a:pt x="108" y="0"/>
                  </a:moveTo>
                  <a:cubicBezTo>
                    <a:pt x="25" y="57"/>
                    <a:pt x="1" y="149"/>
                    <a:pt x="0" y="215"/>
                  </a:cubicBezTo>
                  <a:cubicBezTo>
                    <a:pt x="0" y="277"/>
                    <a:pt x="18" y="373"/>
                    <a:pt x="102" y="434"/>
                  </a:cubicBezTo>
                  <a:cubicBezTo>
                    <a:pt x="104" y="434"/>
                    <a:pt x="109" y="434"/>
                    <a:pt x="109" y="429"/>
                  </a:cubicBezTo>
                  <a:cubicBezTo>
                    <a:pt x="109" y="427"/>
                    <a:pt x="109" y="425"/>
                    <a:pt x="106" y="423"/>
                  </a:cubicBezTo>
                  <a:cubicBezTo>
                    <a:pt x="49" y="370"/>
                    <a:pt x="29" y="295"/>
                    <a:pt x="30" y="217"/>
                  </a:cubicBezTo>
                  <a:cubicBezTo>
                    <a:pt x="32" y="98"/>
                    <a:pt x="78" y="42"/>
                    <a:pt x="113" y="11"/>
                  </a:cubicBezTo>
                  <a:cubicBezTo>
                    <a:pt x="115" y="9"/>
                    <a:pt x="115" y="7"/>
                    <a:pt x="115" y="6"/>
                  </a:cubicBezTo>
                  <a:cubicBezTo>
                    <a:pt x="115" y="0"/>
                    <a:pt x="110" y="0"/>
                    <a:pt x="108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88" name=""/>
            <p:cNvSpPr/>
            <p:nvPr/>
          </p:nvSpPr>
          <p:spPr>
            <a:xfrm>
              <a:off x="1937880" y="3290040"/>
              <a:ext cx="68760" cy="105120"/>
            </a:xfrm>
            <a:custGeom>
              <a:avLst/>
              <a:gdLst>
                <a:gd name="textAreaLeft" fmla="*/ 0 w 68760"/>
                <a:gd name="textAreaRight" fmla="*/ 70920 w 68760"/>
                <a:gd name="textAreaTop" fmla="*/ 0 h 105120"/>
                <a:gd name="textAreaBottom" fmla="*/ 107280 h 105120"/>
              </a:gdLst>
              <a:ahLst/>
              <a:rect l="textAreaLeft" t="textAreaTop" r="textAreaRight" b="textAreaBottom"/>
              <a:pathLst>
                <a:path w="197" h="298">
                  <a:moveTo>
                    <a:pt x="95" y="144"/>
                  </a:moveTo>
                  <a:cubicBezTo>
                    <a:pt x="128" y="144"/>
                    <a:pt x="153" y="168"/>
                    <a:pt x="152" y="215"/>
                  </a:cubicBezTo>
                  <a:cubicBezTo>
                    <a:pt x="151" y="269"/>
                    <a:pt x="120" y="284"/>
                    <a:pt x="95" y="284"/>
                  </a:cubicBezTo>
                  <a:cubicBezTo>
                    <a:pt x="78" y="284"/>
                    <a:pt x="41" y="278"/>
                    <a:pt x="22" y="253"/>
                  </a:cubicBezTo>
                  <a:cubicBezTo>
                    <a:pt x="43" y="251"/>
                    <a:pt x="49" y="237"/>
                    <a:pt x="49" y="228"/>
                  </a:cubicBezTo>
                  <a:cubicBezTo>
                    <a:pt x="49" y="214"/>
                    <a:pt x="38" y="205"/>
                    <a:pt x="24" y="205"/>
                  </a:cubicBezTo>
                  <a:cubicBezTo>
                    <a:pt x="12" y="205"/>
                    <a:pt x="0" y="212"/>
                    <a:pt x="0" y="229"/>
                  </a:cubicBezTo>
                  <a:cubicBezTo>
                    <a:pt x="-1" y="270"/>
                    <a:pt x="44" y="297"/>
                    <a:pt x="97" y="298"/>
                  </a:cubicBezTo>
                  <a:cubicBezTo>
                    <a:pt x="156" y="299"/>
                    <a:pt x="197" y="259"/>
                    <a:pt x="197" y="216"/>
                  </a:cubicBezTo>
                  <a:cubicBezTo>
                    <a:pt x="198" y="181"/>
                    <a:pt x="172" y="147"/>
                    <a:pt x="125" y="137"/>
                  </a:cubicBezTo>
                  <a:cubicBezTo>
                    <a:pt x="169" y="120"/>
                    <a:pt x="187" y="88"/>
                    <a:pt x="187" y="62"/>
                  </a:cubicBezTo>
                  <a:cubicBezTo>
                    <a:pt x="188" y="26"/>
                    <a:pt x="148" y="1"/>
                    <a:pt x="100" y="0"/>
                  </a:cubicBezTo>
                  <a:cubicBezTo>
                    <a:pt x="53" y="0"/>
                    <a:pt x="16" y="22"/>
                    <a:pt x="16" y="58"/>
                  </a:cubicBezTo>
                  <a:cubicBezTo>
                    <a:pt x="16" y="72"/>
                    <a:pt x="24" y="81"/>
                    <a:pt x="38" y="81"/>
                  </a:cubicBezTo>
                  <a:cubicBezTo>
                    <a:pt x="51" y="81"/>
                    <a:pt x="59" y="71"/>
                    <a:pt x="60" y="58"/>
                  </a:cubicBezTo>
                  <a:cubicBezTo>
                    <a:pt x="60" y="46"/>
                    <a:pt x="51" y="37"/>
                    <a:pt x="39" y="37"/>
                  </a:cubicBezTo>
                  <a:cubicBezTo>
                    <a:pt x="53" y="18"/>
                    <a:pt x="83" y="13"/>
                    <a:pt x="99" y="13"/>
                  </a:cubicBezTo>
                  <a:cubicBezTo>
                    <a:pt x="118" y="13"/>
                    <a:pt x="146" y="22"/>
                    <a:pt x="145" y="61"/>
                  </a:cubicBezTo>
                  <a:cubicBezTo>
                    <a:pt x="145" y="79"/>
                    <a:pt x="139" y="98"/>
                    <a:pt x="127" y="112"/>
                  </a:cubicBezTo>
                  <a:cubicBezTo>
                    <a:pt x="113" y="128"/>
                    <a:pt x="101" y="130"/>
                    <a:pt x="80" y="131"/>
                  </a:cubicBezTo>
                  <a:cubicBezTo>
                    <a:pt x="69" y="131"/>
                    <a:pt x="67" y="131"/>
                    <a:pt x="66" y="131"/>
                  </a:cubicBezTo>
                  <a:cubicBezTo>
                    <a:pt x="64" y="131"/>
                    <a:pt x="60" y="133"/>
                    <a:pt x="60" y="138"/>
                  </a:cubicBezTo>
                  <a:cubicBezTo>
                    <a:pt x="60" y="143"/>
                    <a:pt x="65" y="143"/>
                    <a:pt x="72" y="144"/>
                  </a:cubicBezTo>
                  <a:cubicBezTo>
                    <a:pt x="80" y="144"/>
                    <a:pt x="88" y="144"/>
                    <a:pt x="95" y="1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89" name=""/>
            <p:cNvSpPr/>
            <p:nvPr/>
          </p:nvSpPr>
          <p:spPr>
            <a:xfrm>
              <a:off x="2077560" y="3258000"/>
              <a:ext cx="55800" cy="74520"/>
            </a:xfrm>
            <a:custGeom>
              <a:avLst/>
              <a:gdLst>
                <a:gd name="textAreaLeft" fmla="*/ 0 w 55800"/>
                <a:gd name="textAreaRight" fmla="*/ 57960 w 55800"/>
                <a:gd name="textAreaTop" fmla="*/ 0 h 74520"/>
                <a:gd name="textAreaBottom" fmla="*/ 76680 h 74520"/>
              </a:gdLst>
              <a:ahLst/>
              <a:rect l="textAreaLeft" t="textAreaTop" r="textAreaRight" b="textAreaBottom"/>
              <a:pathLst>
                <a:path w="161" h="213">
                  <a:moveTo>
                    <a:pt x="78" y="103"/>
                  </a:moveTo>
                  <a:cubicBezTo>
                    <a:pt x="106" y="104"/>
                    <a:pt x="125" y="121"/>
                    <a:pt x="124" y="153"/>
                  </a:cubicBezTo>
                  <a:cubicBezTo>
                    <a:pt x="124" y="185"/>
                    <a:pt x="104" y="201"/>
                    <a:pt x="76" y="201"/>
                  </a:cubicBezTo>
                  <a:cubicBezTo>
                    <a:pt x="73" y="201"/>
                    <a:pt x="36" y="200"/>
                    <a:pt x="21" y="184"/>
                  </a:cubicBezTo>
                  <a:cubicBezTo>
                    <a:pt x="35" y="182"/>
                    <a:pt x="38" y="173"/>
                    <a:pt x="38" y="165"/>
                  </a:cubicBezTo>
                  <a:cubicBezTo>
                    <a:pt x="38" y="154"/>
                    <a:pt x="30" y="147"/>
                    <a:pt x="19" y="147"/>
                  </a:cubicBezTo>
                  <a:cubicBezTo>
                    <a:pt x="9" y="147"/>
                    <a:pt x="0" y="152"/>
                    <a:pt x="0" y="166"/>
                  </a:cubicBezTo>
                  <a:cubicBezTo>
                    <a:pt x="-1" y="198"/>
                    <a:pt x="36" y="212"/>
                    <a:pt x="78" y="213"/>
                  </a:cubicBezTo>
                  <a:cubicBezTo>
                    <a:pt x="129" y="214"/>
                    <a:pt x="160" y="184"/>
                    <a:pt x="161" y="154"/>
                  </a:cubicBezTo>
                  <a:cubicBezTo>
                    <a:pt x="161" y="129"/>
                    <a:pt x="139" y="106"/>
                    <a:pt x="104" y="98"/>
                  </a:cubicBezTo>
                  <a:cubicBezTo>
                    <a:pt x="141" y="86"/>
                    <a:pt x="150" y="63"/>
                    <a:pt x="150" y="46"/>
                  </a:cubicBezTo>
                  <a:cubicBezTo>
                    <a:pt x="150" y="19"/>
                    <a:pt x="119" y="1"/>
                    <a:pt x="81" y="0"/>
                  </a:cubicBezTo>
                  <a:cubicBezTo>
                    <a:pt x="44" y="0"/>
                    <a:pt x="12" y="15"/>
                    <a:pt x="12" y="44"/>
                  </a:cubicBezTo>
                  <a:cubicBezTo>
                    <a:pt x="12" y="58"/>
                    <a:pt x="24" y="62"/>
                    <a:pt x="29" y="62"/>
                  </a:cubicBezTo>
                  <a:cubicBezTo>
                    <a:pt x="38" y="62"/>
                    <a:pt x="47" y="55"/>
                    <a:pt x="47" y="44"/>
                  </a:cubicBezTo>
                  <a:cubicBezTo>
                    <a:pt x="47" y="37"/>
                    <a:pt x="44" y="28"/>
                    <a:pt x="33" y="26"/>
                  </a:cubicBezTo>
                  <a:cubicBezTo>
                    <a:pt x="46" y="12"/>
                    <a:pt x="74" y="11"/>
                    <a:pt x="81" y="11"/>
                  </a:cubicBezTo>
                  <a:cubicBezTo>
                    <a:pt x="103" y="11"/>
                    <a:pt x="119" y="24"/>
                    <a:pt x="119" y="45"/>
                  </a:cubicBezTo>
                  <a:cubicBezTo>
                    <a:pt x="118" y="63"/>
                    <a:pt x="106" y="91"/>
                    <a:pt x="74" y="92"/>
                  </a:cubicBezTo>
                  <a:cubicBezTo>
                    <a:pt x="65" y="92"/>
                    <a:pt x="64" y="92"/>
                    <a:pt x="55" y="92"/>
                  </a:cubicBezTo>
                  <a:cubicBezTo>
                    <a:pt x="51" y="94"/>
                    <a:pt x="50" y="94"/>
                    <a:pt x="50" y="97"/>
                  </a:cubicBezTo>
                  <a:cubicBezTo>
                    <a:pt x="50" y="103"/>
                    <a:pt x="51" y="103"/>
                    <a:pt x="57" y="103"/>
                  </a:cubicBezTo>
                  <a:cubicBezTo>
                    <a:pt x="64" y="103"/>
                    <a:pt x="71" y="103"/>
                    <a:pt x="78" y="10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1680" bIns="316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90" name=""/>
            <p:cNvSpPr/>
            <p:nvPr/>
          </p:nvSpPr>
          <p:spPr>
            <a:xfrm>
              <a:off x="2058480" y="3237480"/>
              <a:ext cx="172080" cy="220320"/>
            </a:xfrm>
            <a:custGeom>
              <a:avLst/>
              <a:gdLst>
                <a:gd name="textAreaLeft" fmla="*/ 0 w 172080"/>
                <a:gd name="textAreaRight" fmla="*/ 174240 w 172080"/>
                <a:gd name="textAreaTop" fmla="*/ 0 h 220320"/>
                <a:gd name="textAreaBottom" fmla="*/ 222480 h 220320"/>
              </a:gdLst>
              <a:ahLst/>
              <a:rect l="textAreaLeft" t="textAreaTop" r="textAreaRight" b="textAreaBottom"/>
              <a:pathLst>
                <a:path w="484" h="618">
                  <a:moveTo>
                    <a:pt x="192" y="552"/>
                  </a:moveTo>
                  <a:cubicBezTo>
                    <a:pt x="157" y="471"/>
                    <a:pt x="123" y="390"/>
                    <a:pt x="88" y="308"/>
                  </a:cubicBezTo>
                  <a:cubicBezTo>
                    <a:pt x="83" y="299"/>
                    <a:pt x="80" y="299"/>
                    <a:pt x="78" y="299"/>
                  </a:cubicBezTo>
                  <a:cubicBezTo>
                    <a:pt x="75" y="301"/>
                    <a:pt x="75" y="299"/>
                    <a:pt x="68" y="303"/>
                  </a:cubicBezTo>
                  <a:cubicBezTo>
                    <a:pt x="48" y="318"/>
                    <a:pt x="29" y="333"/>
                    <a:pt x="9" y="348"/>
                  </a:cubicBezTo>
                  <a:cubicBezTo>
                    <a:pt x="1" y="353"/>
                    <a:pt x="0" y="355"/>
                    <a:pt x="0" y="357"/>
                  </a:cubicBezTo>
                  <a:cubicBezTo>
                    <a:pt x="0" y="360"/>
                    <a:pt x="2" y="364"/>
                    <a:pt x="7" y="364"/>
                  </a:cubicBezTo>
                  <a:cubicBezTo>
                    <a:pt x="11" y="364"/>
                    <a:pt x="21" y="355"/>
                    <a:pt x="28" y="352"/>
                  </a:cubicBezTo>
                  <a:cubicBezTo>
                    <a:pt x="32" y="348"/>
                    <a:pt x="41" y="341"/>
                    <a:pt x="48" y="336"/>
                  </a:cubicBezTo>
                  <a:cubicBezTo>
                    <a:pt x="87" y="426"/>
                    <a:pt x="126" y="517"/>
                    <a:pt x="165" y="607"/>
                  </a:cubicBezTo>
                  <a:cubicBezTo>
                    <a:pt x="170" y="618"/>
                    <a:pt x="174" y="618"/>
                    <a:pt x="179" y="618"/>
                  </a:cubicBezTo>
                  <a:cubicBezTo>
                    <a:pt x="188" y="618"/>
                    <a:pt x="189" y="614"/>
                    <a:pt x="193" y="606"/>
                  </a:cubicBezTo>
                  <a:cubicBezTo>
                    <a:pt x="289" y="412"/>
                    <a:pt x="384" y="218"/>
                    <a:pt x="480" y="25"/>
                  </a:cubicBezTo>
                  <a:cubicBezTo>
                    <a:pt x="484" y="16"/>
                    <a:pt x="483" y="17"/>
                    <a:pt x="484" y="12"/>
                  </a:cubicBezTo>
                  <a:cubicBezTo>
                    <a:pt x="484" y="5"/>
                    <a:pt x="480" y="0"/>
                    <a:pt x="472" y="0"/>
                  </a:cubicBezTo>
                  <a:cubicBezTo>
                    <a:pt x="468" y="0"/>
                    <a:pt x="463" y="2"/>
                    <a:pt x="458" y="12"/>
                  </a:cubicBezTo>
                  <a:cubicBezTo>
                    <a:pt x="369" y="192"/>
                    <a:pt x="280" y="372"/>
                    <a:pt x="192" y="55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91" name=""/>
            <p:cNvSpPr/>
            <p:nvPr/>
          </p:nvSpPr>
          <p:spPr>
            <a:xfrm>
              <a:off x="2228760" y="3237480"/>
              <a:ext cx="505800" cy="13320"/>
            </a:xfrm>
            <a:custGeom>
              <a:avLst/>
              <a:gdLst>
                <a:gd name="textAreaLeft" fmla="*/ 0 w 505800"/>
                <a:gd name="textAreaRight" fmla="*/ 507960 w 505800"/>
                <a:gd name="textAreaTop" fmla="*/ 0 h 13320"/>
                <a:gd name="textAreaBottom" fmla="*/ 15480 h 13320"/>
              </a:gdLst>
              <a:ahLst/>
              <a:rect l="textAreaLeft" t="textAreaTop" r="textAreaRight" b="textAreaBottom"/>
              <a:pathLst>
                <a:path w="1411" h="43">
                  <a:moveTo>
                    <a:pt x="0" y="0"/>
                  </a:moveTo>
                  <a:cubicBezTo>
                    <a:pt x="471" y="6"/>
                    <a:pt x="941" y="12"/>
                    <a:pt x="1411" y="19"/>
                  </a:cubicBezTo>
                  <a:cubicBezTo>
                    <a:pt x="1411" y="27"/>
                    <a:pt x="1410" y="35"/>
                    <a:pt x="1410" y="43"/>
                  </a:cubicBezTo>
                  <a:cubicBezTo>
                    <a:pt x="940" y="37"/>
                    <a:pt x="470" y="31"/>
                    <a:pt x="0" y="25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9520" bIns="-295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92" name=""/>
            <p:cNvSpPr/>
            <p:nvPr/>
          </p:nvSpPr>
          <p:spPr>
            <a:xfrm>
              <a:off x="2244960" y="3281040"/>
              <a:ext cx="39240" cy="154080"/>
            </a:xfrm>
            <a:custGeom>
              <a:avLst/>
              <a:gdLst>
                <a:gd name="textAreaLeft" fmla="*/ 0 w 39240"/>
                <a:gd name="textAreaRight" fmla="*/ 41400 w 39240"/>
                <a:gd name="textAreaTop" fmla="*/ 0 h 154080"/>
                <a:gd name="textAreaBottom" fmla="*/ 156240 h 154080"/>
              </a:gdLst>
              <a:ahLst/>
              <a:rect l="textAreaLeft" t="textAreaTop" r="textAreaRight" b="textAreaBottom"/>
              <a:pathLst>
                <a:path w="115" h="434">
                  <a:moveTo>
                    <a:pt x="106" y="0"/>
                  </a:moveTo>
                  <a:cubicBezTo>
                    <a:pt x="23" y="57"/>
                    <a:pt x="1" y="149"/>
                    <a:pt x="0" y="214"/>
                  </a:cubicBezTo>
                  <a:cubicBezTo>
                    <a:pt x="-1" y="276"/>
                    <a:pt x="16" y="372"/>
                    <a:pt x="100" y="434"/>
                  </a:cubicBezTo>
                  <a:cubicBezTo>
                    <a:pt x="104" y="434"/>
                    <a:pt x="109" y="434"/>
                    <a:pt x="109" y="428"/>
                  </a:cubicBezTo>
                  <a:cubicBezTo>
                    <a:pt x="109" y="427"/>
                    <a:pt x="107" y="425"/>
                    <a:pt x="104" y="423"/>
                  </a:cubicBezTo>
                  <a:cubicBezTo>
                    <a:pt x="49" y="369"/>
                    <a:pt x="29" y="294"/>
                    <a:pt x="30" y="217"/>
                  </a:cubicBezTo>
                  <a:cubicBezTo>
                    <a:pt x="31" y="98"/>
                    <a:pt x="76" y="42"/>
                    <a:pt x="111" y="10"/>
                  </a:cubicBezTo>
                  <a:cubicBezTo>
                    <a:pt x="113" y="9"/>
                    <a:pt x="115" y="7"/>
                    <a:pt x="115" y="5"/>
                  </a:cubicBezTo>
                  <a:cubicBezTo>
                    <a:pt x="115" y="0"/>
                    <a:pt x="109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93" name=""/>
            <p:cNvSpPr/>
            <p:nvPr/>
          </p:nvSpPr>
          <p:spPr>
            <a:xfrm>
              <a:off x="2305800" y="3294720"/>
              <a:ext cx="66600" cy="105120"/>
            </a:xfrm>
            <a:custGeom>
              <a:avLst/>
              <a:gdLst>
                <a:gd name="textAreaLeft" fmla="*/ 0 w 66600"/>
                <a:gd name="textAreaRight" fmla="*/ 68760 w 66600"/>
                <a:gd name="textAreaTop" fmla="*/ 0 h 105120"/>
                <a:gd name="textAreaBottom" fmla="*/ 107280 h 105120"/>
              </a:gdLst>
              <a:ahLst/>
              <a:rect l="textAreaLeft" t="textAreaTop" r="textAreaRight" b="textAreaBottom"/>
              <a:pathLst>
                <a:path w="191" h="298">
                  <a:moveTo>
                    <a:pt x="41" y="46"/>
                  </a:moveTo>
                  <a:cubicBezTo>
                    <a:pt x="63" y="52"/>
                    <a:pt x="76" y="52"/>
                    <a:pt x="83" y="52"/>
                  </a:cubicBezTo>
                  <a:cubicBezTo>
                    <a:pt x="140" y="53"/>
                    <a:pt x="174" y="14"/>
                    <a:pt x="174" y="7"/>
                  </a:cubicBezTo>
                  <a:cubicBezTo>
                    <a:pt x="174" y="4"/>
                    <a:pt x="171" y="2"/>
                    <a:pt x="169" y="2"/>
                  </a:cubicBezTo>
                  <a:cubicBezTo>
                    <a:pt x="168" y="2"/>
                    <a:pt x="167" y="2"/>
                    <a:pt x="165" y="4"/>
                  </a:cubicBezTo>
                  <a:cubicBezTo>
                    <a:pt x="155" y="7"/>
                    <a:pt x="132" y="16"/>
                    <a:pt x="101" y="15"/>
                  </a:cubicBezTo>
                  <a:cubicBezTo>
                    <a:pt x="88" y="15"/>
                    <a:pt x="66" y="13"/>
                    <a:pt x="38" y="2"/>
                  </a:cubicBezTo>
                  <a:cubicBezTo>
                    <a:pt x="34" y="0"/>
                    <a:pt x="34" y="1"/>
                    <a:pt x="33" y="0"/>
                  </a:cubicBezTo>
                  <a:cubicBezTo>
                    <a:pt x="27" y="0"/>
                    <a:pt x="27" y="5"/>
                    <a:pt x="27" y="11"/>
                  </a:cubicBezTo>
                  <a:cubicBezTo>
                    <a:pt x="27" y="54"/>
                    <a:pt x="26" y="97"/>
                    <a:pt x="26" y="140"/>
                  </a:cubicBezTo>
                  <a:cubicBezTo>
                    <a:pt x="25" y="147"/>
                    <a:pt x="25" y="152"/>
                    <a:pt x="32" y="152"/>
                  </a:cubicBezTo>
                  <a:cubicBezTo>
                    <a:pt x="36" y="152"/>
                    <a:pt x="36" y="152"/>
                    <a:pt x="39" y="147"/>
                  </a:cubicBezTo>
                  <a:cubicBezTo>
                    <a:pt x="59" y="123"/>
                    <a:pt x="85" y="119"/>
                    <a:pt x="101" y="120"/>
                  </a:cubicBezTo>
                  <a:cubicBezTo>
                    <a:pt x="125" y="120"/>
                    <a:pt x="137" y="141"/>
                    <a:pt x="139" y="145"/>
                  </a:cubicBezTo>
                  <a:cubicBezTo>
                    <a:pt x="148" y="159"/>
                    <a:pt x="149" y="175"/>
                    <a:pt x="149" y="202"/>
                  </a:cubicBezTo>
                  <a:cubicBezTo>
                    <a:pt x="149" y="214"/>
                    <a:pt x="148" y="241"/>
                    <a:pt x="136" y="258"/>
                  </a:cubicBezTo>
                  <a:cubicBezTo>
                    <a:pt x="125" y="274"/>
                    <a:pt x="106" y="285"/>
                    <a:pt x="85" y="284"/>
                  </a:cubicBezTo>
                  <a:cubicBezTo>
                    <a:pt x="57" y="284"/>
                    <a:pt x="29" y="268"/>
                    <a:pt x="17" y="239"/>
                  </a:cubicBezTo>
                  <a:cubicBezTo>
                    <a:pt x="35" y="241"/>
                    <a:pt x="42" y="231"/>
                    <a:pt x="42" y="218"/>
                  </a:cubicBezTo>
                  <a:cubicBezTo>
                    <a:pt x="42" y="199"/>
                    <a:pt x="27" y="197"/>
                    <a:pt x="21" y="197"/>
                  </a:cubicBezTo>
                  <a:cubicBezTo>
                    <a:pt x="14" y="204"/>
                    <a:pt x="0" y="196"/>
                    <a:pt x="0" y="219"/>
                  </a:cubicBezTo>
                  <a:cubicBezTo>
                    <a:pt x="0" y="258"/>
                    <a:pt x="34" y="298"/>
                    <a:pt x="86" y="298"/>
                  </a:cubicBezTo>
                  <a:cubicBezTo>
                    <a:pt x="141" y="299"/>
                    <a:pt x="190" y="259"/>
                    <a:pt x="191" y="204"/>
                  </a:cubicBezTo>
                  <a:cubicBezTo>
                    <a:pt x="191" y="155"/>
                    <a:pt x="154" y="108"/>
                    <a:pt x="101" y="107"/>
                  </a:cubicBezTo>
                  <a:cubicBezTo>
                    <a:pt x="82" y="107"/>
                    <a:pt x="59" y="112"/>
                    <a:pt x="40" y="128"/>
                  </a:cubicBezTo>
                  <a:cubicBezTo>
                    <a:pt x="40" y="101"/>
                    <a:pt x="40" y="73"/>
                    <a:pt x="41" y="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94" name=""/>
            <p:cNvSpPr/>
            <p:nvPr/>
          </p:nvSpPr>
          <p:spPr>
            <a:xfrm>
              <a:off x="2391480" y="3331080"/>
              <a:ext cx="92160" cy="69480"/>
            </a:xfrm>
            <a:custGeom>
              <a:avLst/>
              <a:gdLst>
                <a:gd name="textAreaLeft" fmla="*/ 0 w 92160"/>
                <a:gd name="textAreaRight" fmla="*/ 94320 w 92160"/>
                <a:gd name="textAreaTop" fmla="*/ 0 h 69480"/>
                <a:gd name="textAreaBottom" fmla="*/ 71640 h 69480"/>
              </a:gdLst>
              <a:ahLst/>
              <a:rect l="textAreaLeft" t="textAreaTop" r="textAreaRight" b="textAreaBottom"/>
              <a:pathLst>
                <a:path w="262" h="199">
                  <a:moveTo>
                    <a:pt x="31" y="164"/>
                  </a:moveTo>
                  <a:cubicBezTo>
                    <a:pt x="29" y="170"/>
                    <a:pt x="27" y="180"/>
                    <a:pt x="27" y="182"/>
                  </a:cubicBezTo>
                  <a:cubicBezTo>
                    <a:pt x="27" y="191"/>
                    <a:pt x="34" y="196"/>
                    <a:pt x="41" y="196"/>
                  </a:cubicBezTo>
                  <a:cubicBezTo>
                    <a:pt x="49" y="197"/>
                    <a:pt x="56" y="190"/>
                    <a:pt x="58" y="186"/>
                  </a:cubicBezTo>
                  <a:cubicBezTo>
                    <a:pt x="60" y="183"/>
                    <a:pt x="64" y="168"/>
                    <a:pt x="66" y="160"/>
                  </a:cubicBezTo>
                  <a:cubicBezTo>
                    <a:pt x="69" y="151"/>
                    <a:pt x="73" y="131"/>
                    <a:pt x="77" y="121"/>
                  </a:cubicBezTo>
                  <a:cubicBezTo>
                    <a:pt x="78" y="110"/>
                    <a:pt x="82" y="101"/>
                    <a:pt x="84" y="91"/>
                  </a:cubicBezTo>
                  <a:cubicBezTo>
                    <a:pt x="89" y="73"/>
                    <a:pt x="90" y="70"/>
                    <a:pt x="102" y="52"/>
                  </a:cubicBezTo>
                  <a:cubicBezTo>
                    <a:pt x="114" y="34"/>
                    <a:pt x="136" y="13"/>
                    <a:pt x="167" y="14"/>
                  </a:cubicBezTo>
                  <a:cubicBezTo>
                    <a:pt x="192" y="14"/>
                    <a:pt x="193" y="35"/>
                    <a:pt x="193" y="44"/>
                  </a:cubicBezTo>
                  <a:cubicBezTo>
                    <a:pt x="193" y="71"/>
                    <a:pt x="173" y="118"/>
                    <a:pt x="166" y="136"/>
                  </a:cubicBezTo>
                  <a:cubicBezTo>
                    <a:pt x="162" y="148"/>
                    <a:pt x="160" y="152"/>
                    <a:pt x="160" y="159"/>
                  </a:cubicBezTo>
                  <a:cubicBezTo>
                    <a:pt x="160" y="182"/>
                    <a:pt x="177" y="198"/>
                    <a:pt x="200" y="199"/>
                  </a:cubicBezTo>
                  <a:cubicBezTo>
                    <a:pt x="242" y="199"/>
                    <a:pt x="262" y="139"/>
                    <a:pt x="262" y="132"/>
                  </a:cubicBezTo>
                  <a:cubicBezTo>
                    <a:pt x="262" y="127"/>
                    <a:pt x="257" y="127"/>
                    <a:pt x="255" y="127"/>
                  </a:cubicBezTo>
                  <a:cubicBezTo>
                    <a:pt x="250" y="127"/>
                    <a:pt x="250" y="128"/>
                    <a:pt x="248" y="134"/>
                  </a:cubicBezTo>
                  <a:cubicBezTo>
                    <a:pt x="237" y="169"/>
                    <a:pt x="217" y="186"/>
                    <a:pt x="202" y="186"/>
                  </a:cubicBezTo>
                  <a:cubicBezTo>
                    <a:pt x="191" y="186"/>
                    <a:pt x="189" y="179"/>
                    <a:pt x="190" y="170"/>
                  </a:cubicBezTo>
                  <a:cubicBezTo>
                    <a:pt x="190" y="159"/>
                    <a:pt x="193" y="154"/>
                    <a:pt x="201" y="135"/>
                  </a:cubicBezTo>
                  <a:cubicBezTo>
                    <a:pt x="206" y="122"/>
                    <a:pt x="224" y="75"/>
                    <a:pt x="224" y="52"/>
                  </a:cubicBezTo>
                  <a:cubicBezTo>
                    <a:pt x="225" y="9"/>
                    <a:pt x="192" y="2"/>
                    <a:pt x="169" y="2"/>
                  </a:cubicBezTo>
                  <a:cubicBezTo>
                    <a:pt x="134" y="1"/>
                    <a:pt x="109" y="22"/>
                    <a:pt x="97" y="40"/>
                  </a:cubicBezTo>
                  <a:cubicBezTo>
                    <a:pt x="94" y="9"/>
                    <a:pt x="68" y="0"/>
                    <a:pt x="50" y="0"/>
                  </a:cubicBezTo>
                  <a:cubicBezTo>
                    <a:pt x="33" y="0"/>
                    <a:pt x="22" y="12"/>
                    <a:pt x="17" y="23"/>
                  </a:cubicBezTo>
                  <a:cubicBezTo>
                    <a:pt x="6" y="38"/>
                    <a:pt x="0" y="63"/>
                    <a:pt x="0" y="65"/>
                  </a:cubicBezTo>
                  <a:cubicBezTo>
                    <a:pt x="0" y="72"/>
                    <a:pt x="6" y="72"/>
                    <a:pt x="7" y="72"/>
                  </a:cubicBezTo>
                  <a:cubicBezTo>
                    <a:pt x="14" y="72"/>
                    <a:pt x="14" y="70"/>
                    <a:pt x="18" y="58"/>
                  </a:cubicBezTo>
                  <a:cubicBezTo>
                    <a:pt x="24" y="33"/>
                    <a:pt x="33" y="12"/>
                    <a:pt x="50" y="12"/>
                  </a:cubicBezTo>
                  <a:cubicBezTo>
                    <a:pt x="61" y="12"/>
                    <a:pt x="64" y="21"/>
                    <a:pt x="64" y="34"/>
                  </a:cubicBezTo>
                  <a:cubicBezTo>
                    <a:pt x="64" y="41"/>
                    <a:pt x="59" y="57"/>
                    <a:pt x="56" y="69"/>
                  </a:cubicBezTo>
                  <a:cubicBezTo>
                    <a:pt x="54" y="81"/>
                    <a:pt x="49" y="99"/>
                    <a:pt x="45" y="108"/>
                  </a:cubicBezTo>
                  <a:cubicBezTo>
                    <a:pt x="40" y="127"/>
                    <a:pt x="36" y="146"/>
                    <a:pt x="31" y="16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640" bIns="266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95" name=""/>
            <p:cNvSpPr/>
            <p:nvPr/>
          </p:nvSpPr>
          <p:spPr>
            <a:xfrm>
              <a:off x="2502720" y="3282480"/>
              <a:ext cx="55800" cy="74880"/>
            </a:xfrm>
            <a:custGeom>
              <a:avLst/>
              <a:gdLst>
                <a:gd name="textAreaLeft" fmla="*/ 0 w 55800"/>
                <a:gd name="textAreaRight" fmla="*/ 57960 w 55800"/>
                <a:gd name="textAreaTop" fmla="*/ 0 h 74880"/>
                <a:gd name="textAreaBottom" fmla="*/ 77040 h 74880"/>
              </a:gdLst>
              <a:ahLst/>
              <a:rect l="textAreaLeft" t="textAreaTop" r="textAreaRight" b="textAreaBottom"/>
              <a:pathLst>
                <a:path w="161" h="214">
                  <a:moveTo>
                    <a:pt x="33" y="103"/>
                  </a:moveTo>
                  <a:cubicBezTo>
                    <a:pt x="34" y="89"/>
                    <a:pt x="34" y="64"/>
                    <a:pt x="46" y="45"/>
                  </a:cubicBezTo>
                  <a:cubicBezTo>
                    <a:pt x="55" y="28"/>
                    <a:pt x="75" y="12"/>
                    <a:pt x="103" y="12"/>
                  </a:cubicBezTo>
                  <a:cubicBezTo>
                    <a:pt x="110" y="12"/>
                    <a:pt x="124" y="12"/>
                    <a:pt x="132" y="20"/>
                  </a:cubicBezTo>
                  <a:cubicBezTo>
                    <a:pt x="127" y="21"/>
                    <a:pt x="120" y="25"/>
                    <a:pt x="120" y="35"/>
                  </a:cubicBezTo>
                  <a:cubicBezTo>
                    <a:pt x="120" y="46"/>
                    <a:pt x="127" y="53"/>
                    <a:pt x="135" y="53"/>
                  </a:cubicBezTo>
                  <a:cubicBezTo>
                    <a:pt x="141" y="53"/>
                    <a:pt x="151" y="50"/>
                    <a:pt x="151" y="36"/>
                  </a:cubicBezTo>
                  <a:cubicBezTo>
                    <a:pt x="152" y="18"/>
                    <a:pt x="140" y="0"/>
                    <a:pt x="103" y="0"/>
                  </a:cubicBezTo>
                  <a:cubicBezTo>
                    <a:pt x="51" y="-1"/>
                    <a:pt x="1" y="43"/>
                    <a:pt x="0" y="106"/>
                  </a:cubicBezTo>
                  <a:cubicBezTo>
                    <a:pt x="-1" y="181"/>
                    <a:pt x="36" y="213"/>
                    <a:pt x="79" y="214"/>
                  </a:cubicBezTo>
                  <a:cubicBezTo>
                    <a:pt x="111" y="214"/>
                    <a:pt x="125" y="202"/>
                    <a:pt x="135" y="193"/>
                  </a:cubicBezTo>
                  <a:cubicBezTo>
                    <a:pt x="155" y="178"/>
                    <a:pt x="160" y="160"/>
                    <a:pt x="161" y="144"/>
                  </a:cubicBezTo>
                  <a:cubicBezTo>
                    <a:pt x="161" y="125"/>
                    <a:pt x="154" y="110"/>
                    <a:pt x="138" y="94"/>
                  </a:cubicBezTo>
                  <a:cubicBezTo>
                    <a:pt x="125" y="82"/>
                    <a:pt x="111" y="74"/>
                    <a:pt x="85" y="74"/>
                  </a:cubicBezTo>
                  <a:cubicBezTo>
                    <a:pt x="67" y="74"/>
                    <a:pt x="46" y="82"/>
                    <a:pt x="33" y="103"/>
                  </a:cubicBezTo>
                  <a:moveTo>
                    <a:pt x="79" y="201"/>
                  </a:moveTo>
                  <a:cubicBezTo>
                    <a:pt x="32" y="201"/>
                    <a:pt x="33" y="148"/>
                    <a:pt x="33" y="135"/>
                  </a:cubicBezTo>
                  <a:cubicBezTo>
                    <a:pt x="33" y="110"/>
                    <a:pt x="51" y="84"/>
                    <a:pt x="83" y="85"/>
                  </a:cubicBezTo>
                  <a:cubicBezTo>
                    <a:pt x="98" y="85"/>
                    <a:pt x="109" y="88"/>
                    <a:pt x="119" y="101"/>
                  </a:cubicBezTo>
                  <a:cubicBezTo>
                    <a:pt x="128" y="112"/>
                    <a:pt x="128" y="126"/>
                    <a:pt x="127" y="144"/>
                  </a:cubicBezTo>
                  <a:cubicBezTo>
                    <a:pt x="127" y="161"/>
                    <a:pt x="127" y="174"/>
                    <a:pt x="116" y="186"/>
                  </a:cubicBezTo>
                  <a:cubicBezTo>
                    <a:pt x="107" y="195"/>
                    <a:pt x="97" y="202"/>
                    <a:pt x="79" y="20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040" bIns="320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96" name=""/>
            <p:cNvSpPr/>
            <p:nvPr/>
          </p:nvSpPr>
          <p:spPr>
            <a:xfrm>
              <a:off x="2589840" y="3285000"/>
              <a:ext cx="39240" cy="154080"/>
            </a:xfrm>
            <a:custGeom>
              <a:avLst/>
              <a:gdLst>
                <a:gd name="textAreaLeft" fmla="*/ 0 w 39240"/>
                <a:gd name="textAreaRight" fmla="*/ 41400 w 39240"/>
                <a:gd name="textAreaTop" fmla="*/ 0 h 154080"/>
                <a:gd name="textAreaBottom" fmla="*/ 156240 h 154080"/>
              </a:gdLst>
              <a:ahLst/>
              <a:rect l="textAreaLeft" t="textAreaTop" r="textAreaRight" b="textAreaBottom"/>
              <a:pathLst>
                <a:path w="115" h="434">
                  <a:moveTo>
                    <a:pt x="13" y="0"/>
                  </a:moveTo>
                  <a:cubicBezTo>
                    <a:pt x="11" y="0"/>
                    <a:pt x="6" y="0"/>
                    <a:pt x="6" y="5"/>
                  </a:cubicBezTo>
                  <a:cubicBezTo>
                    <a:pt x="6" y="7"/>
                    <a:pt x="8" y="9"/>
                    <a:pt x="9" y="11"/>
                  </a:cubicBezTo>
                  <a:cubicBezTo>
                    <a:pt x="46" y="47"/>
                    <a:pt x="87" y="106"/>
                    <a:pt x="85" y="217"/>
                  </a:cubicBezTo>
                  <a:cubicBezTo>
                    <a:pt x="84" y="309"/>
                    <a:pt x="55" y="378"/>
                    <a:pt x="8" y="420"/>
                  </a:cubicBezTo>
                  <a:cubicBezTo>
                    <a:pt x="0" y="427"/>
                    <a:pt x="0" y="426"/>
                    <a:pt x="0" y="429"/>
                  </a:cubicBezTo>
                  <a:cubicBezTo>
                    <a:pt x="0" y="431"/>
                    <a:pt x="2" y="434"/>
                    <a:pt x="6" y="434"/>
                  </a:cubicBezTo>
                  <a:cubicBezTo>
                    <a:pt x="11" y="434"/>
                    <a:pt x="51" y="406"/>
                    <a:pt x="82" y="352"/>
                  </a:cubicBezTo>
                  <a:cubicBezTo>
                    <a:pt x="100" y="317"/>
                    <a:pt x="114" y="269"/>
                    <a:pt x="115" y="219"/>
                  </a:cubicBezTo>
                  <a:cubicBezTo>
                    <a:pt x="116" y="157"/>
                    <a:pt x="98" y="6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97" name=""/>
            <p:cNvSpPr/>
            <p:nvPr/>
          </p:nvSpPr>
          <p:spPr>
            <a:xfrm>
              <a:off x="2658960" y="3284280"/>
              <a:ext cx="54000" cy="72720"/>
            </a:xfrm>
            <a:custGeom>
              <a:avLst/>
              <a:gdLst>
                <a:gd name="textAreaLeft" fmla="*/ 0 w 54000"/>
                <a:gd name="textAreaRight" fmla="*/ 56160 w 54000"/>
                <a:gd name="textAreaTop" fmla="*/ 0 h 72720"/>
                <a:gd name="textAreaBottom" fmla="*/ 74880 h 72720"/>
              </a:gdLst>
              <a:ahLst/>
              <a:rect l="textAreaLeft" t="textAreaTop" r="textAreaRight" b="textAreaBottom"/>
              <a:pathLst>
                <a:path w="156" h="208">
                  <a:moveTo>
                    <a:pt x="155" y="148"/>
                  </a:moveTo>
                  <a:cubicBezTo>
                    <a:pt x="150" y="148"/>
                    <a:pt x="145" y="148"/>
                    <a:pt x="141" y="148"/>
                  </a:cubicBezTo>
                  <a:cubicBezTo>
                    <a:pt x="141" y="153"/>
                    <a:pt x="137" y="173"/>
                    <a:pt x="132" y="176"/>
                  </a:cubicBezTo>
                  <a:cubicBezTo>
                    <a:pt x="130" y="178"/>
                    <a:pt x="104" y="178"/>
                    <a:pt x="98" y="178"/>
                  </a:cubicBezTo>
                  <a:cubicBezTo>
                    <a:pt x="79" y="177"/>
                    <a:pt x="59" y="177"/>
                    <a:pt x="39" y="177"/>
                  </a:cubicBezTo>
                  <a:cubicBezTo>
                    <a:pt x="60" y="161"/>
                    <a:pt x="83" y="146"/>
                    <a:pt x="101" y="133"/>
                  </a:cubicBezTo>
                  <a:cubicBezTo>
                    <a:pt x="129" y="114"/>
                    <a:pt x="155" y="95"/>
                    <a:pt x="156" y="63"/>
                  </a:cubicBezTo>
                  <a:cubicBezTo>
                    <a:pt x="156" y="23"/>
                    <a:pt x="118" y="1"/>
                    <a:pt x="74" y="0"/>
                  </a:cubicBezTo>
                  <a:cubicBezTo>
                    <a:pt x="34" y="0"/>
                    <a:pt x="2" y="24"/>
                    <a:pt x="2" y="54"/>
                  </a:cubicBezTo>
                  <a:cubicBezTo>
                    <a:pt x="2" y="70"/>
                    <a:pt x="16" y="74"/>
                    <a:pt x="19" y="74"/>
                  </a:cubicBezTo>
                  <a:cubicBezTo>
                    <a:pt x="28" y="74"/>
                    <a:pt x="39" y="67"/>
                    <a:pt x="39" y="55"/>
                  </a:cubicBezTo>
                  <a:cubicBezTo>
                    <a:pt x="39" y="44"/>
                    <a:pt x="30" y="37"/>
                    <a:pt x="21" y="37"/>
                  </a:cubicBezTo>
                  <a:cubicBezTo>
                    <a:pt x="30" y="23"/>
                    <a:pt x="48" y="14"/>
                    <a:pt x="69" y="14"/>
                  </a:cubicBezTo>
                  <a:cubicBezTo>
                    <a:pt x="99" y="15"/>
                    <a:pt x="123" y="33"/>
                    <a:pt x="123" y="63"/>
                  </a:cubicBezTo>
                  <a:cubicBezTo>
                    <a:pt x="122" y="89"/>
                    <a:pt x="104" y="109"/>
                    <a:pt x="80" y="128"/>
                  </a:cubicBezTo>
                  <a:cubicBezTo>
                    <a:pt x="54" y="149"/>
                    <a:pt x="29" y="171"/>
                    <a:pt x="4" y="192"/>
                  </a:cubicBezTo>
                  <a:cubicBezTo>
                    <a:pt x="0" y="194"/>
                    <a:pt x="0" y="194"/>
                    <a:pt x="0" y="198"/>
                  </a:cubicBezTo>
                  <a:cubicBezTo>
                    <a:pt x="0" y="201"/>
                    <a:pt x="0" y="203"/>
                    <a:pt x="0" y="206"/>
                  </a:cubicBezTo>
                  <a:cubicBezTo>
                    <a:pt x="48" y="207"/>
                    <a:pt x="96" y="208"/>
                    <a:pt x="143" y="208"/>
                  </a:cubicBezTo>
                  <a:cubicBezTo>
                    <a:pt x="147" y="188"/>
                    <a:pt x="151" y="168"/>
                    <a:pt x="155" y="14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9880" bIns="298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98" name=""/>
            <p:cNvSpPr/>
            <p:nvPr/>
          </p:nvSpPr>
          <p:spPr>
            <a:xfrm>
              <a:off x="2745360" y="3287160"/>
              <a:ext cx="38520" cy="154080"/>
            </a:xfrm>
            <a:custGeom>
              <a:avLst/>
              <a:gdLst>
                <a:gd name="textAreaLeft" fmla="*/ 0 w 38520"/>
                <a:gd name="textAreaRight" fmla="*/ 40680 w 38520"/>
                <a:gd name="textAreaTop" fmla="*/ 0 h 154080"/>
                <a:gd name="textAreaBottom" fmla="*/ 156240 h 154080"/>
              </a:gdLst>
              <a:ahLst/>
              <a:rect l="textAreaLeft" t="textAreaTop" r="textAreaRight" b="textAreaBottom"/>
              <a:pathLst>
                <a:path w="113" h="434">
                  <a:moveTo>
                    <a:pt x="13" y="0"/>
                  </a:moveTo>
                  <a:cubicBezTo>
                    <a:pt x="11" y="0"/>
                    <a:pt x="6" y="0"/>
                    <a:pt x="5" y="5"/>
                  </a:cubicBezTo>
                  <a:cubicBezTo>
                    <a:pt x="5" y="7"/>
                    <a:pt x="7" y="9"/>
                    <a:pt x="9" y="10"/>
                  </a:cubicBezTo>
                  <a:cubicBezTo>
                    <a:pt x="45" y="46"/>
                    <a:pt x="86" y="105"/>
                    <a:pt x="85" y="217"/>
                  </a:cubicBezTo>
                  <a:cubicBezTo>
                    <a:pt x="84" y="309"/>
                    <a:pt x="55" y="378"/>
                    <a:pt x="7" y="420"/>
                  </a:cubicBezTo>
                  <a:cubicBezTo>
                    <a:pt x="0" y="427"/>
                    <a:pt x="0" y="426"/>
                    <a:pt x="0" y="428"/>
                  </a:cubicBezTo>
                  <a:cubicBezTo>
                    <a:pt x="0" y="431"/>
                    <a:pt x="2" y="434"/>
                    <a:pt x="5" y="434"/>
                  </a:cubicBezTo>
                  <a:cubicBezTo>
                    <a:pt x="10" y="434"/>
                    <a:pt x="51" y="406"/>
                    <a:pt x="81" y="352"/>
                  </a:cubicBezTo>
                  <a:cubicBezTo>
                    <a:pt x="99" y="316"/>
                    <a:pt x="112" y="269"/>
                    <a:pt x="113" y="219"/>
                  </a:cubicBezTo>
                  <a:cubicBezTo>
                    <a:pt x="114" y="157"/>
                    <a:pt x="97" y="6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99" name=""/>
            <p:cNvSpPr/>
            <p:nvPr/>
          </p:nvSpPr>
          <p:spPr>
            <a:xfrm>
              <a:off x="2906280" y="3197520"/>
              <a:ext cx="145080" cy="52560"/>
            </a:xfrm>
            <a:custGeom>
              <a:avLst/>
              <a:gdLst>
                <a:gd name="textAreaLeft" fmla="*/ 0 w 145080"/>
                <a:gd name="textAreaRight" fmla="*/ 147240 w 145080"/>
                <a:gd name="textAreaTop" fmla="*/ 0 h 52560"/>
                <a:gd name="textAreaBottom" fmla="*/ 54720 h 52560"/>
              </a:gdLst>
              <a:ahLst/>
              <a:rect l="textAreaLeft" t="textAreaTop" r="textAreaRight" b="textAreaBottom"/>
              <a:pathLst>
                <a:path w="409" h="152">
                  <a:moveTo>
                    <a:pt x="388" y="29"/>
                  </a:moveTo>
                  <a:cubicBezTo>
                    <a:pt x="399" y="30"/>
                    <a:pt x="409" y="30"/>
                    <a:pt x="409" y="17"/>
                  </a:cubicBezTo>
                  <a:cubicBezTo>
                    <a:pt x="409" y="5"/>
                    <a:pt x="399" y="5"/>
                    <a:pt x="390" y="5"/>
                  </a:cubicBezTo>
                  <a:cubicBezTo>
                    <a:pt x="267" y="3"/>
                    <a:pt x="144" y="1"/>
                    <a:pt x="21" y="0"/>
                  </a:cubicBezTo>
                  <a:cubicBezTo>
                    <a:pt x="13" y="0"/>
                    <a:pt x="2" y="0"/>
                    <a:pt x="2" y="12"/>
                  </a:cubicBezTo>
                  <a:cubicBezTo>
                    <a:pt x="2" y="24"/>
                    <a:pt x="12" y="25"/>
                    <a:pt x="23" y="25"/>
                  </a:cubicBezTo>
                  <a:cubicBezTo>
                    <a:pt x="145" y="26"/>
                    <a:pt x="266" y="28"/>
                    <a:pt x="388" y="29"/>
                  </a:cubicBezTo>
                  <a:moveTo>
                    <a:pt x="388" y="152"/>
                  </a:moveTo>
                  <a:cubicBezTo>
                    <a:pt x="397" y="152"/>
                    <a:pt x="407" y="151"/>
                    <a:pt x="408" y="138"/>
                  </a:cubicBezTo>
                  <a:cubicBezTo>
                    <a:pt x="408" y="125"/>
                    <a:pt x="397" y="125"/>
                    <a:pt x="387" y="125"/>
                  </a:cubicBezTo>
                  <a:cubicBezTo>
                    <a:pt x="265" y="124"/>
                    <a:pt x="143" y="122"/>
                    <a:pt x="22" y="120"/>
                  </a:cubicBezTo>
                  <a:cubicBezTo>
                    <a:pt x="11" y="120"/>
                    <a:pt x="1" y="119"/>
                    <a:pt x="0" y="132"/>
                  </a:cubicBezTo>
                  <a:cubicBezTo>
                    <a:pt x="0" y="146"/>
                    <a:pt x="11" y="147"/>
                    <a:pt x="20" y="147"/>
                  </a:cubicBezTo>
                  <a:cubicBezTo>
                    <a:pt x="142" y="148"/>
                    <a:pt x="265" y="150"/>
                    <a:pt x="388" y="15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720" bIns="97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00" name=""/>
            <p:cNvSpPr/>
            <p:nvPr/>
          </p:nvSpPr>
          <p:spPr>
            <a:xfrm>
              <a:off x="3211200" y="3128400"/>
              <a:ext cx="46800" cy="153720"/>
            </a:xfrm>
            <a:custGeom>
              <a:avLst/>
              <a:gdLst>
                <a:gd name="textAreaLeft" fmla="*/ 0 w 46800"/>
                <a:gd name="textAreaRight" fmla="*/ 48960 w 46800"/>
                <a:gd name="textAreaTop" fmla="*/ 0 h 153720"/>
                <a:gd name="textAreaBottom" fmla="*/ 155880 h 153720"/>
              </a:gdLst>
              <a:ahLst/>
              <a:rect l="textAreaLeft" t="textAreaTop" r="textAreaRight" b="textAreaBottom"/>
              <a:pathLst>
                <a:path w="136" h="433">
                  <a:moveTo>
                    <a:pt x="94" y="0"/>
                  </a:moveTo>
                  <a:cubicBezTo>
                    <a:pt x="65" y="2"/>
                    <a:pt x="35" y="4"/>
                    <a:pt x="5" y="6"/>
                  </a:cubicBezTo>
                  <a:cubicBezTo>
                    <a:pt x="5" y="13"/>
                    <a:pt x="5" y="19"/>
                    <a:pt x="5" y="26"/>
                  </a:cubicBezTo>
                  <a:cubicBezTo>
                    <a:pt x="49" y="26"/>
                    <a:pt x="54" y="32"/>
                    <a:pt x="53" y="62"/>
                  </a:cubicBezTo>
                  <a:cubicBezTo>
                    <a:pt x="52" y="170"/>
                    <a:pt x="51" y="278"/>
                    <a:pt x="49" y="386"/>
                  </a:cubicBezTo>
                  <a:cubicBezTo>
                    <a:pt x="49" y="412"/>
                    <a:pt x="42" y="412"/>
                    <a:pt x="0" y="412"/>
                  </a:cubicBezTo>
                  <a:cubicBezTo>
                    <a:pt x="0" y="418"/>
                    <a:pt x="0" y="425"/>
                    <a:pt x="0" y="431"/>
                  </a:cubicBezTo>
                  <a:cubicBezTo>
                    <a:pt x="21" y="432"/>
                    <a:pt x="53" y="430"/>
                    <a:pt x="68" y="430"/>
                  </a:cubicBezTo>
                  <a:cubicBezTo>
                    <a:pt x="83" y="431"/>
                    <a:pt x="113" y="433"/>
                    <a:pt x="136" y="433"/>
                  </a:cubicBezTo>
                  <a:cubicBezTo>
                    <a:pt x="136" y="427"/>
                    <a:pt x="136" y="420"/>
                    <a:pt x="136" y="414"/>
                  </a:cubicBezTo>
                  <a:cubicBezTo>
                    <a:pt x="96" y="413"/>
                    <a:pt x="89" y="413"/>
                    <a:pt x="89" y="386"/>
                  </a:cubicBezTo>
                  <a:cubicBezTo>
                    <a:pt x="91" y="258"/>
                    <a:pt x="93" y="129"/>
                    <a:pt x="94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01" name=""/>
            <p:cNvSpPr/>
            <p:nvPr/>
          </p:nvSpPr>
          <p:spPr>
            <a:xfrm>
              <a:off x="3272760" y="3134880"/>
              <a:ext cx="45000" cy="147960"/>
            </a:xfrm>
            <a:custGeom>
              <a:avLst/>
              <a:gdLst>
                <a:gd name="textAreaLeft" fmla="*/ 0 w 45000"/>
                <a:gd name="textAreaRight" fmla="*/ 47160 w 45000"/>
                <a:gd name="textAreaTop" fmla="*/ 0 h 147960"/>
                <a:gd name="textAreaBottom" fmla="*/ 150120 h 147960"/>
              </a:gdLst>
              <a:ahLst/>
              <a:rect l="textAreaLeft" t="textAreaTop" r="textAreaRight" b="textAreaBottom"/>
              <a:pathLst>
                <a:path w="131" h="417">
                  <a:moveTo>
                    <a:pt x="93" y="142"/>
                  </a:moveTo>
                  <a:cubicBezTo>
                    <a:pt x="64" y="144"/>
                    <a:pt x="34" y="146"/>
                    <a:pt x="5" y="148"/>
                  </a:cubicBezTo>
                  <a:cubicBezTo>
                    <a:pt x="5" y="155"/>
                    <a:pt x="5" y="161"/>
                    <a:pt x="5" y="168"/>
                  </a:cubicBezTo>
                  <a:cubicBezTo>
                    <a:pt x="45" y="168"/>
                    <a:pt x="50" y="172"/>
                    <a:pt x="50" y="202"/>
                  </a:cubicBezTo>
                  <a:cubicBezTo>
                    <a:pt x="49" y="258"/>
                    <a:pt x="49" y="314"/>
                    <a:pt x="48" y="370"/>
                  </a:cubicBezTo>
                  <a:cubicBezTo>
                    <a:pt x="47" y="397"/>
                    <a:pt x="42" y="397"/>
                    <a:pt x="0" y="396"/>
                  </a:cubicBezTo>
                  <a:cubicBezTo>
                    <a:pt x="0" y="403"/>
                    <a:pt x="0" y="409"/>
                    <a:pt x="0" y="416"/>
                  </a:cubicBezTo>
                  <a:cubicBezTo>
                    <a:pt x="19" y="416"/>
                    <a:pt x="52" y="414"/>
                    <a:pt x="68" y="415"/>
                  </a:cubicBezTo>
                  <a:cubicBezTo>
                    <a:pt x="89" y="415"/>
                    <a:pt x="110" y="417"/>
                    <a:pt x="131" y="417"/>
                  </a:cubicBezTo>
                  <a:cubicBezTo>
                    <a:pt x="131" y="411"/>
                    <a:pt x="131" y="404"/>
                    <a:pt x="131" y="398"/>
                  </a:cubicBezTo>
                  <a:cubicBezTo>
                    <a:pt x="91" y="397"/>
                    <a:pt x="89" y="395"/>
                    <a:pt x="90" y="371"/>
                  </a:cubicBezTo>
                  <a:cubicBezTo>
                    <a:pt x="91" y="295"/>
                    <a:pt x="92" y="218"/>
                    <a:pt x="93" y="142"/>
                  </a:cubicBezTo>
                  <a:moveTo>
                    <a:pt x="96" y="34"/>
                  </a:moveTo>
                  <a:cubicBezTo>
                    <a:pt x="96" y="15"/>
                    <a:pt x="81" y="0"/>
                    <a:pt x="63" y="0"/>
                  </a:cubicBezTo>
                  <a:cubicBezTo>
                    <a:pt x="46" y="0"/>
                    <a:pt x="31" y="17"/>
                    <a:pt x="31" y="33"/>
                  </a:cubicBezTo>
                  <a:cubicBezTo>
                    <a:pt x="31" y="49"/>
                    <a:pt x="45" y="65"/>
                    <a:pt x="62" y="66"/>
                  </a:cubicBezTo>
                  <a:cubicBezTo>
                    <a:pt x="80" y="66"/>
                    <a:pt x="96" y="54"/>
                    <a:pt x="96" y="3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02" name=""/>
            <p:cNvSpPr/>
            <p:nvPr/>
          </p:nvSpPr>
          <p:spPr>
            <a:xfrm>
              <a:off x="3333960" y="3186720"/>
              <a:ext cx="170640" cy="98640"/>
            </a:xfrm>
            <a:custGeom>
              <a:avLst/>
              <a:gdLst>
                <a:gd name="textAreaLeft" fmla="*/ 0 w 170640"/>
                <a:gd name="textAreaRight" fmla="*/ 172800 w 170640"/>
                <a:gd name="textAreaTop" fmla="*/ 0 h 98640"/>
                <a:gd name="textAreaBottom" fmla="*/ 100800 h 98640"/>
              </a:gdLst>
              <a:ahLst/>
              <a:rect l="textAreaLeft" t="textAreaTop" r="textAreaRight" b="textAreaBottom"/>
              <a:pathLst>
                <a:path w="480" h="280">
                  <a:moveTo>
                    <a:pt x="51" y="60"/>
                  </a:moveTo>
                  <a:cubicBezTo>
                    <a:pt x="50" y="116"/>
                    <a:pt x="50" y="172"/>
                    <a:pt x="49" y="228"/>
                  </a:cubicBezTo>
                  <a:cubicBezTo>
                    <a:pt x="49" y="255"/>
                    <a:pt x="42" y="255"/>
                    <a:pt x="0" y="254"/>
                  </a:cubicBezTo>
                  <a:cubicBezTo>
                    <a:pt x="0" y="261"/>
                    <a:pt x="0" y="267"/>
                    <a:pt x="0" y="274"/>
                  </a:cubicBezTo>
                  <a:cubicBezTo>
                    <a:pt x="22" y="274"/>
                    <a:pt x="54" y="273"/>
                    <a:pt x="69" y="273"/>
                  </a:cubicBezTo>
                  <a:cubicBezTo>
                    <a:pt x="85" y="273"/>
                    <a:pt x="117" y="275"/>
                    <a:pt x="138" y="276"/>
                  </a:cubicBezTo>
                  <a:cubicBezTo>
                    <a:pt x="138" y="269"/>
                    <a:pt x="138" y="263"/>
                    <a:pt x="138" y="256"/>
                  </a:cubicBezTo>
                  <a:cubicBezTo>
                    <a:pt x="98" y="256"/>
                    <a:pt x="91" y="256"/>
                    <a:pt x="91" y="229"/>
                  </a:cubicBezTo>
                  <a:cubicBezTo>
                    <a:pt x="91" y="191"/>
                    <a:pt x="92" y="152"/>
                    <a:pt x="92" y="114"/>
                  </a:cubicBezTo>
                  <a:cubicBezTo>
                    <a:pt x="93" y="48"/>
                    <a:pt x="137" y="15"/>
                    <a:pt x="176" y="16"/>
                  </a:cubicBezTo>
                  <a:cubicBezTo>
                    <a:pt x="216" y="16"/>
                    <a:pt x="221" y="50"/>
                    <a:pt x="220" y="85"/>
                  </a:cubicBezTo>
                  <a:cubicBezTo>
                    <a:pt x="220" y="134"/>
                    <a:pt x="219" y="182"/>
                    <a:pt x="219" y="231"/>
                  </a:cubicBezTo>
                  <a:cubicBezTo>
                    <a:pt x="218" y="257"/>
                    <a:pt x="213" y="257"/>
                    <a:pt x="171" y="257"/>
                  </a:cubicBezTo>
                  <a:cubicBezTo>
                    <a:pt x="171" y="263"/>
                    <a:pt x="171" y="270"/>
                    <a:pt x="171" y="276"/>
                  </a:cubicBezTo>
                  <a:cubicBezTo>
                    <a:pt x="192" y="276"/>
                    <a:pt x="223" y="275"/>
                    <a:pt x="241" y="275"/>
                  </a:cubicBezTo>
                  <a:cubicBezTo>
                    <a:pt x="256" y="275"/>
                    <a:pt x="288" y="278"/>
                    <a:pt x="309" y="278"/>
                  </a:cubicBezTo>
                  <a:cubicBezTo>
                    <a:pt x="309" y="271"/>
                    <a:pt x="309" y="265"/>
                    <a:pt x="309" y="258"/>
                  </a:cubicBezTo>
                  <a:cubicBezTo>
                    <a:pt x="269" y="258"/>
                    <a:pt x="262" y="258"/>
                    <a:pt x="262" y="231"/>
                  </a:cubicBezTo>
                  <a:cubicBezTo>
                    <a:pt x="263" y="193"/>
                    <a:pt x="263" y="154"/>
                    <a:pt x="264" y="116"/>
                  </a:cubicBezTo>
                  <a:cubicBezTo>
                    <a:pt x="265" y="51"/>
                    <a:pt x="309" y="18"/>
                    <a:pt x="347" y="18"/>
                  </a:cubicBezTo>
                  <a:cubicBezTo>
                    <a:pt x="386" y="19"/>
                    <a:pt x="392" y="52"/>
                    <a:pt x="392" y="88"/>
                  </a:cubicBezTo>
                  <a:cubicBezTo>
                    <a:pt x="391" y="136"/>
                    <a:pt x="390" y="185"/>
                    <a:pt x="390" y="233"/>
                  </a:cubicBezTo>
                  <a:cubicBezTo>
                    <a:pt x="389" y="260"/>
                    <a:pt x="382" y="259"/>
                    <a:pt x="342" y="259"/>
                  </a:cubicBezTo>
                  <a:cubicBezTo>
                    <a:pt x="342" y="265"/>
                    <a:pt x="342" y="272"/>
                    <a:pt x="342" y="278"/>
                  </a:cubicBezTo>
                  <a:cubicBezTo>
                    <a:pt x="363" y="279"/>
                    <a:pt x="394" y="277"/>
                    <a:pt x="410" y="277"/>
                  </a:cubicBezTo>
                  <a:cubicBezTo>
                    <a:pt x="428" y="278"/>
                    <a:pt x="459" y="280"/>
                    <a:pt x="480" y="280"/>
                  </a:cubicBezTo>
                  <a:cubicBezTo>
                    <a:pt x="480" y="274"/>
                    <a:pt x="480" y="267"/>
                    <a:pt x="480" y="261"/>
                  </a:cubicBezTo>
                  <a:cubicBezTo>
                    <a:pt x="449" y="260"/>
                    <a:pt x="433" y="260"/>
                    <a:pt x="432" y="242"/>
                  </a:cubicBezTo>
                  <a:cubicBezTo>
                    <a:pt x="432" y="203"/>
                    <a:pt x="433" y="163"/>
                    <a:pt x="433" y="124"/>
                  </a:cubicBezTo>
                  <a:cubicBezTo>
                    <a:pt x="434" y="69"/>
                    <a:pt x="434" y="51"/>
                    <a:pt x="415" y="28"/>
                  </a:cubicBezTo>
                  <a:cubicBezTo>
                    <a:pt x="408" y="17"/>
                    <a:pt x="387" y="4"/>
                    <a:pt x="353" y="4"/>
                  </a:cubicBezTo>
                  <a:cubicBezTo>
                    <a:pt x="300" y="3"/>
                    <a:pt x="273" y="40"/>
                    <a:pt x="263" y="63"/>
                  </a:cubicBezTo>
                  <a:cubicBezTo>
                    <a:pt x="255" y="10"/>
                    <a:pt x="209" y="2"/>
                    <a:pt x="181" y="2"/>
                  </a:cubicBezTo>
                  <a:cubicBezTo>
                    <a:pt x="136" y="1"/>
                    <a:pt x="108" y="27"/>
                    <a:pt x="90" y="66"/>
                  </a:cubicBezTo>
                  <a:cubicBezTo>
                    <a:pt x="90" y="44"/>
                    <a:pt x="90" y="22"/>
                    <a:pt x="90" y="0"/>
                  </a:cubicBezTo>
                  <a:cubicBezTo>
                    <a:pt x="61" y="2"/>
                    <a:pt x="32" y="4"/>
                    <a:pt x="3" y="6"/>
                  </a:cubicBezTo>
                  <a:cubicBezTo>
                    <a:pt x="3" y="13"/>
                    <a:pt x="3" y="19"/>
                    <a:pt x="3" y="26"/>
                  </a:cubicBezTo>
                  <a:cubicBezTo>
                    <a:pt x="46" y="26"/>
                    <a:pt x="52" y="30"/>
                    <a:pt x="51" y="6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03" name=""/>
            <p:cNvSpPr/>
            <p:nvPr/>
          </p:nvSpPr>
          <p:spPr>
            <a:xfrm>
              <a:off x="3132720" y="3348720"/>
              <a:ext cx="92520" cy="68400"/>
            </a:xfrm>
            <a:custGeom>
              <a:avLst/>
              <a:gdLst>
                <a:gd name="textAreaLeft" fmla="*/ 0 w 92520"/>
                <a:gd name="textAreaRight" fmla="*/ 94680 w 92520"/>
                <a:gd name="textAreaTop" fmla="*/ 0 h 68400"/>
                <a:gd name="textAreaBottom" fmla="*/ 70560 h 68400"/>
              </a:gdLst>
              <a:ahLst/>
              <a:rect l="textAreaLeft" t="textAreaTop" r="textAreaRight" b="textAreaBottom"/>
              <a:pathLst>
                <a:path w="263" h="196">
                  <a:moveTo>
                    <a:pt x="32" y="162"/>
                  </a:moveTo>
                  <a:cubicBezTo>
                    <a:pt x="30" y="169"/>
                    <a:pt x="26" y="180"/>
                    <a:pt x="26" y="182"/>
                  </a:cubicBezTo>
                  <a:cubicBezTo>
                    <a:pt x="26" y="191"/>
                    <a:pt x="35" y="194"/>
                    <a:pt x="42" y="194"/>
                  </a:cubicBezTo>
                  <a:cubicBezTo>
                    <a:pt x="49" y="194"/>
                    <a:pt x="55" y="189"/>
                    <a:pt x="57" y="186"/>
                  </a:cubicBezTo>
                  <a:cubicBezTo>
                    <a:pt x="60" y="182"/>
                    <a:pt x="65" y="168"/>
                    <a:pt x="67" y="159"/>
                  </a:cubicBezTo>
                  <a:cubicBezTo>
                    <a:pt x="68" y="150"/>
                    <a:pt x="74" y="131"/>
                    <a:pt x="76" y="120"/>
                  </a:cubicBezTo>
                  <a:cubicBezTo>
                    <a:pt x="79" y="110"/>
                    <a:pt x="81" y="101"/>
                    <a:pt x="83" y="90"/>
                  </a:cubicBezTo>
                  <a:cubicBezTo>
                    <a:pt x="89" y="73"/>
                    <a:pt x="90" y="69"/>
                    <a:pt x="103" y="52"/>
                  </a:cubicBezTo>
                  <a:cubicBezTo>
                    <a:pt x="115" y="34"/>
                    <a:pt x="135" y="11"/>
                    <a:pt x="168" y="12"/>
                  </a:cubicBezTo>
                  <a:cubicBezTo>
                    <a:pt x="193" y="12"/>
                    <a:pt x="192" y="35"/>
                    <a:pt x="192" y="44"/>
                  </a:cubicBezTo>
                  <a:cubicBezTo>
                    <a:pt x="192" y="69"/>
                    <a:pt x="174" y="118"/>
                    <a:pt x="166" y="136"/>
                  </a:cubicBezTo>
                  <a:cubicBezTo>
                    <a:pt x="161" y="148"/>
                    <a:pt x="159" y="152"/>
                    <a:pt x="159" y="159"/>
                  </a:cubicBezTo>
                  <a:cubicBezTo>
                    <a:pt x="159" y="182"/>
                    <a:pt x="178" y="196"/>
                    <a:pt x="199" y="196"/>
                  </a:cubicBezTo>
                  <a:cubicBezTo>
                    <a:pt x="243" y="197"/>
                    <a:pt x="263" y="139"/>
                    <a:pt x="263" y="132"/>
                  </a:cubicBezTo>
                  <a:cubicBezTo>
                    <a:pt x="263" y="126"/>
                    <a:pt x="257" y="126"/>
                    <a:pt x="256" y="126"/>
                  </a:cubicBezTo>
                  <a:cubicBezTo>
                    <a:pt x="249" y="126"/>
                    <a:pt x="249" y="128"/>
                    <a:pt x="247" y="133"/>
                  </a:cubicBezTo>
                  <a:cubicBezTo>
                    <a:pt x="236" y="167"/>
                    <a:pt x="218" y="186"/>
                    <a:pt x="201" y="186"/>
                  </a:cubicBezTo>
                  <a:cubicBezTo>
                    <a:pt x="192" y="186"/>
                    <a:pt x="190" y="179"/>
                    <a:pt x="191" y="170"/>
                  </a:cubicBezTo>
                  <a:cubicBezTo>
                    <a:pt x="191" y="159"/>
                    <a:pt x="192" y="154"/>
                    <a:pt x="201" y="134"/>
                  </a:cubicBezTo>
                  <a:cubicBezTo>
                    <a:pt x="207" y="120"/>
                    <a:pt x="225" y="74"/>
                    <a:pt x="225" y="51"/>
                  </a:cubicBezTo>
                  <a:cubicBezTo>
                    <a:pt x="226" y="9"/>
                    <a:pt x="193" y="1"/>
                    <a:pt x="170" y="1"/>
                  </a:cubicBezTo>
                  <a:cubicBezTo>
                    <a:pt x="133" y="1"/>
                    <a:pt x="109" y="22"/>
                    <a:pt x="96" y="39"/>
                  </a:cubicBezTo>
                  <a:cubicBezTo>
                    <a:pt x="93" y="9"/>
                    <a:pt x="69" y="0"/>
                    <a:pt x="51" y="0"/>
                  </a:cubicBezTo>
                  <a:cubicBezTo>
                    <a:pt x="32" y="-1"/>
                    <a:pt x="21" y="12"/>
                    <a:pt x="16" y="22"/>
                  </a:cubicBezTo>
                  <a:cubicBezTo>
                    <a:pt x="7" y="38"/>
                    <a:pt x="0" y="63"/>
                    <a:pt x="0" y="64"/>
                  </a:cubicBezTo>
                  <a:cubicBezTo>
                    <a:pt x="0" y="70"/>
                    <a:pt x="7" y="70"/>
                    <a:pt x="8" y="70"/>
                  </a:cubicBezTo>
                  <a:cubicBezTo>
                    <a:pt x="14" y="70"/>
                    <a:pt x="14" y="70"/>
                    <a:pt x="17" y="58"/>
                  </a:cubicBezTo>
                  <a:cubicBezTo>
                    <a:pt x="25" y="31"/>
                    <a:pt x="32" y="10"/>
                    <a:pt x="49" y="10"/>
                  </a:cubicBezTo>
                  <a:cubicBezTo>
                    <a:pt x="60" y="10"/>
                    <a:pt x="63" y="21"/>
                    <a:pt x="63" y="32"/>
                  </a:cubicBezTo>
                  <a:cubicBezTo>
                    <a:pt x="63" y="40"/>
                    <a:pt x="59" y="56"/>
                    <a:pt x="55" y="69"/>
                  </a:cubicBezTo>
                  <a:cubicBezTo>
                    <a:pt x="52" y="81"/>
                    <a:pt x="48" y="99"/>
                    <a:pt x="46" y="108"/>
                  </a:cubicBezTo>
                  <a:cubicBezTo>
                    <a:pt x="41" y="126"/>
                    <a:pt x="36" y="144"/>
                    <a:pt x="32" y="16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560" bIns="255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04" name=""/>
            <p:cNvSpPr/>
            <p:nvPr/>
          </p:nvSpPr>
          <p:spPr>
            <a:xfrm>
              <a:off x="3246840" y="3339720"/>
              <a:ext cx="150120" cy="80280"/>
            </a:xfrm>
            <a:custGeom>
              <a:avLst/>
              <a:gdLst>
                <a:gd name="textAreaLeft" fmla="*/ 0 w 150120"/>
                <a:gd name="textAreaRight" fmla="*/ 152280 w 150120"/>
                <a:gd name="textAreaTop" fmla="*/ 0 h 80280"/>
                <a:gd name="textAreaBottom" fmla="*/ 82440 h 80280"/>
              </a:gdLst>
              <a:ahLst/>
              <a:rect l="textAreaLeft" t="textAreaTop" r="textAreaRight" b="textAreaBottom"/>
              <a:pathLst>
                <a:path w="423" h="229">
                  <a:moveTo>
                    <a:pt x="362" y="125"/>
                  </a:moveTo>
                  <a:cubicBezTo>
                    <a:pt x="307" y="165"/>
                    <a:pt x="320" y="189"/>
                    <a:pt x="300" y="222"/>
                  </a:cubicBezTo>
                  <a:cubicBezTo>
                    <a:pt x="300" y="229"/>
                    <a:pt x="303" y="229"/>
                    <a:pt x="310" y="229"/>
                  </a:cubicBezTo>
                  <a:cubicBezTo>
                    <a:pt x="317" y="229"/>
                    <a:pt x="319" y="229"/>
                    <a:pt x="321" y="222"/>
                  </a:cubicBezTo>
                  <a:cubicBezTo>
                    <a:pt x="324" y="211"/>
                    <a:pt x="330" y="183"/>
                    <a:pt x="353" y="160"/>
                  </a:cubicBezTo>
                  <a:cubicBezTo>
                    <a:pt x="378" y="134"/>
                    <a:pt x="400" y="127"/>
                    <a:pt x="418" y="122"/>
                  </a:cubicBezTo>
                  <a:cubicBezTo>
                    <a:pt x="422" y="120"/>
                    <a:pt x="423" y="119"/>
                    <a:pt x="423" y="117"/>
                  </a:cubicBezTo>
                  <a:cubicBezTo>
                    <a:pt x="423" y="112"/>
                    <a:pt x="420" y="112"/>
                    <a:pt x="415" y="110"/>
                  </a:cubicBezTo>
                  <a:cubicBezTo>
                    <a:pt x="352" y="88"/>
                    <a:pt x="332" y="43"/>
                    <a:pt x="323" y="6"/>
                  </a:cubicBezTo>
                  <a:cubicBezTo>
                    <a:pt x="322" y="0"/>
                    <a:pt x="319" y="0"/>
                    <a:pt x="313" y="0"/>
                  </a:cubicBezTo>
                  <a:cubicBezTo>
                    <a:pt x="307" y="0"/>
                    <a:pt x="302" y="0"/>
                    <a:pt x="302" y="6"/>
                  </a:cubicBezTo>
                  <a:cubicBezTo>
                    <a:pt x="302" y="7"/>
                    <a:pt x="306" y="36"/>
                    <a:pt x="326" y="66"/>
                  </a:cubicBezTo>
                  <a:cubicBezTo>
                    <a:pt x="336" y="82"/>
                    <a:pt x="348" y="93"/>
                    <a:pt x="362" y="104"/>
                  </a:cubicBezTo>
                  <a:cubicBezTo>
                    <a:pt x="247" y="102"/>
                    <a:pt x="132" y="101"/>
                    <a:pt x="16" y="99"/>
                  </a:cubicBezTo>
                  <a:cubicBezTo>
                    <a:pt x="9" y="99"/>
                    <a:pt x="1" y="99"/>
                    <a:pt x="0" y="110"/>
                  </a:cubicBezTo>
                  <a:cubicBezTo>
                    <a:pt x="0" y="120"/>
                    <a:pt x="9" y="120"/>
                    <a:pt x="16" y="120"/>
                  </a:cubicBezTo>
                  <a:cubicBezTo>
                    <a:pt x="131" y="122"/>
                    <a:pt x="247" y="123"/>
                    <a:pt x="362" y="12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440" bIns="374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05" name=""/>
            <p:cNvSpPr/>
            <p:nvPr/>
          </p:nvSpPr>
          <p:spPr>
            <a:xfrm>
              <a:off x="3423240" y="3352680"/>
              <a:ext cx="149760" cy="69120"/>
            </a:xfrm>
            <a:custGeom>
              <a:avLst/>
              <a:gdLst>
                <a:gd name="textAreaLeft" fmla="*/ 0 w 149760"/>
                <a:gd name="textAreaRight" fmla="*/ 151920 w 149760"/>
                <a:gd name="textAreaTop" fmla="*/ 0 h 69120"/>
                <a:gd name="textAreaBottom" fmla="*/ 71280 h 69120"/>
              </a:gdLst>
              <a:ahLst/>
              <a:rect l="textAreaLeft" t="textAreaTop" r="textAreaRight" b="textAreaBottom"/>
              <a:pathLst>
                <a:path w="422" h="198">
                  <a:moveTo>
                    <a:pt x="215" y="74"/>
                  </a:moveTo>
                  <a:cubicBezTo>
                    <a:pt x="192" y="45"/>
                    <a:pt x="186" y="38"/>
                    <a:pt x="170" y="27"/>
                  </a:cubicBezTo>
                  <a:cubicBezTo>
                    <a:pt x="144" y="8"/>
                    <a:pt x="116" y="0"/>
                    <a:pt x="92" y="0"/>
                  </a:cubicBezTo>
                  <a:cubicBezTo>
                    <a:pt x="39" y="-1"/>
                    <a:pt x="0" y="45"/>
                    <a:pt x="0" y="96"/>
                  </a:cubicBezTo>
                  <a:cubicBezTo>
                    <a:pt x="-1" y="147"/>
                    <a:pt x="35" y="194"/>
                    <a:pt x="89" y="195"/>
                  </a:cubicBezTo>
                  <a:cubicBezTo>
                    <a:pt x="149" y="195"/>
                    <a:pt x="191" y="146"/>
                    <a:pt x="207" y="124"/>
                  </a:cubicBezTo>
                  <a:cubicBezTo>
                    <a:pt x="229" y="152"/>
                    <a:pt x="235" y="159"/>
                    <a:pt x="252" y="170"/>
                  </a:cubicBezTo>
                  <a:cubicBezTo>
                    <a:pt x="278" y="190"/>
                    <a:pt x="306" y="197"/>
                    <a:pt x="329" y="198"/>
                  </a:cubicBezTo>
                  <a:cubicBezTo>
                    <a:pt x="383" y="198"/>
                    <a:pt x="422" y="153"/>
                    <a:pt x="422" y="102"/>
                  </a:cubicBezTo>
                  <a:cubicBezTo>
                    <a:pt x="423" y="50"/>
                    <a:pt x="387" y="4"/>
                    <a:pt x="333" y="3"/>
                  </a:cubicBezTo>
                  <a:cubicBezTo>
                    <a:pt x="273" y="2"/>
                    <a:pt x="231" y="51"/>
                    <a:pt x="215" y="74"/>
                  </a:cubicBezTo>
                  <a:moveTo>
                    <a:pt x="229" y="90"/>
                  </a:moveTo>
                  <a:cubicBezTo>
                    <a:pt x="246" y="62"/>
                    <a:pt x="284" y="18"/>
                    <a:pt x="336" y="19"/>
                  </a:cubicBezTo>
                  <a:cubicBezTo>
                    <a:pt x="380" y="20"/>
                    <a:pt x="411" y="60"/>
                    <a:pt x="410" y="101"/>
                  </a:cubicBezTo>
                  <a:cubicBezTo>
                    <a:pt x="410" y="143"/>
                    <a:pt x="376" y="175"/>
                    <a:pt x="336" y="175"/>
                  </a:cubicBezTo>
                  <a:cubicBezTo>
                    <a:pt x="296" y="174"/>
                    <a:pt x="268" y="140"/>
                    <a:pt x="229" y="90"/>
                  </a:cubicBezTo>
                  <a:moveTo>
                    <a:pt x="193" y="107"/>
                  </a:moveTo>
                  <a:cubicBezTo>
                    <a:pt x="176" y="136"/>
                    <a:pt x="137" y="179"/>
                    <a:pt x="84" y="179"/>
                  </a:cubicBezTo>
                  <a:cubicBezTo>
                    <a:pt x="40" y="178"/>
                    <a:pt x="11" y="138"/>
                    <a:pt x="12" y="96"/>
                  </a:cubicBezTo>
                  <a:cubicBezTo>
                    <a:pt x="12" y="55"/>
                    <a:pt x="46" y="22"/>
                    <a:pt x="84" y="23"/>
                  </a:cubicBezTo>
                  <a:cubicBezTo>
                    <a:pt x="125" y="23"/>
                    <a:pt x="152" y="57"/>
                    <a:pt x="193" y="10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280" bIns="262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06" name=""/>
            <p:cNvSpPr/>
            <p:nvPr/>
          </p:nvSpPr>
          <p:spPr>
            <a:xfrm>
              <a:off x="3970080" y="3162600"/>
              <a:ext cx="102240" cy="6480"/>
            </a:xfrm>
            <a:custGeom>
              <a:avLst/>
              <a:gdLst>
                <a:gd name="textAreaLeft" fmla="*/ 0 w 102240"/>
                <a:gd name="textAreaRight" fmla="*/ 104400 w 102240"/>
                <a:gd name="textAreaTop" fmla="*/ 0 h 6480"/>
                <a:gd name="textAreaBottom" fmla="*/ 8640 h 6480"/>
              </a:gdLst>
              <a:ahLst/>
              <a:rect l="textAreaLeft" t="textAreaTop" r="textAreaRight" b="textAreaBottom"/>
              <a:pathLst>
                <a:path w="290" h="24">
                  <a:moveTo>
                    <a:pt x="273" y="24"/>
                  </a:moveTo>
                  <a:cubicBezTo>
                    <a:pt x="280" y="24"/>
                    <a:pt x="290" y="24"/>
                    <a:pt x="290" y="14"/>
                  </a:cubicBezTo>
                  <a:cubicBezTo>
                    <a:pt x="290" y="3"/>
                    <a:pt x="280" y="3"/>
                    <a:pt x="273" y="3"/>
                  </a:cubicBezTo>
                  <a:cubicBezTo>
                    <a:pt x="187" y="2"/>
                    <a:pt x="102" y="1"/>
                    <a:pt x="16" y="0"/>
                  </a:cubicBezTo>
                  <a:cubicBezTo>
                    <a:pt x="11" y="0"/>
                    <a:pt x="0" y="-1"/>
                    <a:pt x="0" y="10"/>
                  </a:cubicBezTo>
                  <a:cubicBezTo>
                    <a:pt x="0" y="21"/>
                    <a:pt x="9" y="21"/>
                    <a:pt x="16" y="21"/>
                  </a:cubicBezTo>
                  <a:cubicBezTo>
                    <a:pt x="101" y="22"/>
                    <a:pt x="187" y="23"/>
                    <a:pt x="273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360" bIns="-363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07" name=""/>
            <p:cNvSpPr/>
            <p:nvPr/>
          </p:nvSpPr>
          <p:spPr>
            <a:xfrm>
              <a:off x="4099680" y="3103920"/>
              <a:ext cx="68760" cy="105120"/>
            </a:xfrm>
            <a:custGeom>
              <a:avLst/>
              <a:gdLst>
                <a:gd name="textAreaLeft" fmla="*/ 0 w 68760"/>
                <a:gd name="textAreaRight" fmla="*/ 70920 w 68760"/>
                <a:gd name="textAreaTop" fmla="*/ 0 h 105120"/>
                <a:gd name="textAreaBottom" fmla="*/ 107280 h 105120"/>
              </a:gdLst>
              <a:ahLst/>
              <a:rect l="textAreaLeft" t="textAreaTop" r="textAreaRight" b="textAreaBottom"/>
              <a:pathLst>
                <a:path w="197" h="298">
                  <a:moveTo>
                    <a:pt x="95" y="144"/>
                  </a:moveTo>
                  <a:cubicBezTo>
                    <a:pt x="128" y="144"/>
                    <a:pt x="152" y="167"/>
                    <a:pt x="152" y="213"/>
                  </a:cubicBezTo>
                  <a:cubicBezTo>
                    <a:pt x="151" y="268"/>
                    <a:pt x="119" y="284"/>
                    <a:pt x="95" y="284"/>
                  </a:cubicBezTo>
                  <a:cubicBezTo>
                    <a:pt x="77" y="283"/>
                    <a:pt x="39" y="277"/>
                    <a:pt x="22" y="252"/>
                  </a:cubicBezTo>
                  <a:cubicBezTo>
                    <a:pt x="43" y="251"/>
                    <a:pt x="47" y="237"/>
                    <a:pt x="47" y="228"/>
                  </a:cubicBezTo>
                  <a:cubicBezTo>
                    <a:pt x="47" y="214"/>
                    <a:pt x="37" y="203"/>
                    <a:pt x="24" y="203"/>
                  </a:cubicBezTo>
                  <a:cubicBezTo>
                    <a:pt x="12" y="203"/>
                    <a:pt x="0" y="211"/>
                    <a:pt x="0" y="229"/>
                  </a:cubicBezTo>
                  <a:cubicBezTo>
                    <a:pt x="-1" y="270"/>
                    <a:pt x="44" y="297"/>
                    <a:pt x="95" y="298"/>
                  </a:cubicBezTo>
                  <a:cubicBezTo>
                    <a:pt x="156" y="299"/>
                    <a:pt x="197" y="258"/>
                    <a:pt x="197" y="214"/>
                  </a:cubicBezTo>
                  <a:cubicBezTo>
                    <a:pt x="198" y="180"/>
                    <a:pt x="170" y="146"/>
                    <a:pt x="123" y="135"/>
                  </a:cubicBezTo>
                  <a:cubicBezTo>
                    <a:pt x="169" y="120"/>
                    <a:pt x="187" y="88"/>
                    <a:pt x="187" y="62"/>
                  </a:cubicBezTo>
                  <a:cubicBezTo>
                    <a:pt x="187" y="26"/>
                    <a:pt x="148" y="1"/>
                    <a:pt x="100" y="0"/>
                  </a:cubicBezTo>
                  <a:cubicBezTo>
                    <a:pt x="53" y="0"/>
                    <a:pt x="16" y="22"/>
                    <a:pt x="16" y="58"/>
                  </a:cubicBezTo>
                  <a:cubicBezTo>
                    <a:pt x="16" y="72"/>
                    <a:pt x="24" y="81"/>
                    <a:pt x="36" y="81"/>
                  </a:cubicBezTo>
                  <a:cubicBezTo>
                    <a:pt x="50" y="81"/>
                    <a:pt x="59" y="71"/>
                    <a:pt x="59" y="58"/>
                  </a:cubicBezTo>
                  <a:cubicBezTo>
                    <a:pt x="60" y="46"/>
                    <a:pt x="51" y="37"/>
                    <a:pt x="37" y="35"/>
                  </a:cubicBezTo>
                  <a:cubicBezTo>
                    <a:pt x="53" y="16"/>
                    <a:pt x="83" y="12"/>
                    <a:pt x="98" y="13"/>
                  </a:cubicBezTo>
                  <a:cubicBezTo>
                    <a:pt x="118" y="13"/>
                    <a:pt x="146" y="22"/>
                    <a:pt x="145" y="61"/>
                  </a:cubicBezTo>
                  <a:cubicBezTo>
                    <a:pt x="145" y="79"/>
                    <a:pt x="138" y="98"/>
                    <a:pt x="127" y="112"/>
                  </a:cubicBezTo>
                  <a:cubicBezTo>
                    <a:pt x="113" y="128"/>
                    <a:pt x="100" y="130"/>
                    <a:pt x="79" y="129"/>
                  </a:cubicBezTo>
                  <a:cubicBezTo>
                    <a:pt x="67" y="131"/>
                    <a:pt x="67" y="131"/>
                    <a:pt x="65" y="131"/>
                  </a:cubicBezTo>
                  <a:cubicBezTo>
                    <a:pt x="64" y="131"/>
                    <a:pt x="60" y="133"/>
                    <a:pt x="60" y="136"/>
                  </a:cubicBezTo>
                  <a:cubicBezTo>
                    <a:pt x="60" y="143"/>
                    <a:pt x="64" y="143"/>
                    <a:pt x="72" y="143"/>
                  </a:cubicBezTo>
                  <a:cubicBezTo>
                    <a:pt x="80" y="143"/>
                    <a:pt x="87" y="144"/>
                    <a:pt x="95" y="1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08" name=""/>
            <p:cNvSpPr/>
            <p:nvPr/>
          </p:nvSpPr>
          <p:spPr>
            <a:xfrm>
              <a:off x="4186800" y="3139200"/>
              <a:ext cx="92520" cy="69480"/>
            </a:xfrm>
            <a:custGeom>
              <a:avLst/>
              <a:gdLst>
                <a:gd name="textAreaLeft" fmla="*/ 0 w 92520"/>
                <a:gd name="textAreaRight" fmla="*/ 94680 w 92520"/>
                <a:gd name="textAreaTop" fmla="*/ 0 h 69480"/>
                <a:gd name="textAreaBottom" fmla="*/ 71640 h 69480"/>
              </a:gdLst>
              <a:ahLst/>
              <a:rect l="textAreaLeft" t="textAreaTop" r="textAreaRight" b="textAreaBottom"/>
              <a:pathLst>
                <a:path w="263" h="199">
                  <a:moveTo>
                    <a:pt x="31" y="165"/>
                  </a:moveTo>
                  <a:cubicBezTo>
                    <a:pt x="30" y="172"/>
                    <a:pt x="26" y="183"/>
                    <a:pt x="26" y="184"/>
                  </a:cubicBezTo>
                  <a:cubicBezTo>
                    <a:pt x="26" y="193"/>
                    <a:pt x="35" y="197"/>
                    <a:pt x="42" y="197"/>
                  </a:cubicBezTo>
                  <a:cubicBezTo>
                    <a:pt x="49" y="197"/>
                    <a:pt x="55" y="192"/>
                    <a:pt x="57" y="188"/>
                  </a:cubicBezTo>
                  <a:cubicBezTo>
                    <a:pt x="60" y="185"/>
                    <a:pt x="63" y="171"/>
                    <a:pt x="66" y="162"/>
                  </a:cubicBezTo>
                  <a:cubicBezTo>
                    <a:pt x="68" y="153"/>
                    <a:pt x="74" y="134"/>
                    <a:pt x="76" y="123"/>
                  </a:cubicBezTo>
                  <a:cubicBezTo>
                    <a:pt x="79" y="112"/>
                    <a:pt x="81" y="104"/>
                    <a:pt x="83" y="93"/>
                  </a:cubicBezTo>
                  <a:cubicBezTo>
                    <a:pt x="89" y="75"/>
                    <a:pt x="90" y="72"/>
                    <a:pt x="103" y="54"/>
                  </a:cubicBezTo>
                  <a:cubicBezTo>
                    <a:pt x="115" y="37"/>
                    <a:pt x="135" y="14"/>
                    <a:pt x="168" y="14"/>
                  </a:cubicBezTo>
                  <a:cubicBezTo>
                    <a:pt x="192" y="15"/>
                    <a:pt x="192" y="38"/>
                    <a:pt x="192" y="47"/>
                  </a:cubicBezTo>
                  <a:cubicBezTo>
                    <a:pt x="192" y="71"/>
                    <a:pt x="172" y="121"/>
                    <a:pt x="166" y="138"/>
                  </a:cubicBezTo>
                  <a:cubicBezTo>
                    <a:pt x="161" y="151"/>
                    <a:pt x="159" y="154"/>
                    <a:pt x="159" y="161"/>
                  </a:cubicBezTo>
                  <a:cubicBezTo>
                    <a:pt x="159" y="184"/>
                    <a:pt x="178" y="199"/>
                    <a:pt x="199" y="199"/>
                  </a:cubicBezTo>
                  <a:cubicBezTo>
                    <a:pt x="243" y="200"/>
                    <a:pt x="263" y="140"/>
                    <a:pt x="263" y="134"/>
                  </a:cubicBezTo>
                  <a:cubicBezTo>
                    <a:pt x="263" y="129"/>
                    <a:pt x="258" y="131"/>
                    <a:pt x="256" y="129"/>
                  </a:cubicBezTo>
                  <a:cubicBezTo>
                    <a:pt x="249" y="129"/>
                    <a:pt x="249" y="131"/>
                    <a:pt x="247" y="136"/>
                  </a:cubicBezTo>
                  <a:cubicBezTo>
                    <a:pt x="236" y="169"/>
                    <a:pt x="218" y="187"/>
                    <a:pt x="201" y="187"/>
                  </a:cubicBezTo>
                  <a:cubicBezTo>
                    <a:pt x="192" y="187"/>
                    <a:pt x="190" y="181"/>
                    <a:pt x="190" y="172"/>
                  </a:cubicBezTo>
                  <a:cubicBezTo>
                    <a:pt x="191" y="162"/>
                    <a:pt x="192" y="156"/>
                    <a:pt x="200" y="137"/>
                  </a:cubicBezTo>
                  <a:cubicBezTo>
                    <a:pt x="205" y="123"/>
                    <a:pt x="225" y="77"/>
                    <a:pt x="225" y="54"/>
                  </a:cubicBezTo>
                  <a:cubicBezTo>
                    <a:pt x="226" y="12"/>
                    <a:pt x="193" y="2"/>
                    <a:pt x="170" y="2"/>
                  </a:cubicBezTo>
                  <a:cubicBezTo>
                    <a:pt x="133" y="2"/>
                    <a:pt x="108" y="24"/>
                    <a:pt x="96" y="42"/>
                  </a:cubicBezTo>
                  <a:cubicBezTo>
                    <a:pt x="93" y="12"/>
                    <a:pt x="69" y="1"/>
                    <a:pt x="51" y="0"/>
                  </a:cubicBezTo>
                  <a:cubicBezTo>
                    <a:pt x="32" y="0"/>
                    <a:pt x="21" y="14"/>
                    <a:pt x="16" y="25"/>
                  </a:cubicBezTo>
                  <a:cubicBezTo>
                    <a:pt x="7" y="41"/>
                    <a:pt x="0" y="65"/>
                    <a:pt x="0" y="67"/>
                  </a:cubicBezTo>
                  <a:cubicBezTo>
                    <a:pt x="-1" y="72"/>
                    <a:pt x="6" y="72"/>
                    <a:pt x="8" y="72"/>
                  </a:cubicBezTo>
                  <a:cubicBezTo>
                    <a:pt x="13" y="73"/>
                    <a:pt x="13" y="73"/>
                    <a:pt x="17" y="60"/>
                  </a:cubicBezTo>
                  <a:cubicBezTo>
                    <a:pt x="24" y="34"/>
                    <a:pt x="32" y="13"/>
                    <a:pt x="49" y="13"/>
                  </a:cubicBezTo>
                  <a:cubicBezTo>
                    <a:pt x="60" y="13"/>
                    <a:pt x="63" y="24"/>
                    <a:pt x="63" y="34"/>
                  </a:cubicBezTo>
                  <a:cubicBezTo>
                    <a:pt x="63" y="43"/>
                    <a:pt x="59" y="60"/>
                    <a:pt x="55" y="71"/>
                  </a:cubicBezTo>
                  <a:cubicBezTo>
                    <a:pt x="52" y="83"/>
                    <a:pt x="48" y="101"/>
                    <a:pt x="46" y="110"/>
                  </a:cubicBezTo>
                  <a:cubicBezTo>
                    <a:pt x="41" y="128"/>
                    <a:pt x="36" y="147"/>
                    <a:pt x="31" y="16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640" bIns="266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09" name=""/>
            <p:cNvSpPr/>
            <p:nvPr/>
          </p:nvSpPr>
          <p:spPr>
            <a:xfrm>
              <a:off x="4299120" y="3067920"/>
              <a:ext cx="53280" cy="75240"/>
            </a:xfrm>
            <a:custGeom>
              <a:avLst/>
              <a:gdLst>
                <a:gd name="textAreaLeft" fmla="*/ 0 w 53280"/>
                <a:gd name="textAreaRight" fmla="*/ 55440 w 53280"/>
                <a:gd name="textAreaTop" fmla="*/ 0 h 75240"/>
                <a:gd name="textAreaBottom" fmla="*/ 77400 h 75240"/>
              </a:gdLst>
              <a:ahLst/>
              <a:rect l="textAreaLeft" t="textAreaTop" r="textAreaRight" b="textAreaBottom"/>
              <a:pathLst>
                <a:path w="154" h="215">
                  <a:moveTo>
                    <a:pt x="35" y="36"/>
                  </a:moveTo>
                  <a:cubicBezTo>
                    <a:pt x="50" y="40"/>
                    <a:pt x="64" y="40"/>
                    <a:pt x="68" y="40"/>
                  </a:cubicBezTo>
                  <a:cubicBezTo>
                    <a:pt x="89" y="40"/>
                    <a:pt x="105" y="35"/>
                    <a:pt x="112" y="30"/>
                  </a:cubicBezTo>
                  <a:cubicBezTo>
                    <a:pt x="121" y="26"/>
                    <a:pt x="142" y="14"/>
                    <a:pt x="142" y="7"/>
                  </a:cubicBezTo>
                  <a:cubicBezTo>
                    <a:pt x="142" y="2"/>
                    <a:pt x="138" y="2"/>
                    <a:pt x="137" y="2"/>
                  </a:cubicBezTo>
                  <a:cubicBezTo>
                    <a:pt x="135" y="2"/>
                    <a:pt x="135" y="2"/>
                    <a:pt x="131" y="3"/>
                  </a:cubicBezTo>
                  <a:cubicBezTo>
                    <a:pt x="121" y="7"/>
                    <a:pt x="102" y="12"/>
                    <a:pt x="81" y="12"/>
                  </a:cubicBezTo>
                  <a:cubicBezTo>
                    <a:pt x="63" y="11"/>
                    <a:pt x="47" y="8"/>
                    <a:pt x="30" y="2"/>
                  </a:cubicBezTo>
                  <a:cubicBezTo>
                    <a:pt x="27" y="0"/>
                    <a:pt x="28" y="1"/>
                    <a:pt x="27" y="0"/>
                  </a:cubicBezTo>
                  <a:cubicBezTo>
                    <a:pt x="21" y="0"/>
                    <a:pt x="21" y="4"/>
                    <a:pt x="21" y="9"/>
                  </a:cubicBezTo>
                  <a:cubicBezTo>
                    <a:pt x="21" y="40"/>
                    <a:pt x="20" y="72"/>
                    <a:pt x="20" y="103"/>
                  </a:cubicBezTo>
                  <a:cubicBezTo>
                    <a:pt x="20" y="108"/>
                    <a:pt x="20" y="112"/>
                    <a:pt x="27" y="112"/>
                  </a:cubicBezTo>
                  <a:cubicBezTo>
                    <a:pt x="29" y="112"/>
                    <a:pt x="30" y="110"/>
                    <a:pt x="32" y="108"/>
                  </a:cubicBezTo>
                  <a:cubicBezTo>
                    <a:pt x="45" y="94"/>
                    <a:pt x="60" y="88"/>
                    <a:pt x="81" y="88"/>
                  </a:cubicBezTo>
                  <a:cubicBezTo>
                    <a:pt x="99" y="88"/>
                    <a:pt x="109" y="99"/>
                    <a:pt x="113" y="106"/>
                  </a:cubicBezTo>
                  <a:cubicBezTo>
                    <a:pt x="119" y="117"/>
                    <a:pt x="121" y="129"/>
                    <a:pt x="121" y="145"/>
                  </a:cubicBezTo>
                  <a:cubicBezTo>
                    <a:pt x="121" y="157"/>
                    <a:pt x="120" y="175"/>
                    <a:pt x="108" y="187"/>
                  </a:cubicBezTo>
                  <a:cubicBezTo>
                    <a:pt x="94" y="201"/>
                    <a:pt x="76" y="203"/>
                    <a:pt x="69" y="203"/>
                  </a:cubicBezTo>
                  <a:cubicBezTo>
                    <a:pt x="50" y="203"/>
                    <a:pt x="28" y="193"/>
                    <a:pt x="17" y="174"/>
                  </a:cubicBezTo>
                  <a:cubicBezTo>
                    <a:pt x="31" y="174"/>
                    <a:pt x="35" y="163"/>
                    <a:pt x="35" y="156"/>
                  </a:cubicBezTo>
                  <a:cubicBezTo>
                    <a:pt x="35" y="147"/>
                    <a:pt x="28" y="140"/>
                    <a:pt x="18" y="140"/>
                  </a:cubicBezTo>
                  <a:cubicBezTo>
                    <a:pt x="11" y="140"/>
                    <a:pt x="0" y="143"/>
                    <a:pt x="0" y="158"/>
                  </a:cubicBezTo>
                  <a:cubicBezTo>
                    <a:pt x="0" y="188"/>
                    <a:pt x="29" y="215"/>
                    <a:pt x="69" y="215"/>
                  </a:cubicBezTo>
                  <a:cubicBezTo>
                    <a:pt x="116" y="216"/>
                    <a:pt x="153" y="184"/>
                    <a:pt x="154" y="145"/>
                  </a:cubicBezTo>
                  <a:cubicBezTo>
                    <a:pt x="154" y="112"/>
                    <a:pt x="125" y="78"/>
                    <a:pt x="83" y="77"/>
                  </a:cubicBezTo>
                  <a:cubicBezTo>
                    <a:pt x="62" y="77"/>
                    <a:pt x="46" y="82"/>
                    <a:pt x="34" y="93"/>
                  </a:cubicBezTo>
                  <a:cubicBezTo>
                    <a:pt x="34" y="74"/>
                    <a:pt x="35" y="55"/>
                    <a:pt x="35" y="3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400" bIns="324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10" name=""/>
            <p:cNvSpPr/>
            <p:nvPr/>
          </p:nvSpPr>
          <p:spPr>
            <a:xfrm>
              <a:off x="3615480" y="3228480"/>
              <a:ext cx="1093320" cy="21240"/>
            </a:xfrm>
            <a:custGeom>
              <a:avLst/>
              <a:gdLst>
                <a:gd name="textAreaLeft" fmla="*/ 0 w 1093320"/>
                <a:gd name="textAreaRight" fmla="*/ 1095480 w 1093320"/>
                <a:gd name="textAreaTop" fmla="*/ 0 h 21240"/>
                <a:gd name="textAreaBottom" fmla="*/ 23400 h 21240"/>
              </a:gdLst>
              <a:ahLst/>
              <a:rect l="textAreaLeft" t="textAreaTop" r="textAreaRight" b="textAreaBottom"/>
              <a:pathLst>
                <a:path w="3043" h="65">
                  <a:moveTo>
                    <a:pt x="1" y="0"/>
                  </a:moveTo>
                  <a:cubicBezTo>
                    <a:pt x="1015" y="13"/>
                    <a:pt x="2029" y="27"/>
                    <a:pt x="3043" y="40"/>
                  </a:cubicBezTo>
                  <a:cubicBezTo>
                    <a:pt x="3043" y="49"/>
                    <a:pt x="3043" y="57"/>
                    <a:pt x="3043" y="65"/>
                  </a:cubicBezTo>
                  <a:cubicBezTo>
                    <a:pt x="2029" y="52"/>
                    <a:pt x="1015" y="38"/>
                    <a:pt x="0" y="25"/>
                  </a:cubicBezTo>
                  <a:cubicBezTo>
                    <a:pt x="1" y="16"/>
                    <a:pt x="1" y="8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600" bIns="-216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11" name=""/>
            <p:cNvSpPr/>
            <p:nvPr/>
          </p:nvSpPr>
          <p:spPr>
            <a:xfrm>
              <a:off x="3621960" y="3300480"/>
              <a:ext cx="69480" cy="104760"/>
            </a:xfrm>
            <a:custGeom>
              <a:avLst/>
              <a:gdLst>
                <a:gd name="textAreaLeft" fmla="*/ 0 w 69480"/>
                <a:gd name="textAreaRight" fmla="*/ 71640 w 69480"/>
                <a:gd name="textAreaTop" fmla="*/ 0 h 104760"/>
                <a:gd name="textAreaBottom" fmla="*/ 106920 h 104760"/>
              </a:gdLst>
              <a:ahLst/>
              <a:rect l="textAreaLeft" t="textAreaTop" r="textAreaRight" b="textAreaBottom"/>
              <a:pathLst>
                <a:path w="199" h="297">
                  <a:moveTo>
                    <a:pt x="95" y="143"/>
                  </a:moveTo>
                  <a:cubicBezTo>
                    <a:pt x="129" y="144"/>
                    <a:pt x="153" y="167"/>
                    <a:pt x="152" y="213"/>
                  </a:cubicBezTo>
                  <a:cubicBezTo>
                    <a:pt x="152" y="268"/>
                    <a:pt x="120" y="284"/>
                    <a:pt x="95" y="283"/>
                  </a:cubicBezTo>
                  <a:cubicBezTo>
                    <a:pt x="78" y="283"/>
                    <a:pt x="41" y="277"/>
                    <a:pt x="22" y="252"/>
                  </a:cubicBezTo>
                  <a:cubicBezTo>
                    <a:pt x="43" y="251"/>
                    <a:pt x="49" y="237"/>
                    <a:pt x="49" y="228"/>
                  </a:cubicBezTo>
                  <a:cubicBezTo>
                    <a:pt x="49" y="214"/>
                    <a:pt x="39" y="205"/>
                    <a:pt x="25" y="204"/>
                  </a:cubicBezTo>
                  <a:cubicBezTo>
                    <a:pt x="13" y="204"/>
                    <a:pt x="0" y="211"/>
                    <a:pt x="0" y="229"/>
                  </a:cubicBezTo>
                  <a:cubicBezTo>
                    <a:pt x="-1" y="270"/>
                    <a:pt x="45" y="297"/>
                    <a:pt x="97" y="297"/>
                  </a:cubicBezTo>
                  <a:cubicBezTo>
                    <a:pt x="156" y="298"/>
                    <a:pt x="199" y="258"/>
                    <a:pt x="199" y="214"/>
                  </a:cubicBezTo>
                  <a:cubicBezTo>
                    <a:pt x="200" y="180"/>
                    <a:pt x="172" y="146"/>
                    <a:pt x="125" y="135"/>
                  </a:cubicBezTo>
                  <a:cubicBezTo>
                    <a:pt x="171" y="120"/>
                    <a:pt x="187" y="88"/>
                    <a:pt x="187" y="61"/>
                  </a:cubicBezTo>
                  <a:cubicBezTo>
                    <a:pt x="188" y="26"/>
                    <a:pt x="149" y="1"/>
                    <a:pt x="101" y="0"/>
                  </a:cubicBezTo>
                  <a:cubicBezTo>
                    <a:pt x="53" y="-1"/>
                    <a:pt x="17" y="22"/>
                    <a:pt x="16" y="57"/>
                  </a:cubicBezTo>
                  <a:cubicBezTo>
                    <a:pt x="16" y="71"/>
                    <a:pt x="25" y="80"/>
                    <a:pt x="39" y="81"/>
                  </a:cubicBezTo>
                  <a:cubicBezTo>
                    <a:pt x="51" y="81"/>
                    <a:pt x="60" y="70"/>
                    <a:pt x="60" y="58"/>
                  </a:cubicBezTo>
                  <a:cubicBezTo>
                    <a:pt x="60" y="45"/>
                    <a:pt x="51" y="36"/>
                    <a:pt x="39" y="35"/>
                  </a:cubicBezTo>
                  <a:cubicBezTo>
                    <a:pt x="53" y="17"/>
                    <a:pt x="83" y="12"/>
                    <a:pt x="99" y="12"/>
                  </a:cubicBezTo>
                  <a:cubicBezTo>
                    <a:pt x="120" y="13"/>
                    <a:pt x="146" y="22"/>
                    <a:pt x="145" y="61"/>
                  </a:cubicBezTo>
                  <a:cubicBezTo>
                    <a:pt x="145" y="78"/>
                    <a:pt x="140" y="98"/>
                    <a:pt x="127" y="112"/>
                  </a:cubicBezTo>
                  <a:cubicBezTo>
                    <a:pt x="113" y="128"/>
                    <a:pt x="101" y="129"/>
                    <a:pt x="80" y="131"/>
                  </a:cubicBezTo>
                  <a:cubicBezTo>
                    <a:pt x="69" y="131"/>
                    <a:pt x="68" y="131"/>
                    <a:pt x="66" y="131"/>
                  </a:cubicBezTo>
                  <a:cubicBezTo>
                    <a:pt x="65" y="132"/>
                    <a:pt x="62" y="132"/>
                    <a:pt x="62" y="136"/>
                  </a:cubicBezTo>
                  <a:cubicBezTo>
                    <a:pt x="62" y="143"/>
                    <a:pt x="66" y="143"/>
                    <a:pt x="73" y="143"/>
                  </a:cubicBezTo>
                  <a:cubicBezTo>
                    <a:pt x="80" y="143"/>
                    <a:pt x="88" y="143"/>
                    <a:pt x="95" y="14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12" name=""/>
            <p:cNvSpPr/>
            <p:nvPr/>
          </p:nvSpPr>
          <p:spPr>
            <a:xfrm>
              <a:off x="3709800" y="3336480"/>
              <a:ext cx="91800" cy="68760"/>
            </a:xfrm>
            <a:custGeom>
              <a:avLst/>
              <a:gdLst>
                <a:gd name="textAreaLeft" fmla="*/ 0 w 91800"/>
                <a:gd name="textAreaRight" fmla="*/ 93960 w 91800"/>
                <a:gd name="textAreaTop" fmla="*/ 0 h 68760"/>
                <a:gd name="textAreaBottom" fmla="*/ 70920 h 68760"/>
              </a:gdLst>
              <a:ahLst/>
              <a:rect l="textAreaLeft" t="textAreaTop" r="textAreaRight" b="textAreaBottom"/>
              <a:pathLst>
                <a:path w="261" h="197">
                  <a:moveTo>
                    <a:pt x="30" y="164"/>
                  </a:moveTo>
                  <a:cubicBezTo>
                    <a:pt x="28" y="170"/>
                    <a:pt x="26" y="180"/>
                    <a:pt x="26" y="182"/>
                  </a:cubicBezTo>
                  <a:cubicBezTo>
                    <a:pt x="26" y="191"/>
                    <a:pt x="33" y="195"/>
                    <a:pt x="40" y="195"/>
                  </a:cubicBezTo>
                  <a:cubicBezTo>
                    <a:pt x="49" y="195"/>
                    <a:pt x="55" y="190"/>
                    <a:pt x="58" y="186"/>
                  </a:cubicBezTo>
                  <a:cubicBezTo>
                    <a:pt x="60" y="182"/>
                    <a:pt x="63" y="168"/>
                    <a:pt x="65" y="160"/>
                  </a:cubicBezTo>
                  <a:cubicBezTo>
                    <a:pt x="67" y="151"/>
                    <a:pt x="72" y="131"/>
                    <a:pt x="76" y="121"/>
                  </a:cubicBezTo>
                  <a:cubicBezTo>
                    <a:pt x="78" y="110"/>
                    <a:pt x="80" y="101"/>
                    <a:pt x="83" y="91"/>
                  </a:cubicBezTo>
                  <a:cubicBezTo>
                    <a:pt x="87" y="73"/>
                    <a:pt x="89" y="69"/>
                    <a:pt x="101" y="52"/>
                  </a:cubicBezTo>
                  <a:cubicBezTo>
                    <a:pt x="114" y="34"/>
                    <a:pt x="133" y="12"/>
                    <a:pt x="166" y="12"/>
                  </a:cubicBezTo>
                  <a:cubicBezTo>
                    <a:pt x="191" y="12"/>
                    <a:pt x="191" y="35"/>
                    <a:pt x="190" y="44"/>
                  </a:cubicBezTo>
                  <a:cubicBezTo>
                    <a:pt x="190" y="69"/>
                    <a:pt x="172" y="118"/>
                    <a:pt x="165" y="136"/>
                  </a:cubicBezTo>
                  <a:cubicBezTo>
                    <a:pt x="159" y="148"/>
                    <a:pt x="158" y="152"/>
                    <a:pt x="158" y="159"/>
                  </a:cubicBezTo>
                  <a:cubicBezTo>
                    <a:pt x="157" y="182"/>
                    <a:pt x="176" y="196"/>
                    <a:pt x="199" y="197"/>
                  </a:cubicBezTo>
                  <a:cubicBezTo>
                    <a:pt x="241" y="197"/>
                    <a:pt x="261" y="139"/>
                    <a:pt x="261" y="132"/>
                  </a:cubicBezTo>
                  <a:cubicBezTo>
                    <a:pt x="261" y="127"/>
                    <a:pt x="256" y="127"/>
                    <a:pt x="254" y="127"/>
                  </a:cubicBezTo>
                  <a:cubicBezTo>
                    <a:pt x="249" y="127"/>
                    <a:pt x="247" y="128"/>
                    <a:pt x="245" y="134"/>
                  </a:cubicBezTo>
                  <a:cubicBezTo>
                    <a:pt x="236" y="169"/>
                    <a:pt x="217" y="186"/>
                    <a:pt x="199" y="186"/>
                  </a:cubicBezTo>
                  <a:cubicBezTo>
                    <a:pt x="190" y="186"/>
                    <a:pt x="189" y="179"/>
                    <a:pt x="189" y="170"/>
                  </a:cubicBezTo>
                  <a:cubicBezTo>
                    <a:pt x="189" y="159"/>
                    <a:pt x="191" y="154"/>
                    <a:pt x="200" y="135"/>
                  </a:cubicBezTo>
                  <a:cubicBezTo>
                    <a:pt x="205" y="121"/>
                    <a:pt x="223" y="75"/>
                    <a:pt x="224" y="52"/>
                  </a:cubicBezTo>
                  <a:cubicBezTo>
                    <a:pt x="224" y="9"/>
                    <a:pt x="191" y="2"/>
                    <a:pt x="168" y="1"/>
                  </a:cubicBezTo>
                  <a:cubicBezTo>
                    <a:pt x="133" y="1"/>
                    <a:pt x="109" y="22"/>
                    <a:pt x="94" y="39"/>
                  </a:cubicBezTo>
                  <a:cubicBezTo>
                    <a:pt x="93" y="9"/>
                    <a:pt x="67" y="0"/>
                    <a:pt x="49" y="0"/>
                  </a:cubicBezTo>
                  <a:cubicBezTo>
                    <a:pt x="30" y="0"/>
                    <a:pt x="21" y="12"/>
                    <a:pt x="16" y="22"/>
                  </a:cubicBezTo>
                  <a:cubicBezTo>
                    <a:pt x="5" y="38"/>
                    <a:pt x="0" y="63"/>
                    <a:pt x="0" y="65"/>
                  </a:cubicBezTo>
                  <a:cubicBezTo>
                    <a:pt x="0" y="70"/>
                    <a:pt x="5" y="70"/>
                    <a:pt x="7" y="70"/>
                  </a:cubicBezTo>
                  <a:cubicBezTo>
                    <a:pt x="12" y="70"/>
                    <a:pt x="14" y="70"/>
                    <a:pt x="16" y="58"/>
                  </a:cubicBezTo>
                  <a:cubicBezTo>
                    <a:pt x="23" y="33"/>
                    <a:pt x="32" y="10"/>
                    <a:pt x="48" y="10"/>
                  </a:cubicBezTo>
                  <a:cubicBezTo>
                    <a:pt x="60" y="11"/>
                    <a:pt x="61" y="21"/>
                    <a:pt x="61" y="34"/>
                  </a:cubicBezTo>
                  <a:cubicBezTo>
                    <a:pt x="61" y="41"/>
                    <a:pt x="57" y="57"/>
                    <a:pt x="54" y="69"/>
                  </a:cubicBezTo>
                  <a:cubicBezTo>
                    <a:pt x="51" y="81"/>
                    <a:pt x="46" y="99"/>
                    <a:pt x="45" y="108"/>
                  </a:cubicBezTo>
                  <a:cubicBezTo>
                    <a:pt x="40" y="127"/>
                    <a:pt x="35" y="146"/>
                    <a:pt x="30" y="16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920" bIns="259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13" name=""/>
            <p:cNvSpPr/>
            <p:nvPr/>
          </p:nvSpPr>
          <p:spPr>
            <a:xfrm>
              <a:off x="3825360" y="3334320"/>
              <a:ext cx="60840" cy="65520"/>
            </a:xfrm>
            <a:custGeom>
              <a:avLst/>
              <a:gdLst>
                <a:gd name="textAreaLeft" fmla="*/ 0 w 60840"/>
                <a:gd name="textAreaRight" fmla="*/ 63000 w 60840"/>
                <a:gd name="textAreaTop" fmla="*/ 0 h 65520"/>
                <a:gd name="textAreaBottom" fmla="*/ 67680 h 65520"/>
              </a:gdLst>
              <a:ahLst/>
              <a:rect l="textAreaLeft" t="textAreaTop" r="textAreaRight" b="textAreaBottom"/>
              <a:pathLst>
                <a:path w="175" h="188">
                  <a:moveTo>
                    <a:pt x="100" y="94"/>
                  </a:moveTo>
                  <a:cubicBezTo>
                    <a:pt x="137" y="79"/>
                    <a:pt x="152" y="72"/>
                    <a:pt x="163" y="68"/>
                  </a:cubicBezTo>
                  <a:cubicBezTo>
                    <a:pt x="170" y="65"/>
                    <a:pt x="175" y="63"/>
                    <a:pt x="175" y="54"/>
                  </a:cubicBezTo>
                  <a:cubicBezTo>
                    <a:pt x="175" y="47"/>
                    <a:pt x="168" y="40"/>
                    <a:pt x="161" y="40"/>
                  </a:cubicBezTo>
                  <a:cubicBezTo>
                    <a:pt x="158" y="40"/>
                    <a:pt x="158" y="40"/>
                    <a:pt x="153" y="43"/>
                  </a:cubicBezTo>
                  <a:cubicBezTo>
                    <a:pt x="133" y="57"/>
                    <a:pt x="113" y="70"/>
                    <a:pt x="93" y="83"/>
                  </a:cubicBezTo>
                  <a:cubicBezTo>
                    <a:pt x="95" y="62"/>
                    <a:pt x="98" y="40"/>
                    <a:pt x="101" y="18"/>
                  </a:cubicBezTo>
                  <a:cubicBezTo>
                    <a:pt x="102" y="11"/>
                    <a:pt x="101" y="0"/>
                    <a:pt x="89" y="0"/>
                  </a:cubicBezTo>
                  <a:cubicBezTo>
                    <a:pt x="83" y="0"/>
                    <a:pt x="75" y="3"/>
                    <a:pt x="74" y="12"/>
                  </a:cubicBezTo>
                  <a:cubicBezTo>
                    <a:pt x="74" y="16"/>
                    <a:pt x="76" y="30"/>
                    <a:pt x="76" y="34"/>
                  </a:cubicBezTo>
                  <a:cubicBezTo>
                    <a:pt x="78" y="41"/>
                    <a:pt x="81" y="73"/>
                    <a:pt x="81" y="83"/>
                  </a:cubicBezTo>
                  <a:cubicBezTo>
                    <a:pt x="61" y="69"/>
                    <a:pt x="42" y="56"/>
                    <a:pt x="23" y="42"/>
                  </a:cubicBezTo>
                  <a:cubicBezTo>
                    <a:pt x="18" y="40"/>
                    <a:pt x="18" y="38"/>
                    <a:pt x="13" y="38"/>
                  </a:cubicBezTo>
                  <a:cubicBezTo>
                    <a:pt x="6" y="38"/>
                    <a:pt x="1" y="45"/>
                    <a:pt x="1" y="52"/>
                  </a:cubicBezTo>
                  <a:cubicBezTo>
                    <a:pt x="0" y="61"/>
                    <a:pt x="6" y="63"/>
                    <a:pt x="9" y="65"/>
                  </a:cubicBezTo>
                  <a:cubicBezTo>
                    <a:pt x="31" y="74"/>
                    <a:pt x="52" y="84"/>
                    <a:pt x="73" y="94"/>
                  </a:cubicBezTo>
                  <a:cubicBezTo>
                    <a:pt x="38" y="107"/>
                    <a:pt x="22" y="114"/>
                    <a:pt x="12" y="119"/>
                  </a:cubicBezTo>
                  <a:cubicBezTo>
                    <a:pt x="3" y="123"/>
                    <a:pt x="0" y="125"/>
                    <a:pt x="0" y="132"/>
                  </a:cubicBezTo>
                  <a:cubicBezTo>
                    <a:pt x="-1" y="141"/>
                    <a:pt x="5" y="146"/>
                    <a:pt x="12" y="146"/>
                  </a:cubicBezTo>
                  <a:cubicBezTo>
                    <a:pt x="15" y="146"/>
                    <a:pt x="17" y="146"/>
                    <a:pt x="22" y="143"/>
                  </a:cubicBezTo>
                  <a:cubicBezTo>
                    <a:pt x="41" y="130"/>
                    <a:pt x="61" y="117"/>
                    <a:pt x="80" y="104"/>
                  </a:cubicBezTo>
                  <a:cubicBezTo>
                    <a:pt x="78" y="127"/>
                    <a:pt x="75" y="150"/>
                    <a:pt x="72" y="173"/>
                  </a:cubicBezTo>
                  <a:cubicBezTo>
                    <a:pt x="72" y="184"/>
                    <a:pt x="81" y="188"/>
                    <a:pt x="86" y="188"/>
                  </a:cubicBezTo>
                  <a:cubicBezTo>
                    <a:pt x="91" y="188"/>
                    <a:pt x="98" y="184"/>
                    <a:pt x="99" y="174"/>
                  </a:cubicBezTo>
                  <a:cubicBezTo>
                    <a:pt x="99" y="170"/>
                    <a:pt x="97" y="158"/>
                    <a:pt x="97" y="152"/>
                  </a:cubicBezTo>
                  <a:cubicBezTo>
                    <a:pt x="97" y="145"/>
                    <a:pt x="94" y="113"/>
                    <a:pt x="92" y="105"/>
                  </a:cubicBezTo>
                  <a:cubicBezTo>
                    <a:pt x="110" y="116"/>
                    <a:pt x="127" y="127"/>
                    <a:pt x="144" y="139"/>
                  </a:cubicBezTo>
                  <a:cubicBezTo>
                    <a:pt x="155" y="148"/>
                    <a:pt x="157" y="148"/>
                    <a:pt x="160" y="148"/>
                  </a:cubicBezTo>
                  <a:cubicBezTo>
                    <a:pt x="167" y="148"/>
                    <a:pt x="174" y="143"/>
                    <a:pt x="174" y="134"/>
                  </a:cubicBezTo>
                  <a:cubicBezTo>
                    <a:pt x="174" y="125"/>
                    <a:pt x="169" y="123"/>
                    <a:pt x="164" y="121"/>
                  </a:cubicBezTo>
                  <a:cubicBezTo>
                    <a:pt x="142" y="112"/>
                    <a:pt x="121" y="103"/>
                    <a:pt x="100" y="9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680" bIns="226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14" name=""/>
            <p:cNvSpPr/>
            <p:nvPr/>
          </p:nvSpPr>
          <p:spPr>
            <a:xfrm>
              <a:off x="3909960" y="3304440"/>
              <a:ext cx="69120" cy="104760"/>
            </a:xfrm>
            <a:custGeom>
              <a:avLst/>
              <a:gdLst>
                <a:gd name="textAreaLeft" fmla="*/ 0 w 69120"/>
                <a:gd name="textAreaRight" fmla="*/ 71280 w 69120"/>
                <a:gd name="textAreaTop" fmla="*/ 0 h 104760"/>
                <a:gd name="textAreaBottom" fmla="*/ 106920 h 104760"/>
              </a:gdLst>
              <a:ahLst/>
              <a:rect l="textAreaLeft" t="textAreaTop" r="textAreaRight" b="textAreaBottom"/>
              <a:pathLst>
                <a:path w="198" h="297">
                  <a:moveTo>
                    <a:pt x="96" y="143"/>
                  </a:moveTo>
                  <a:cubicBezTo>
                    <a:pt x="129" y="143"/>
                    <a:pt x="153" y="167"/>
                    <a:pt x="153" y="213"/>
                  </a:cubicBezTo>
                  <a:cubicBezTo>
                    <a:pt x="152" y="268"/>
                    <a:pt x="120" y="283"/>
                    <a:pt x="96" y="283"/>
                  </a:cubicBezTo>
                  <a:cubicBezTo>
                    <a:pt x="78" y="283"/>
                    <a:pt x="42" y="277"/>
                    <a:pt x="23" y="252"/>
                  </a:cubicBezTo>
                  <a:cubicBezTo>
                    <a:pt x="44" y="250"/>
                    <a:pt x="47" y="236"/>
                    <a:pt x="47" y="227"/>
                  </a:cubicBezTo>
                  <a:cubicBezTo>
                    <a:pt x="48" y="213"/>
                    <a:pt x="39" y="204"/>
                    <a:pt x="25" y="204"/>
                  </a:cubicBezTo>
                  <a:cubicBezTo>
                    <a:pt x="13" y="204"/>
                    <a:pt x="1" y="211"/>
                    <a:pt x="0" y="228"/>
                  </a:cubicBezTo>
                  <a:cubicBezTo>
                    <a:pt x="0" y="269"/>
                    <a:pt x="45" y="296"/>
                    <a:pt x="97" y="297"/>
                  </a:cubicBezTo>
                  <a:cubicBezTo>
                    <a:pt x="157" y="298"/>
                    <a:pt x="197" y="258"/>
                    <a:pt x="198" y="213"/>
                  </a:cubicBezTo>
                  <a:cubicBezTo>
                    <a:pt x="198" y="180"/>
                    <a:pt x="173" y="146"/>
                    <a:pt x="126" y="134"/>
                  </a:cubicBezTo>
                  <a:cubicBezTo>
                    <a:pt x="169" y="119"/>
                    <a:pt x="187" y="87"/>
                    <a:pt x="188" y="61"/>
                  </a:cubicBezTo>
                  <a:cubicBezTo>
                    <a:pt x="188" y="25"/>
                    <a:pt x="148" y="0"/>
                    <a:pt x="101" y="0"/>
                  </a:cubicBezTo>
                  <a:cubicBezTo>
                    <a:pt x="54" y="-1"/>
                    <a:pt x="17" y="21"/>
                    <a:pt x="16" y="57"/>
                  </a:cubicBezTo>
                  <a:cubicBezTo>
                    <a:pt x="16" y="71"/>
                    <a:pt x="25" y="80"/>
                    <a:pt x="39" y="80"/>
                  </a:cubicBezTo>
                  <a:cubicBezTo>
                    <a:pt x="51" y="80"/>
                    <a:pt x="60" y="70"/>
                    <a:pt x="60" y="57"/>
                  </a:cubicBezTo>
                  <a:cubicBezTo>
                    <a:pt x="60" y="45"/>
                    <a:pt x="52" y="36"/>
                    <a:pt x="39" y="34"/>
                  </a:cubicBezTo>
                  <a:cubicBezTo>
                    <a:pt x="54" y="17"/>
                    <a:pt x="83" y="12"/>
                    <a:pt x="99" y="12"/>
                  </a:cubicBezTo>
                  <a:cubicBezTo>
                    <a:pt x="118" y="12"/>
                    <a:pt x="146" y="21"/>
                    <a:pt x="146" y="60"/>
                  </a:cubicBezTo>
                  <a:cubicBezTo>
                    <a:pt x="146" y="78"/>
                    <a:pt x="138" y="97"/>
                    <a:pt x="128" y="111"/>
                  </a:cubicBezTo>
                  <a:cubicBezTo>
                    <a:pt x="113" y="127"/>
                    <a:pt x="101" y="129"/>
                    <a:pt x="80" y="130"/>
                  </a:cubicBezTo>
                  <a:cubicBezTo>
                    <a:pt x="70" y="130"/>
                    <a:pt x="68" y="130"/>
                    <a:pt x="66" y="130"/>
                  </a:cubicBezTo>
                  <a:cubicBezTo>
                    <a:pt x="64" y="130"/>
                    <a:pt x="61" y="132"/>
                    <a:pt x="61" y="135"/>
                  </a:cubicBezTo>
                  <a:cubicBezTo>
                    <a:pt x="61" y="142"/>
                    <a:pt x="66" y="143"/>
                    <a:pt x="73" y="143"/>
                  </a:cubicBezTo>
                  <a:cubicBezTo>
                    <a:pt x="81" y="143"/>
                    <a:pt x="88" y="143"/>
                    <a:pt x="96" y="14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15" name=""/>
            <p:cNvSpPr/>
            <p:nvPr/>
          </p:nvSpPr>
          <p:spPr>
            <a:xfrm>
              <a:off x="4050000" y="3250440"/>
              <a:ext cx="55080" cy="75240"/>
            </a:xfrm>
            <a:custGeom>
              <a:avLst/>
              <a:gdLst>
                <a:gd name="textAreaLeft" fmla="*/ 0 w 55080"/>
                <a:gd name="textAreaRight" fmla="*/ 57240 w 55080"/>
                <a:gd name="textAreaTop" fmla="*/ 0 h 75240"/>
                <a:gd name="textAreaBottom" fmla="*/ 77400 h 75240"/>
              </a:gdLst>
              <a:ahLst/>
              <a:rect l="textAreaLeft" t="textAreaTop" r="textAreaRight" b="textAreaBottom"/>
              <a:pathLst>
                <a:path w="159" h="215">
                  <a:moveTo>
                    <a:pt x="78" y="105"/>
                  </a:moveTo>
                  <a:cubicBezTo>
                    <a:pt x="106" y="105"/>
                    <a:pt x="125" y="123"/>
                    <a:pt x="125" y="153"/>
                  </a:cubicBezTo>
                  <a:cubicBezTo>
                    <a:pt x="124" y="185"/>
                    <a:pt x="105" y="201"/>
                    <a:pt x="77" y="200"/>
                  </a:cubicBezTo>
                  <a:cubicBezTo>
                    <a:pt x="73" y="200"/>
                    <a:pt x="37" y="200"/>
                    <a:pt x="21" y="184"/>
                  </a:cubicBezTo>
                  <a:cubicBezTo>
                    <a:pt x="35" y="182"/>
                    <a:pt x="39" y="173"/>
                    <a:pt x="39" y="164"/>
                  </a:cubicBezTo>
                  <a:cubicBezTo>
                    <a:pt x="39" y="154"/>
                    <a:pt x="30" y="147"/>
                    <a:pt x="20" y="147"/>
                  </a:cubicBezTo>
                  <a:cubicBezTo>
                    <a:pt x="9" y="146"/>
                    <a:pt x="0" y="152"/>
                    <a:pt x="0" y="166"/>
                  </a:cubicBezTo>
                  <a:cubicBezTo>
                    <a:pt x="0" y="198"/>
                    <a:pt x="36" y="214"/>
                    <a:pt x="78" y="215"/>
                  </a:cubicBezTo>
                  <a:cubicBezTo>
                    <a:pt x="127" y="215"/>
                    <a:pt x="159" y="184"/>
                    <a:pt x="159" y="154"/>
                  </a:cubicBezTo>
                  <a:cubicBezTo>
                    <a:pt x="160" y="129"/>
                    <a:pt x="139" y="106"/>
                    <a:pt x="104" y="98"/>
                  </a:cubicBezTo>
                  <a:cubicBezTo>
                    <a:pt x="141" y="86"/>
                    <a:pt x="150" y="63"/>
                    <a:pt x="150" y="46"/>
                  </a:cubicBezTo>
                  <a:cubicBezTo>
                    <a:pt x="151" y="19"/>
                    <a:pt x="120" y="1"/>
                    <a:pt x="81" y="0"/>
                  </a:cubicBezTo>
                  <a:cubicBezTo>
                    <a:pt x="44" y="0"/>
                    <a:pt x="13" y="15"/>
                    <a:pt x="12" y="44"/>
                  </a:cubicBezTo>
                  <a:cubicBezTo>
                    <a:pt x="12" y="58"/>
                    <a:pt x="24" y="62"/>
                    <a:pt x="30" y="62"/>
                  </a:cubicBezTo>
                  <a:cubicBezTo>
                    <a:pt x="38" y="62"/>
                    <a:pt x="47" y="55"/>
                    <a:pt x="47" y="44"/>
                  </a:cubicBezTo>
                  <a:cubicBezTo>
                    <a:pt x="47" y="37"/>
                    <a:pt x="44" y="28"/>
                    <a:pt x="34" y="26"/>
                  </a:cubicBezTo>
                  <a:cubicBezTo>
                    <a:pt x="46" y="12"/>
                    <a:pt x="74" y="11"/>
                    <a:pt x="81" y="11"/>
                  </a:cubicBezTo>
                  <a:cubicBezTo>
                    <a:pt x="102" y="11"/>
                    <a:pt x="119" y="24"/>
                    <a:pt x="119" y="45"/>
                  </a:cubicBezTo>
                  <a:cubicBezTo>
                    <a:pt x="119" y="63"/>
                    <a:pt x="106" y="91"/>
                    <a:pt x="73" y="92"/>
                  </a:cubicBezTo>
                  <a:cubicBezTo>
                    <a:pt x="66" y="92"/>
                    <a:pt x="64" y="92"/>
                    <a:pt x="55" y="94"/>
                  </a:cubicBezTo>
                  <a:cubicBezTo>
                    <a:pt x="52" y="94"/>
                    <a:pt x="48" y="94"/>
                    <a:pt x="48" y="99"/>
                  </a:cubicBezTo>
                  <a:cubicBezTo>
                    <a:pt x="48" y="104"/>
                    <a:pt x="52" y="104"/>
                    <a:pt x="57" y="104"/>
                  </a:cubicBezTo>
                  <a:cubicBezTo>
                    <a:pt x="64" y="105"/>
                    <a:pt x="71" y="105"/>
                    <a:pt x="78" y="10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400" bIns="324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16" name=""/>
            <p:cNvSpPr/>
            <p:nvPr/>
          </p:nvSpPr>
          <p:spPr>
            <a:xfrm>
              <a:off x="4029840" y="3265560"/>
              <a:ext cx="133200" cy="153720"/>
            </a:xfrm>
            <a:custGeom>
              <a:avLst/>
              <a:gdLst>
                <a:gd name="textAreaLeft" fmla="*/ 0 w 133200"/>
                <a:gd name="textAreaRight" fmla="*/ 135360 w 133200"/>
                <a:gd name="textAreaTop" fmla="*/ 0 h 153720"/>
                <a:gd name="textAreaBottom" fmla="*/ 155880 h 153720"/>
              </a:gdLst>
              <a:ahLst/>
              <a:rect l="textAreaLeft" t="textAreaTop" r="textAreaRight" b="textAreaBottom"/>
              <a:pathLst>
                <a:path w="376" h="433">
                  <a:moveTo>
                    <a:pt x="149" y="385"/>
                  </a:moveTo>
                  <a:cubicBezTo>
                    <a:pt x="121" y="328"/>
                    <a:pt x="93" y="271"/>
                    <a:pt x="66" y="214"/>
                  </a:cubicBezTo>
                  <a:cubicBezTo>
                    <a:pt x="64" y="211"/>
                    <a:pt x="62" y="207"/>
                    <a:pt x="59" y="207"/>
                  </a:cubicBezTo>
                  <a:cubicBezTo>
                    <a:pt x="57" y="207"/>
                    <a:pt x="57" y="207"/>
                    <a:pt x="52" y="210"/>
                  </a:cubicBezTo>
                  <a:cubicBezTo>
                    <a:pt x="36" y="221"/>
                    <a:pt x="21" y="231"/>
                    <a:pt x="6" y="242"/>
                  </a:cubicBezTo>
                  <a:cubicBezTo>
                    <a:pt x="1" y="245"/>
                    <a:pt x="1" y="247"/>
                    <a:pt x="0" y="249"/>
                  </a:cubicBezTo>
                  <a:cubicBezTo>
                    <a:pt x="0" y="251"/>
                    <a:pt x="2" y="254"/>
                    <a:pt x="6" y="254"/>
                  </a:cubicBezTo>
                  <a:cubicBezTo>
                    <a:pt x="7" y="254"/>
                    <a:pt x="9" y="254"/>
                    <a:pt x="14" y="251"/>
                  </a:cubicBezTo>
                  <a:cubicBezTo>
                    <a:pt x="20" y="247"/>
                    <a:pt x="32" y="239"/>
                    <a:pt x="37" y="235"/>
                  </a:cubicBezTo>
                  <a:cubicBezTo>
                    <a:pt x="67" y="299"/>
                    <a:pt x="97" y="362"/>
                    <a:pt x="128" y="426"/>
                  </a:cubicBezTo>
                  <a:cubicBezTo>
                    <a:pt x="131" y="431"/>
                    <a:pt x="133" y="433"/>
                    <a:pt x="138" y="433"/>
                  </a:cubicBezTo>
                  <a:cubicBezTo>
                    <a:pt x="141" y="433"/>
                    <a:pt x="147" y="433"/>
                    <a:pt x="152" y="424"/>
                  </a:cubicBezTo>
                  <a:cubicBezTo>
                    <a:pt x="225" y="290"/>
                    <a:pt x="299" y="155"/>
                    <a:pt x="372" y="20"/>
                  </a:cubicBezTo>
                  <a:cubicBezTo>
                    <a:pt x="376" y="15"/>
                    <a:pt x="376" y="13"/>
                    <a:pt x="376" y="11"/>
                  </a:cubicBezTo>
                  <a:cubicBezTo>
                    <a:pt x="376" y="4"/>
                    <a:pt x="371" y="0"/>
                    <a:pt x="365" y="0"/>
                  </a:cubicBezTo>
                  <a:cubicBezTo>
                    <a:pt x="360" y="0"/>
                    <a:pt x="357" y="4"/>
                    <a:pt x="355" y="9"/>
                  </a:cubicBezTo>
                  <a:cubicBezTo>
                    <a:pt x="286" y="134"/>
                    <a:pt x="218" y="260"/>
                    <a:pt x="149" y="3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17" name=""/>
            <p:cNvSpPr/>
            <p:nvPr/>
          </p:nvSpPr>
          <p:spPr>
            <a:xfrm>
              <a:off x="4161240" y="3265560"/>
              <a:ext cx="547200" cy="12960"/>
            </a:xfrm>
            <a:custGeom>
              <a:avLst/>
              <a:gdLst>
                <a:gd name="textAreaLeft" fmla="*/ 0 w 547200"/>
                <a:gd name="textAreaRight" fmla="*/ 549360 w 547200"/>
                <a:gd name="textAreaTop" fmla="*/ 0 h 12960"/>
                <a:gd name="textAreaBottom" fmla="*/ 15120 h 12960"/>
              </a:gdLst>
              <a:ahLst/>
              <a:rect l="textAreaLeft" t="textAreaTop" r="textAreaRight" b="textAreaBottom"/>
              <a:pathLst>
                <a:path w="1526" h="42">
                  <a:moveTo>
                    <a:pt x="0" y="0"/>
                  </a:moveTo>
                  <a:cubicBezTo>
                    <a:pt x="509" y="7"/>
                    <a:pt x="1017" y="14"/>
                    <a:pt x="1526" y="21"/>
                  </a:cubicBezTo>
                  <a:cubicBezTo>
                    <a:pt x="1526" y="28"/>
                    <a:pt x="1526" y="35"/>
                    <a:pt x="1526" y="42"/>
                  </a:cubicBezTo>
                  <a:cubicBezTo>
                    <a:pt x="1017" y="35"/>
                    <a:pt x="509" y="28"/>
                    <a:pt x="0" y="22"/>
                  </a:cubicBezTo>
                  <a:cubicBezTo>
                    <a:pt x="0" y="14"/>
                    <a:pt x="0" y="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9880" bIns="-298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18" name=""/>
            <p:cNvSpPr/>
            <p:nvPr/>
          </p:nvSpPr>
          <p:spPr>
            <a:xfrm>
              <a:off x="4169880" y="3307320"/>
              <a:ext cx="66600" cy="105480"/>
            </a:xfrm>
            <a:custGeom>
              <a:avLst/>
              <a:gdLst>
                <a:gd name="textAreaLeft" fmla="*/ 0 w 66600"/>
                <a:gd name="textAreaRight" fmla="*/ 68760 w 66600"/>
                <a:gd name="textAreaTop" fmla="*/ 0 h 105480"/>
                <a:gd name="textAreaBottom" fmla="*/ 107640 h 105480"/>
              </a:gdLst>
              <a:ahLst/>
              <a:rect l="textAreaLeft" t="textAreaTop" r="textAreaRight" b="textAreaBottom"/>
              <a:pathLst>
                <a:path w="191" h="299">
                  <a:moveTo>
                    <a:pt x="43" y="46"/>
                  </a:moveTo>
                  <a:cubicBezTo>
                    <a:pt x="63" y="52"/>
                    <a:pt x="76" y="52"/>
                    <a:pt x="83" y="52"/>
                  </a:cubicBezTo>
                  <a:cubicBezTo>
                    <a:pt x="140" y="53"/>
                    <a:pt x="174" y="14"/>
                    <a:pt x="174" y="7"/>
                  </a:cubicBezTo>
                  <a:cubicBezTo>
                    <a:pt x="174" y="2"/>
                    <a:pt x="171" y="2"/>
                    <a:pt x="169" y="2"/>
                  </a:cubicBezTo>
                  <a:cubicBezTo>
                    <a:pt x="168" y="2"/>
                    <a:pt x="167" y="2"/>
                    <a:pt x="165" y="2"/>
                  </a:cubicBezTo>
                  <a:cubicBezTo>
                    <a:pt x="155" y="7"/>
                    <a:pt x="132" y="16"/>
                    <a:pt x="101" y="15"/>
                  </a:cubicBezTo>
                  <a:cubicBezTo>
                    <a:pt x="88" y="15"/>
                    <a:pt x="66" y="13"/>
                    <a:pt x="38" y="2"/>
                  </a:cubicBezTo>
                  <a:cubicBezTo>
                    <a:pt x="34" y="0"/>
                    <a:pt x="34" y="1"/>
                    <a:pt x="33" y="0"/>
                  </a:cubicBezTo>
                  <a:cubicBezTo>
                    <a:pt x="27" y="0"/>
                    <a:pt x="27" y="4"/>
                    <a:pt x="27" y="11"/>
                  </a:cubicBezTo>
                  <a:cubicBezTo>
                    <a:pt x="27" y="54"/>
                    <a:pt x="26" y="97"/>
                    <a:pt x="26" y="140"/>
                  </a:cubicBezTo>
                  <a:cubicBezTo>
                    <a:pt x="26" y="147"/>
                    <a:pt x="25" y="152"/>
                    <a:pt x="32" y="153"/>
                  </a:cubicBezTo>
                  <a:cubicBezTo>
                    <a:pt x="36" y="153"/>
                    <a:pt x="36" y="153"/>
                    <a:pt x="41" y="147"/>
                  </a:cubicBezTo>
                  <a:cubicBezTo>
                    <a:pt x="59" y="123"/>
                    <a:pt x="85" y="120"/>
                    <a:pt x="101" y="120"/>
                  </a:cubicBezTo>
                  <a:cubicBezTo>
                    <a:pt x="127" y="120"/>
                    <a:pt x="137" y="142"/>
                    <a:pt x="139" y="145"/>
                  </a:cubicBezTo>
                  <a:cubicBezTo>
                    <a:pt x="148" y="159"/>
                    <a:pt x="149" y="175"/>
                    <a:pt x="149" y="202"/>
                  </a:cubicBezTo>
                  <a:cubicBezTo>
                    <a:pt x="149" y="214"/>
                    <a:pt x="148" y="239"/>
                    <a:pt x="136" y="258"/>
                  </a:cubicBezTo>
                  <a:cubicBezTo>
                    <a:pt x="125" y="274"/>
                    <a:pt x="106" y="285"/>
                    <a:pt x="85" y="284"/>
                  </a:cubicBezTo>
                  <a:cubicBezTo>
                    <a:pt x="57" y="284"/>
                    <a:pt x="29" y="268"/>
                    <a:pt x="19" y="239"/>
                  </a:cubicBezTo>
                  <a:cubicBezTo>
                    <a:pt x="35" y="241"/>
                    <a:pt x="44" y="231"/>
                    <a:pt x="44" y="218"/>
                  </a:cubicBezTo>
                  <a:cubicBezTo>
                    <a:pt x="44" y="199"/>
                    <a:pt x="27" y="195"/>
                    <a:pt x="21" y="195"/>
                  </a:cubicBezTo>
                  <a:cubicBezTo>
                    <a:pt x="14" y="203"/>
                    <a:pt x="0" y="195"/>
                    <a:pt x="0" y="219"/>
                  </a:cubicBezTo>
                  <a:cubicBezTo>
                    <a:pt x="0" y="258"/>
                    <a:pt x="34" y="298"/>
                    <a:pt x="86" y="298"/>
                  </a:cubicBezTo>
                  <a:cubicBezTo>
                    <a:pt x="141" y="299"/>
                    <a:pt x="190" y="259"/>
                    <a:pt x="191" y="204"/>
                  </a:cubicBezTo>
                  <a:cubicBezTo>
                    <a:pt x="191" y="155"/>
                    <a:pt x="155" y="108"/>
                    <a:pt x="101" y="107"/>
                  </a:cubicBezTo>
                  <a:cubicBezTo>
                    <a:pt x="82" y="107"/>
                    <a:pt x="59" y="112"/>
                    <a:pt x="41" y="128"/>
                  </a:cubicBezTo>
                  <a:cubicBezTo>
                    <a:pt x="42" y="101"/>
                    <a:pt x="42" y="74"/>
                    <a:pt x="43" y="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19" name=""/>
            <p:cNvSpPr/>
            <p:nvPr/>
          </p:nvSpPr>
          <p:spPr>
            <a:xfrm>
              <a:off x="4258800" y="3293640"/>
              <a:ext cx="53280" cy="72720"/>
            </a:xfrm>
            <a:custGeom>
              <a:avLst/>
              <a:gdLst>
                <a:gd name="textAreaLeft" fmla="*/ 0 w 53280"/>
                <a:gd name="textAreaRight" fmla="*/ 55440 w 53280"/>
                <a:gd name="textAreaTop" fmla="*/ 0 h 72720"/>
                <a:gd name="textAreaBottom" fmla="*/ 74880 h 72720"/>
              </a:gdLst>
              <a:ahLst/>
              <a:rect l="textAreaLeft" t="textAreaTop" r="textAreaRight" b="textAreaBottom"/>
              <a:pathLst>
                <a:path w="154" h="208">
                  <a:moveTo>
                    <a:pt x="153" y="148"/>
                  </a:moveTo>
                  <a:cubicBezTo>
                    <a:pt x="149" y="148"/>
                    <a:pt x="145" y="147"/>
                    <a:pt x="141" y="147"/>
                  </a:cubicBezTo>
                  <a:cubicBezTo>
                    <a:pt x="139" y="153"/>
                    <a:pt x="135" y="172"/>
                    <a:pt x="132" y="176"/>
                  </a:cubicBezTo>
                  <a:cubicBezTo>
                    <a:pt x="128" y="177"/>
                    <a:pt x="102" y="177"/>
                    <a:pt x="98" y="177"/>
                  </a:cubicBezTo>
                  <a:cubicBezTo>
                    <a:pt x="78" y="177"/>
                    <a:pt x="58" y="176"/>
                    <a:pt x="37" y="176"/>
                  </a:cubicBezTo>
                  <a:cubicBezTo>
                    <a:pt x="58" y="160"/>
                    <a:pt x="81" y="143"/>
                    <a:pt x="99" y="131"/>
                  </a:cubicBezTo>
                  <a:cubicBezTo>
                    <a:pt x="127" y="114"/>
                    <a:pt x="154" y="94"/>
                    <a:pt x="154" y="63"/>
                  </a:cubicBezTo>
                  <a:cubicBezTo>
                    <a:pt x="155" y="22"/>
                    <a:pt x="118" y="0"/>
                    <a:pt x="75" y="0"/>
                  </a:cubicBezTo>
                  <a:cubicBezTo>
                    <a:pt x="33" y="-1"/>
                    <a:pt x="3" y="22"/>
                    <a:pt x="2" y="53"/>
                  </a:cubicBezTo>
                  <a:cubicBezTo>
                    <a:pt x="2" y="69"/>
                    <a:pt x="14" y="71"/>
                    <a:pt x="19" y="71"/>
                  </a:cubicBezTo>
                  <a:cubicBezTo>
                    <a:pt x="26" y="72"/>
                    <a:pt x="37" y="66"/>
                    <a:pt x="37" y="54"/>
                  </a:cubicBezTo>
                  <a:cubicBezTo>
                    <a:pt x="37" y="43"/>
                    <a:pt x="29" y="36"/>
                    <a:pt x="20" y="36"/>
                  </a:cubicBezTo>
                  <a:cubicBezTo>
                    <a:pt x="29" y="22"/>
                    <a:pt x="46" y="13"/>
                    <a:pt x="67" y="14"/>
                  </a:cubicBezTo>
                  <a:cubicBezTo>
                    <a:pt x="97" y="14"/>
                    <a:pt x="121" y="32"/>
                    <a:pt x="121" y="62"/>
                  </a:cubicBezTo>
                  <a:cubicBezTo>
                    <a:pt x="121" y="89"/>
                    <a:pt x="103" y="108"/>
                    <a:pt x="78" y="127"/>
                  </a:cubicBezTo>
                  <a:cubicBezTo>
                    <a:pt x="53" y="149"/>
                    <a:pt x="29" y="170"/>
                    <a:pt x="4" y="192"/>
                  </a:cubicBezTo>
                  <a:cubicBezTo>
                    <a:pt x="0" y="193"/>
                    <a:pt x="0" y="193"/>
                    <a:pt x="0" y="195"/>
                  </a:cubicBezTo>
                  <a:cubicBezTo>
                    <a:pt x="0" y="199"/>
                    <a:pt x="0" y="202"/>
                    <a:pt x="0" y="206"/>
                  </a:cubicBezTo>
                  <a:cubicBezTo>
                    <a:pt x="47" y="206"/>
                    <a:pt x="95" y="207"/>
                    <a:pt x="142" y="208"/>
                  </a:cubicBezTo>
                  <a:cubicBezTo>
                    <a:pt x="145" y="188"/>
                    <a:pt x="149" y="168"/>
                    <a:pt x="153" y="14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9880" bIns="298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20" name=""/>
            <p:cNvSpPr/>
            <p:nvPr/>
          </p:nvSpPr>
          <p:spPr>
            <a:xfrm>
              <a:off x="4348440" y="3341160"/>
              <a:ext cx="60480" cy="65520"/>
            </a:xfrm>
            <a:custGeom>
              <a:avLst/>
              <a:gdLst>
                <a:gd name="textAreaLeft" fmla="*/ 0 w 60480"/>
                <a:gd name="textAreaRight" fmla="*/ 62640 w 60480"/>
                <a:gd name="textAreaTop" fmla="*/ 0 h 65520"/>
                <a:gd name="textAreaBottom" fmla="*/ 67680 h 65520"/>
              </a:gdLst>
              <a:ahLst/>
              <a:rect l="textAreaLeft" t="textAreaTop" r="textAreaRight" b="textAreaBottom"/>
              <a:pathLst>
                <a:path w="174" h="188">
                  <a:moveTo>
                    <a:pt x="100" y="94"/>
                  </a:moveTo>
                  <a:cubicBezTo>
                    <a:pt x="136" y="79"/>
                    <a:pt x="151" y="72"/>
                    <a:pt x="164" y="69"/>
                  </a:cubicBezTo>
                  <a:cubicBezTo>
                    <a:pt x="171" y="65"/>
                    <a:pt x="174" y="63"/>
                    <a:pt x="174" y="55"/>
                  </a:cubicBezTo>
                  <a:cubicBezTo>
                    <a:pt x="174" y="48"/>
                    <a:pt x="169" y="40"/>
                    <a:pt x="162" y="40"/>
                  </a:cubicBezTo>
                  <a:cubicBezTo>
                    <a:pt x="159" y="40"/>
                    <a:pt x="159" y="40"/>
                    <a:pt x="154" y="44"/>
                  </a:cubicBezTo>
                  <a:cubicBezTo>
                    <a:pt x="134" y="57"/>
                    <a:pt x="114" y="70"/>
                    <a:pt x="94" y="84"/>
                  </a:cubicBezTo>
                  <a:cubicBezTo>
                    <a:pt x="96" y="62"/>
                    <a:pt x="99" y="40"/>
                    <a:pt x="101" y="18"/>
                  </a:cubicBezTo>
                  <a:cubicBezTo>
                    <a:pt x="102" y="11"/>
                    <a:pt x="102" y="0"/>
                    <a:pt x="88" y="0"/>
                  </a:cubicBezTo>
                  <a:cubicBezTo>
                    <a:pt x="84" y="0"/>
                    <a:pt x="75" y="4"/>
                    <a:pt x="75" y="13"/>
                  </a:cubicBezTo>
                  <a:cubicBezTo>
                    <a:pt x="75" y="16"/>
                    <a:pt x="77" y="30"/>
                    <a:pt x="77" y="34"/>
                  </a:cubicBezTo>
                  <a:cubicBezTo>
                    <a:pt x="78" y="41"/>
                    <a:pt x="80" y="73"/>
                    <a:pt x="81" y="83"/>
                  </a:cubicBezTo>
                  <a:cubicBezTo>
                    <a:pt x="62" y="70"/>
                    <a:pt x="43" y="56"/>
                    <a:pt x="24" y="42"/>
                  </a:cubicBezTo>
                  <a:cubicBezTo>
                    <a:pt x="19" y="40"/>
                    <a:pt x="17" y="38"/>
                    <a:pt x="14" y="38"/>
                  </a:cubicBezTo>
                  <a:cubicBezTo>
                    <a:pt x="7" y="38"/>
                    <a:pt x="1" y="45"/>
                    <a:pt x="1" y="52"/>
                  </a:cubicBezTo>
                  <a:cubicBezTo>
                    <a:pt x="1" y="61"/>
                    <a:pt x="7" y="63"/>
                    <a:pt x="10" y="65"/>
                  </a:cubicBezTo>
                  <a:cubicBezTo>
                    <a:pt x="31" y="75"/>
                    <a:pt x="53" y="84"/>
                    <a:pt x="74" y="94"/>
                  </a:cubicBezTo>
                  <a:cubicBezTo>
                    <a:pt x="39" y="108"/>
                    <a:pt x="23" y="115"/>
                    <a:pt x="11" y="120"/>
                  </a:cubicBezTo>
                  <a:cubicBezTo>
                    <a:pt x="4" y="123"/>
                    <a:pt x="0" y="125"/>
                    <a:pt x="0" y="132"/>
                  </a:cubicBezTo>
                  <a:cubicBezTo>
                    <a:pt x="0" y="141"/>
                    <a:pt x="5" y="146"/>
                    <a:pt x="12" y="146"/>
                  </a:cubicBezTo>
                  <a:cubicBezTo>
                    <a:pt x="16" y="146"/>
                    <a:pt x="16" y="146"/>
                    <a:pt x="21" y="143"/>
                  </a:cubicBezTo>
                  <a:cubicBezTo>
                    <a:pt x="41" y="130"/>
                    <a:pt x="61" y="117"/>
                    <a:pt x="81" y="105"/>
                  </a:cubicBezTo>
                  <a:cubicBezTo>
                    <a:pt x="78" y="128"/>
                    <a:pt x="76" y="151"/>
                    <a:pt x="73" y="174"/>
                  </a:cubicBezTo>
                  <a:cubicBezTo>
                    <a:pt x="73" y="184"/>
                    <a:pt x="81" y="188"/>
                    <a:pt x="85" y="188"/>
                  </a:cubicBezTo>
                  <a:cubicBezTo>
                    <a:pt x="90" y="188"/>
                    <a:pt x="99" y="185"/>
                    <a:pt x="99" y="174"/>
                  </a:cubicBezTo>
                  <a:cubicBezTo>
                    <a:pt x="99" y="171"/>
                    <a:pt x="98" y="158"/>
                    <a:pt x="98" y="153"/>
                  </a:cubicBezTo>
                  <a:cubicBezTo>
                    <a:pt x="96" y="146"/>
                    <a:pt x="95" y="114"/>
                    <a:pt x="93" y="105"/>
                  </a:cubicBezTo>
                  <a:cubicBezTo>
                    <a:pt x="111" y="116"/>
                    <a:pt x="128" y="128"/>
                    <a:pt x="145" y="139"/>
                  </a:cubicBezTo>
                  <a:cubicBezTo>
                    <a:pt x="156" y="148"/>
                    <a:pt x="157" y="148"/>
                    <a:pt x="161" y="148"/>
                  </a:cubicBezTo>
                  <a:cubicBezTo>
                    <a:pt x="168" y="148"/>
                    <a:pt x="173" y="143"/>
                    <a:pt x="173" y="134"/>
                  </a:cubicBezTo>
                  <a:cubicBezTo>
                    <a:pt x="173" y="125"/>
                    <a:pt x="168" y="124"/>
                    <a:pt x="165" y="122"/>
                  </a:cubicBezTo>
                  <a:cubicBezTo>
                    <a:pt x="143" y="113"/>
                    <a:pt x="122" y="103"/>
                    <a:pt x="100" y="9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680" bIns="226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21" name=""/>
            <p:cNvSpPr/>
            <p:nvPr/>
          </p:nvSpPr>
          <p:spPr>
            <a:xfrm>
              <a:off x="4432680" y="3346200"/>
              <a:ext cx="92520" cy="68400"/>
            </a:xfrm>
            <a:custGeom>
              <a:avLst/>
              <a:gdLst>
                <a:gd name="textAreaLeft" fmla="*/ 0 w 92520"/>
                <a:gd name="textAreaRight" fmla="*/ 94680 w 92520"/>
                <a:gd name="textAreaTop" fmla="*/ 0 h 68400"/>
                <a:gd name="textAreaBottom" fmla="*/ 70560 h 68400"/>
              </a:gdLst>
              <a:ahLst/>
              <a:rect l="textAreaLeft" t="textAreaTop" r="textAreaRight" b="textAreaBottom"/>
              <a:pathLst>
                <a:path w="263" h="196">
                  <a:moveTo>
                    <a:pt x="31" y="164"/>
                  </a:moveTo>
                  <a:cubicBezTo>
                    <a:pt x="30" y="169"/>
                    <a:pt x="26" y="180"/>
                    <a:pt x="26" y="182"/>
                  </a:cubicBezTo>
                  <a:cubicBezTo>
                    <a:pt x="26" y="191"/>
                    <a:pt x="35" y="194"/>
                    <a:pt x="42" y="194"/>
                  </a:cubicBezTo>
                  <a:cubicBezTo>
                    <a:pt x="49" y="194"/>
                    <a:pt x="56" y="189"/>
                    <a:pt x="57" y="186"/>
                  </a:cubicBezTo>
                  <a:cubicBezTo>
                    <a:pt x="59" y="182"/>
                    <a:pt x="63" y="168"/>
                    <a:pt x="66" y="159"/>
                  </a:cubicBezTo>
                  <a:cubicBezTo>
                    <a:pt x="68" y="150"/>
                    <a:pt x="74" y="131"/>
                    <a:pt x="76" y="120"/>
                  </a:cubicBezTo>
                  <a:cubicBezTo>
                    <a:pt x="78" y="110"/>
                    <a:pt x="81" y="101"/>
                    <a:pt x="83" y="90"/>
                  </a:cubicBezTo>
                  <a:cubicBezTo>
                    <a:pt x="89" y="73"/>
                    <a:pt x="89" y="69"/>
                    <a:pt x="103" y="52"/>
                  </a:cubicBezTo>
                  <a:cubicBezTo>
                    <a:pt x="114" y="34"/>
                    <a:pt x="135" y="11"/>
                    <a:pt x="166" y="12"/>
                  </a:cubicBezTo>
                  <a:cubicBezTo>
                    <a:pt x="192" y="12"/>
                    <a:pt x="192" y="35"/>
                    <a:pt x="192" y="44"/>
                  </a:cubicBezTo>
                  <a:cubicBezTo>
                    <a:pt x="192" y="69"/>
                    <a:pt x="172" y="118"/>
                    <a:pt x="165" y="136"/>
                  </a:cubicBezTo>
                  <a:cubicBezTo>
                    <a:pt x="161" y="148"/>
                    <a:pt x="159" y="152"/>
                    <a:pt x="159" y="159"/>
                  </a:cubicBezTo>
                  <a:cubicBezTo>
                    <a:pt x="159" y="182"/>
                    <a:pt x="178" y="196"/>
                    <a:pt x="199" y="196"/>
                  </a:cubicBezTo>
                  <a:cubicBezTo>
                    <a:pt x="242" y="197"/>
                    <a:pt x="262" y="139"/>
                    <a:pt x="263" y="132"/>
                  </a:cubicBezTo>
                  <a:cubicBezTo>
                    <a:pt x="263" y="126"/>
                    <a:pt x="258" y="128"/>
                    <a:pt x="256" y="126"/>
                  </a:cubicBezTo>
                  <a:cubicBezTo>
                    <a:pt x="249" y="126"/>
                    <a:pt x="249" y="128"/>
                    <a:pt x="247" y="133"/>
                  </a:cubicBezTo>
                  <a:cubicBezTo>
                    <a:pt x="236" y="169"/>
                    <a:pt x="218" y="186"/>
                    <a:pt x="201" y="186"/>
                  </a:cubicBezTo>
                  <a:cubicBezTo>
                    <a:pt x="192" y="186"/>
                    <a:pt x="190" y="179"/>
                    <a:pt x="190" y="170"/>
                  </a:cubicBezTo>
                  <a:cubicBezTo>
                    <a:pt x="191" y="159"/>
                    <a:pt x="192" y="154"/>
                    <a:pt x="200" y="134"/>
                  </a:cubicBezTo>
                  <a:cubicBezTo>
                    <a:pt x="205" y="120"/>
                    <a:pt x="223" y="74"/>
                    <a:pt x="223" y="51"/>
                  </a:cubicBezTo>
                  <a:cubicBezTo>
                    <a:pt x="224" y="9"/>
                    <a:pt x="191" y="1"/>
                    <a:pt x="168" y="1"/>
                  </a:cubicBezTo>
                  <a:cubicBezTo>
                    <a:pt x="133" y="1"/>
                    <a:pt x="108" y="22"/>
                    <a:pt x="96" y="39"/>
                  </a:cubicBezTo>
                  <a:cubicBezTo>
                    <a:pt x="93" y="9"/>
                    <a:pt x="69" y="0"/>
                    <a:pt x="51" y="0"/>
                  </a:cubicBezTo>
                  <a:cubicBezTo>
                    <a:pt x="32" y="-1"/>
                    <a:pt x="21" y="12"/>
                    <a:pt x="16" y="22"/>
                  </a:cubicBezTo>
                  <a:cubicBezTo>
                    <a:pt x="7" y="38"/>
                    <a:pt x="0" y="63"/>
                    <a:pt x="0" y="64"/>
                  </a:cubicBezTo>
                  <a:cubicBezTo>
                    <a:pt x="-1" y="70"/>
                    <a:pt x="4" y="68"/>
                    <a:pt x="6" y="70"/>
                  </a:cubicBezTo>
                  <a:cubicBezTo>
                    <a:pt x="13" y="70"/>
                    <a:pt x="13" y="70"/>
                    <a:pt x="17" y="58"/>
                  </a:cubicBezTo>
                  <a:cubicBezTo>
                    <a:pt x="24" y="33"/>
                    <a:pt x="32" y="10"/>
                    <a:pt x="49" y="10"/>
                  </a:cubicBezTo>
                  <a:cubicBezTo>
                    <a:pt x="60" y="10"/>
                    <a:pt x="63" y="21"/>
                    <a:pt x="63" y="33"/>
                  </a:cubicBezTo>
                  <a:cubicBezTo>
                    <a:pt x="63" y="40"/>
                    <a:pt x="59" y="56"/>
                    <a:pt x="55" y="69"/>
                  </a:cubicBezTo>
                  <a:cubicBezTo>
                    <a:pt x="52" y="81"/>
                    <a:pt x="48" y="99"/>
                    <a:pt x="46" y="108"/>
                  </a:cubicBezTo>
                  <a:cubicBezTo>
                    <a:pt x="41" y="126"/>
                    <a:pt x="36" y="145"/>
                    <a:pt x="31" y="16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560" bIns="255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22" name=""/>
            <p:cNvSpPr/>
            <p:nvPr/>
          </p:nvSpPr>
          <p:spPr>
            <a:xfrm>
              <a:off x="4551480" y="3297240"/>
              <a:ext cx="42480" cy="72720"/>
            </a:xfrm>
            <a:custGeom>
              <a:avLst/>
              <a:gdLst>
                <a:gd name="textAreaLeft" fmla="*/ 0 w 42480"/>
                <a:gd name="textAreaRight" fmla="*/ 44640 w 42480"/>
                <a:gd name="textAreaTop" fmla="*/ 0 h 72720"/>
                <a:gd name="textAreaBottom" fmla="*/ 74880 h 72720"/>
              </a:gdLst>
              <a:ahLst/>
              <a:rect l="textAreaLeft" t="textAreaTop" r="textAreaRight" b="textAreaBottom"/>
              <a:pathLst>
                <a:path w="124" h="208">
                  <a:moveTo>
                    <a:pt x="77" y="9"/>
                  </a:moveTo>
                  <a:cubicBezTo>
                    <a:pt x="78" y="0"/>
                    <a:pt x="78" y="0"/>
                    <a:pt x="67" y="0"/>
                  </a:cubicBezTo>
                  <a:cubicBezTo>
                    <a:pt x="46" y="19"/>
                    <a:pt x="11" y="19"/>
                    <a:pt x="4" y="19"/>
                  </a:cubicBezTo>
                  <a:cubicBezTo>
                    <a:pt x="3" y="19"/>
                    <a:pt x="2" y="19"/>
                    <a:pt x="0" y="19"/>
                  </a:cubicBezTo>
                  <a:cubicBezTo>
                    <a:pt x="0" y="24"/>
                    <a:pt x="0" y="28"/>
                    <a:pt x="0" y="33"/>
                  </a:cubicBezTo>
                  <a:cubicBezTo>
                    <a:pt x="1" y="33"/>
                    <a:pt x="3" y="33"/>
                    <a:pt x="4" y="33"/>
                  </a:cubicBezTo>
                  <a:cubicBezTo>
                    <a:pt x="12" y="33"/>
                    <a:pt x="32" y="32"/>
                    <a:pt x="49" y="25"/>
                  </a:cubicBezTo>
                  <a:cubicBezTo>
                    <a:pt x="49" y="77"/>
                    <a:pt x="48" y="129"/>
                    <a:pt x="47" y="181"/>
                  </a:cubicBezTo>
                  <a:cubicBezTo>
                    <a:pt x="47" y="189"/>
                    <a:pt x="47" y="193"/>
                    <a:pt x="16" y="193"/>
                  </a:cubicBezTo>
                  <a:cubicBezTo>
                    <a:pt x="10" y="193"/>
                    <a:pt x="5" y="192"/>
                    <a:pt x="0" y="192"/>
                  </a:cubicBezTo>
                  <a:cubicBezTo>
                    <a:pt x="0" y="197"/>
                    <a:pt x="0" y="202"/>
                    <a:pt x="0" y="207"/>
                  </a:cubicBezTo>
                  <a:cubicBezTo>
                    <a:pt x="16" y="205"/>
                    <a:pt x="43" y="205"/>
                    <a:pt x="61" y="206"/>
                  </a:cubicBezTo>
                  <a:cubicBezTo>
                    <a:pt x="78" y="206"/>
                    <a:pt x="106" y="206"/>
                    <a:pt x="124" y="208"/>
                  </a:cubicBezTo>
                  <a:cubicBezTo>
                    <a:pt x="124" y="203"/>
                    <a:pt x="124" y="199"/>
                    <a:pt x="124" y="194"/>
                  </a:cubicBezTo>
                  <a:cubicBezTo>
                    <a:pt x="119" y="194"/>
                    <a:pt x="114" y="194"/>
                    <a:pt x="108" y="194"/>
                  </a:cubicBezTo>
                  <a:cubicBezTo>
                    <a:pt x="75" y="193"/>
                    <a:pt x="75" y="190"/>
                    <a:pt x="75" y="181"/>
                  </a:cubicBezTo>
                  <a:cubicBezTo>
                    <a:pt x="76" y="124"/>
                    <a:pt x="77" y="66"/>
                    <a:pt x="77" y="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9880" bIns="298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23" name=""/>
            <p:cNvSpPr/>
            <p:nvPr/>
          </p:nvSpPr>
          <p:spPr>
            <a:xfrm>
              <a:off x="4629960" y="3313800"/>
              <a:ext cx="67320" cy="102240"/>
            </a:xfrm>
            <a:custGeom>
              <a:avLst/>
              <a:gdLst>
                <a:gd name="textAreaLeft" fmla="*/ 0 w 67320"/>
                <a:gd name="textAreaRight" fmla="*/ 69480 w 67320"/>
                <a:gd name="textAreaTop" fmla="*/ 0 h 102240"/>
                <a:gd name="textAreaBottom" fmla="*/ 104400 h 102240"/>
              </a:gdLst>
              <a:ahLst/>
              <a:rect l="textAreaLeft" t="textAreaTop" r="textAreaRight" b="textAreaBottom"/>
              <a:pathLst>
                <a:path w="193" h="290">
                  <a:moveTo>
                    <a:pt x="192" y="210"/>
                  </a:moveTo>
                  <a:cubicBezTo>
                    <a:pt x="187" y="210"/>
                    <a:pt x="181" y="210"/>
                    <a:pt x="176" y="210"/>
                  </a:cubicBezTo>
                  <a:cubicBezTo>
                    <a:pt x="176" y="221"/>
                    <a:pt x="170" y="245"/>
                    <a:pt x="165" y="251"/>
                  </a:cubicBezTo>
                  <a:cubicBezTo>
                    <a:pt x="162" y="252"/>
                    <a:pt x="128" y="252"/>
                    <a:pt x="123" y="252"/>
                  </a:cubicBezTo>
                  <a:cubicBezTo>
                    <a:pt x="96" y="252"/>
                    <a:pt x="70" y="251"/>
                    <a:pt x="43" y="251"/>
                  </a:cubicBezTo>
                  <a:cubicBezTo>
                    <a:pt x="89" y="211"/>
                    <a:pt x="105" y="199"/>
                    <a:pt x="131" y="179"/>
                  </a:cubicBezTo>
                  <a:cubicBezTo>
                    <a:pt x="163" y="153"/>
                    <a:pt x="193" y="127"/>
                    <a:pt x="193" y="86"/>
                  </a:cubicBezTo>
                  <a:cubicBezTo>
                    <a:pt x="194" y="33"/>
                    <a:pt x="149" y="1"/>
                    <a:pt x="93" y="0"/>
                  </a:cubicBezTo>
                  <a:cubicBezTo>
                    <a:pt x="41" y="-1"/>
                    <a:pt x="4" y="36"/>
                    <a:pt x="3" y="77"/>
                  </a:cubicBezTo>
                  <a:cubicBezTo>
                    <a:pt x="3" y="98"/>
                    <a:pt x="22" y="102"/>
                    <a:pt x="25" y="102"/>
                  </a:cubicBezTo>
                  <a:cubicBezTo>
                    <a:pt x="36" y="102"/>
                    <a:pt x="48" y="93"/>
                    <a:pt x="48" y="77"/>
                  </a:cubicBezTo>
                  <a:cubicBezTo>
                    <a:pt x="49" y="70"/>
                    <a:pt x="45" y="54"/>
                    <a:pt x="24" y="54"/>
                  </a:cubicBezTo>
                  <a:cubicBezTo>
                    <a:pt x="37" y="24"/>
                    <a:pt x="67" y="16"/>
                    <a:pt x="88" y="16"/>
                  </a:cubicBezTo>
                  <a:cubicBezTo>
                    <a:pt x="130" y="16"/>
                    <a:pt x="152" y="50"/>
                    <a:pt x="151" y="86"/>
                  </a:cubicBezTo>
                  <a:cubicBezTo>
                    <a:pt x="151" y="123"/>
                    <a:pt x="124" y="153"/>
                    <a:pt x="110" y="168"/>
                  </a:cubicBezTo>
                  <a:cubicBezTo>
                    <a:pt x="75" y="202"/>
                    <a:pt x="39" y="236"/>
                    <a:pt x="4" y="270"/>
                  </a:cubicBezTo>
                  <a:cubicBezTo>
                    <a:pt x="0" y="275"/>
                    <a:pt x="0" y="275"/>
                    <a:pt x="0" y="287"/>
                  </a:cubicBezTo>
                  <a:cubicBezTo>
                    <a:pt x="59" y="288"/>
                    <a:pt x="118" y="289"/>
                    <a:pt x="177" y="290"/>
                  </a:cubicBezTo>
                  <a:cubicBezTo>
                    <a:pt x="182" y="263"/>
                    <a:pt x="187" y="237"/>
                    <a:pt x="192" y="21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24" name=""/>
            <p:cNvSpPr/>
            <p:nvPr/>
          </p:nvSpPr>
          <p:spPr>
            <a:xfrm>
              <a:off x="4810680" y="3222720"/>
              <a:ext cx="145440" cy="52560"/>
            </a:xfrm>
            <a:custGeom>
              <a:avLst/>
              <a:gdLst>
                <a:gd name="textAreaLeft" fmla="*/ 0 w 145440"/>
                <a:gd name="textAreaRight" fmla="*/ 147600 w 145440"/>
                <a:gd name="textAreaTop" fmla="*/ 0 h 52560"/>
                <a:gd name="textAreaBottom" fmla="*/ 54720 h 52560"/>
              </a:gdLst>
              <a:ahLst/>
              <a:rect l="textAreaLeft" t="textAreaTop" r="textAreaRight" b="textAreaBottom"/>
              <a:pathLst>
                <a:path w="410" h="152">
                  <a:moveTo>
                    <a:pt x="389" y="30"/>
                  </a:moveTo>
                  <a:cubicBezTo>
                    <a:pt x="398" y="30"/>
                    <a:pt x="410" y="30"/>
                    <a:pt x="410" y="18"/>
                  </a:cubicBezTo>
                  <a:cubicBezTo>
                    <a:pt x="411" y="5"/>
                    <a:pt x="398" y="5"/>
                    <a:pt x="390" y="5"/>
                  </a:cubicBezTo>
                  <a:cubicBezTo>
                    <a:pt x="267" y="3"/>
                    <a:pt x="145" y="2"/>
                    <a:pt x="23" y="0"/>
                  </a:cubicBezTo>
                  <a:cubicBezTo>
                    <a:pt x="14" y="0"/>
                    <a:pt x="2" y="0"/>
                    <a:pt x="2" y="12"/>
                  </a:cubicBezTo>
                  <a:cubicBezTo>
                    <a:pt x="1" y="25"/>
                    <a:pt x="14" y="25"/>
                    <a:pt x="22" y="25"/>
                  </a:cubicBezTo>
                  <a:cubicBezTo>
                    <a:pt x="145" y="26"/>
                    <a:pt x="267" y="28"/>
                    <a:pt x="389" y="30"/>
                  </a:cubicBezTo>
                  <a:moveTo>
                    <a:pt x="388" y="152"/>
                  </a:moveTo>
                  <a:cubicBezTo>
                    <a:pt x="396" y="152"/>
                    <a:pt x="409" y="151"/>
                    <a:pt x="409" y="138"/>
                  </a:cubicBezTo>
                  <a:cubicBezTo>
                    <a:pt x="409" y="125"/>
                    <a:pt x="397" y="125"/>
                    <a:pt x="388" y="125"/>
                  </a:cubicBezTo>
                  <a:cubicBezTo>
                    <a:pt x="266" y="124"/>
                    <a:pt x="143" y="122"/>
                    <a:pt x="21" y="120"/>
                  </a:cubicBezTo>
                  <a:cubicBezTo>
                    <a:pt x="12" y="120"/>
                    <a:pt x="0" y="119"/>
                    <a:pt x="0" y="133"/>
                  </a:cubicBezTo>
                  <a:cubicBezTo>
                    <a:pt x="0" y="146"/>
                    <a:pt x="12" y="147"/>
                    <a:pt x="21" y="147"/>
                  </a:cubicBezTo>
                  <a:cubicBezTo>
                    <a:pt x="143" y="149"/>
                    <a:pt x="265" y="150"/>
                    <a:pt x="388" y="15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720" bIns="97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25" name=""/>
            <p:cNvSpPr/>
            <p:nvPr/>
          </p:nvSpPr>
          <p:spPr>
            <a:xfrm>
              <a:off x="5115960" y="3153960"/>
              <a:ext cx="47160" cy="153360"/>
            </a:xfrm>
            <a:custGeom>
              <a:avLst/>
              <a:gdLst>
                <a:gd name="textAreaLeft" fmla="*/ 0 w 47160"/>
                <a:gd name="textAreaRight" fmla="*/ 49320 w 47160"/>
                <a:gd name="textAreaTop" fmla="*/ 0 h 153360"/>
                <a:gd name="textAreaBottom" fmla="*/ 155520 h 153360"/>
              </a:gdLst>
              <a:ahLst/>
              <a:rect l="textAreaLeft" t="textAreaTop" r="textAreaRight" b="textAreaBottom"/>
              <a:pathLst>
                <a:path w="137" h="432">
                  <a:moveTo>
                    <a:pt x="95" y="0"/>
                  </a:moveTo>
                  <a:cubicBezTo>
                    <a:pt x="65" y="2"/>
                    <a:pt x="35" y="4"/>
                    <a:pt x="5" y="5"/>
                  </a:cubicBezTo>
                  <a:cubicBezTo>
                    <a:pt x="5" y="12"/>
                    <a:pt x="5" y="18"/>
                    <a:pt x="5" y="25"/>
                  </a:cubicBezTo>
                  <a:cubicBezTo>
                    <a:pt x="49" y="26"/>
                    <a:pt x="52" y="31"/>
                    <a:pt x="52" y="61"/>
                  </a:cubicBezTo>
                  <a:cubicBezTo>
                    <a:pt x="51" y="169"/>
                    <a:pt x="49" y="277"/>
                    <a:pt x="48" y="385"/>
                  </a:cubicBezTo>
                  <a:cubicBezTo>
                    <a:pt x="47" y="412"/>
                    <a:pt x="40" y="412"/>
                    <a:pt x="0" y="411"/>
                  </a:cubicBezTo>
                  <a:cubicBezTo>
                    <a:pt x="0" y="418"/>
                    <a:pt x="0" y="424"/>
                    <a:pt x="0" y="431"/>
                  </a:cubicBezTo>
                  <a:cubicBezTo>
                    <a:pt x="21" y="431"/>
                    <a:pt x="52" y="429"/>
                    <a:pt x="68" y="430"/>
                  </a:cubicBezTo>
                  <a:cubicBezTo>
                    <a:pt x="84" y="430"/>
                    <a:pt x="114" y="432"/>
                    <a:pt x="136" y="432"/>
                  </a:cubicBezTo>
                  <a:cubicBezTo>
                    <a:pt x="136" y="426"/>
                    <a:pt x="136" y="419"/>
                    <a:pt x="137" y="413"/>
                  </a:cubicBezTo>
                  <a:cubicBezTo>
                    <a:pt x="95" y="412"/>
                    <a:pt x="89" y="412"/>
                    <a:pt x="90" y="386"/>
                  </a:cubicBezTo>
                  <a:cubicBezTo>
                    <a:pt x="91" y="257"/>
                    <a:pt x="93" y="128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26" name=""/>
            <p:cNvSpPr/>
            <p:nvPr/>
          </p:nvSpPr>
          <p:spPr>
            <a:xfrm>
              <a:off x="5177520" y="3160080"/>
              <a:ext cx="45360" cy="148320"/>
            </a:xfrm>
            <a:custGeom>
              <a:avLst/>
              <a:gdLst>
                <a:gd name="textAreaLeft" fmla="*/ 0 w 45360"/>
                <a:gd name="textAreaRight" fmla="*/ 47520 w 45360"/>
                <a:gd name="textAreaTop" fmla="*/ 0 h 148320"/>
                <a:gd name="textAreaBottom" fmla="*/ 150480 h 148320"/>
              </a:gdLst>
              <a:ahLst/>
              <a:rect l="textAreaLeft" t="textAreaTop" r="textAreaRight" b="textAreaBottom"/>
              <a:pathLst>
                <a:path w="132" h="418">
                  <a:moveTo>
                    <a:pt x="91" y="142"/>
                  </a:moveTo>
                  <a:cubicBezTo>
                    <a:pt x="63" y="144"/>
                    <a:pt x="34" y="146"/>
                    <a:pt x="5" y="148"/>
                  </a:cubicBezTo>
                  <a:cubicBezTo>
                    <a:pt x="5" y="155"/>
                    <a:pt x="5" y="161"/>
                    <a:pt x="5" y="168"/>
                  </a:cubicBezTo>
                  <a:cubicBezTo>
                    <a:pt x="45" y="168"/>
                    <a:pt x="51" y="172"/>
                    <a:pt x="50" y="202"/>
                  </a:cubicBezTo>
                  <a:cubicBezTo>
                    <a:pt x="49" y="258"/>
                    <a:pt x="49" y="314"/>
                    <a:pt x="48" y="370"/>
                  </a:cubicBezTo>
                  <a:cubicBezTo>
                    <a:pt x="48" y="397"/>
                    <a:pt x="41" y="397"/>
                    <a:pt x="0" y="396"/>
                  </a:cubicBezTo>
                  <a:cubicBezTo>
                    <a:pt x="0" y="403"/>
                    <a:pt x="0" y="409"/>
                    <a:pt x="0" y="416"/>
                  </a:cubicBezTo>
                  <a:cubicBezTo>
                    <a:pt x="19" y="416"/>
                    <a:pt x="53" y="415"/>
                    <a:pt x="67" y="415"/>
                  </a:cubicBezTo>
                  <a:cubicBezTo>
                    <a:pt x="89" y="415"/>
                    <a:pt x="110" y="417"/>
                    <a:pt x="131" y="418"/>
                  </a:cubicBezTo>
                  <a:cubicBezTo>
                    <a:pt x="131" y="411"/>
                    <a:pt x="131" y="405"/>
                    <a:pt x="132" y="398"/>
                  </a:cubicBezTo>
                  <a:cubicBezTo>
                    <a:pt x="91" y="398"/>
                    <a:pt x="88" y="396"/>
                    <a:pt x="88" y="371"/>
                  </a:cubicBezTo>
                  <a:cubicBezTo>
                    <a:pt x="89" y="295"/>
                    <a:pt x="90" y="219"/>
                    <a:pt x="91" y="142"/>
                  </a:cubicBezTo>
                  <a:moveTo>
                    <a:pt x="96" y="34"/>
                  </a:moveTo>
                  <a:cubicBezTo>
                    <a:pt x="96" y="15"/>
                    <a:pt x="81" y="1"/>
                    <a:pt x="63" y="0"/>
                  </a:cubicBezTo>
                  <a:cubicBezTo>
                    <a:pt x="44" y="0"/>
                    <a:pt x="30" y="18"/>
                    <a:pt x="30" y="34"/>
                  </a:cubicBezTo>
                  <a:cubicBezTo>
                    <a:pt x="29" y="50"/>
                    <a:pt x="43" y="66"/>
                    <a:pt x="62" y="66"/>
                  </a:cubicBezTo>
                  <a:cubicBezTo>
                    <a:pt x="80" y="66"/>
                    <a:pt x="96" y="54"/>
                    <a:pt x="96" y="3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27" name=""/>
            <p:cNvSpPr/>
            <p:nvPr/>
          </p:nvSpPr>
          <p:spPr>
            <a:xfrm>
              <a:off x="5238720" y="3212280"/>
              <a:ext cx="170280" cy="98280"/>
            </a:xfrm>
            <a:custGeom>
              <a:avLst/>
              <a:gdLst>
                <a:gd name="textAreaLeft" fmla="*/ 0 w 170280"/>
                <a:gd name="textAreaRight" fmla="*/ 172440 w 170280"/>
                <a:gd name="textAreaTop" fmla="*/ 0 h 98280"/>
                <a:gd name="textAreaBottom" fmla="*/ 100440 h 98280"/>
              </a:gdLst>
              <a:ahLst/>
              <a:rect l="textAreaLeft" t="textAreaTop" r="textAreaRight" b="textAreaBottom"/>
              <a:pathLst>
                <a:path w="479" h="279">
                  <a:moveTo>
                    <a:pt x="50" y="59"/>
                  </a:moveTo>
                  <a:cubicBezTo>
                    <a:pt x="49" y="115"/>
                    <a:pt x="48" y="172"/>
                    <a:pt x="47" y="228"/>
                  </a:cubicBezTo>
                  <a:cubicBezTo>
                    <a:pt x="47" y="254"/>
                    <a:pt x="40" y="254"/>
                    <a:pt x="0" y="254"/>
                  </a:cubicBezTo>
                  <a:cubicBezTo>
                    <a:pt x="0" y="260"/>
                    <a:pt x="0" y="267"/>
                    <a:pt x="0" y="273"/>
                  </a:cubicBezTo>
                  <a:cubicBezTo>
                    <a:pt x="21" y="273"/>
                    <a:pt x="52" y="272"/>
                    <a:pt x="70" y="272"/>
                  </a:cubicBezTo>
                  <a:cubicBezTo>
                    <a:pt x="85" y="272"/>
                    <a:pt x="117" y="275"/>
                    <a:pt x="138" y="275"/>
                  </a:cubicBezTo>
                  <a:cubicBezTo>
                    <a:pt x="138" y="268"/>
                    <a:pt x="138" y="262"/>
                    <a:pt x="138" y="255"/>
                  </a:cubicBezTo>
                  <a:cubicBezTo>
                    <a:pt x="96" y="255"/>
                    <a:pt x="89" y="255"/>
                    <a:pt x="89" y="228"/>
                  </a:cubicBezTo>
                  <a:cubicBezTo>
                    <a:pt x="90" y="190"/>
                    <a:pt x="90" y="151"/>
                    <a:pt x="91" y="113"/>
                  </a:cubicBezTo>
                  <a:cubicBezTo>
                    <a:pt x="92" y="48"/>
                    <a:pt x="136" y="14"/>
                    <a:pt x="176" y="15"/>
                  </a:cubicBezTo>
                  <a:cubicBezTo>
                    <a:pt x="215" y="16"/>
                    <a:pt x="221" y="49"/>
                    <a:pt x="221" y="85"/>
                  </a:cubicBezTo>
                  <a:cubicBezTo>
                    <a:pt x="220" y="133"/>
                    <a:pt x="219" y="181"/>
                    <a:pt x="219" y="230"/>
                  </a:cubicBezTo>
                  <a:cubicBezTo>
                    <a:pt x="218" y="256"/>
                    <a:pt x="211" y="256"/>
                    <a:pt x="171" y="256"/>
                  </a:cubicBezTo>
                  <a:cubicBezTo>
                    <a:pt x="171" y="262"/>
                    <a:pt x="171" y="269"/>
                    <a:pt x="171" y="275"/>
                  </a:cubicBezTo>
                  <a:cubicBezTo>
                    <a:pt x="192" y="276"/>
                    <a:pt x="223" y="274"/>
                    <a:pt x="239" y="274"/>
                  </a:cubicBezTo>
                  <a:cubicBezTo>
                    <a:pt x="255" y="275"/>
                    <a:pt x="288" y="277"/>
                    <a:pt x="309" y="277"/>
                  </a:cubicBezTo>
                  <a:cubicBezTo>
                    <a:pt x="309" y="271"/>
                    <a:pt x="309" y="264"/>
                    <a:pt x="309" y="258"/>
                  </a:cubicBezTo>
                  <a:cubicBezTo>
                    <a:pt x="267" y="257"/>
                    <a:pt x="260" y="257"/>
                    <a:pt x="261" y="230"/>
                  </a:cubicBezTo>
                  <a:cubicBezTo>
                    <a:pt x="261" y="192"/>
                    <a:pt x="262" y="154"/>
                    <a:pt x="262" y="115"/>
                  </a:cubicBezTo>
                  <a:cubicBezTo>
                    <a:pt x="263" y="50"/>
                    <a:pt x="307" y="17"/>
                    <a:pt x="347" y="17"/>
                  </a:cubicBezTo>
                  <a:cubicBezTo>
                    <a:pt x="386" y="18"/>
                    <a:pt x="392" y="52"/>
                    <a:pt x="392" y="87"/>
                  </a:cubicBezTo>
                  <a:cubicBezTo>
                    <a:pt x="391" y="135"/>
                    <a:pt x="391" y="184"/>
                    <a:pt x="390" y="232"/>
                  </a:cubicBezTo>
                  <a:cubicBezTo>
                    <a:pt x="390" y="259"/>
                    <a:pt x="383" y="259"/>
                    <a:pt x="341" y="258"/>
                  </a:cubicBezTo>
                  <a:cubicBezTo>
                    <a:pt x="341" y="265"/>
                    <a:pt x="341" y="271"/>
                    <a:pt x="340" y="278"/>
                  </a:cubicBezTo>
                  <a:cubicBezTo>
                    <a:pt x="363" y="278"/>
                    <a:pt x="393" y="277"/>
                    <a:pt x="410" y="277"/>
                  </a:cubicBezTo>
                  <a:cubicBezTo>
                    <a:pt x="426" y="277"/>
                    <a:pt x="458" y="279"/>
                    <a:pt x="479" y="279"/>
                  </a:cubicBezTo>
                  <a:cubicBezTo>
                    <a:pt x="479" y="273"/>
                    <a:pt x="479" y="266"/>
                    <a:pt x="479" y="260"/>
                  </a:cubicBezTo>
                  <a:cubicBezTo>
                    <a:pt x="447" y="260"/>
                    <a:pt x="432" y="259"/>
                    <a:pt x="432" y="242"/>
                  </a:cubicBezTo>
                  <a:cubicBezTo>
                    <a:pt x="432" y="202"/>
                    <a:pt x="433" y="162"/>
                    <a:pt x="433" y="123"/>
                  </a:cubicBezTo>
                  <a:cubicBezTo>
                    <a:pt x="434" y="68"/>
                    <a:pt x="434" y="50"/>
                    <a:pt x="415" y="27"/>
                  </a:cubicBezTo>
                  <a:cubicBezTo>
                    <a:pt x="407" y="16"/>
                    <a:pt x="386" y="4"/>
                    <a:pt x="351" y="3"/>
                  </a:cubicBezTo>
                  <a:cubicBezTo>
                    <a:pt x="300" y="2"/>
                    <a:pt x="272" y="39"/>
                    <a:pt x="261" y="62"/>
                  </a:cubicBezTo>
                  <a:cubicBezTo>
                    <a:pt x="253" y="9"/>
                    <a:pt x="208" y="1"/>
                    <a:pt x="180" y="1"/>
                  </a:cubicBezTo>
                  <a:cubicBezTo>
                    <a:pt x="136" y="0"/>
                    <a:pt x="106" y="26"/>
                    <a:pt x="88" y="65"/>
                  </a:cubicBezTo>
                  <a:cubicBezTo>
                    <a:pt x="88" y="43"/>
                    <a:pt x="89" y="22"/>
                    <a:pt x="89" y="0"/>
                  </a:cubicBezTo>
                  <a:cubicBezTo>
                    <a:pt x="60" y="2"/>
                    <a:pt x="32" y="4"/>
                    <a:pt x="3" y="6"/>
                  </a:cubicBezTo>
                  <a:cubicBezTo>
                    <a:pt x="3" y="12"/>
                    <a:pt x="3" y="19"/>
                    <a:pt x="3" y="25"/>
                  </a:cubicBezTo>
                  <a:cubicBezTo>
                    <a:pt x="45" y="26"/>
                    <a:pt x="50" y="29"/>
                    <a:pt x="50" y="5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28" name=""/>
            <p:cNvSpPr/>
            <p:nvPr/>
          </p:nvSpPr>
          <p:spPr>
            <a:xfrm>
              <a:off x="5037480" y="3373920"/>
              <a:ext cx="91800" cy="68760"/>
            </a:xfrm>
            <a:custGeom>
              <a:avLst/>
              <a:gdLst>
                <a:gd name="textAreaLeft" fmla="*/ 0 w 91800"/>
                <a:gd name="textAreaRight" fmla="*/ 93960 w 91800"/>
                <a:gd name="textAreaTop" fmla="*/ 0 h 68760"/>
                <a:gd name="textAreaBottom" fmla="*/ 70920 h 68760"/>
              </a:gdLst>
              <a:ahLst/>
              <a:rect l="textAreaLeft" t="textAreaTop" r="textAreaRight" b="textAreaBottom"/>
              <a:pathLst>
                <a:path w="261" h="197">
                  <a:moveTo>
                    <a:pt x="30" y="162"/>
                  </a:moveTo>
                  <a:cubicBezTo>
                    <a:pt x="28" y="170"/>
                    <a:pt x="26" y="180"/>
                    <a:pt x="26" y="182"/>
                  </a:cubicBezTo>
                  <a:cubicBezTo>
                    <a:pt x="26" y="191"/>
                    <a:pt x="33" y="194"/>
                    <a:pt x="40" y="194"/>
                  </a:cubicBezTo>
                  <a:cubicBezTo>
                    <a:pt x="49" y="195"/>
                    <a:pt x="56" y="189"/>
                    <a:pt x="58" y="186"/>
                  </a:cubicBezTo>
                  <a:cubicBezTo>
                    <a:pt x="59" y="182"/>
                    <a:pt x="63" y="168"/>
                    <a:pt x="65" y="159"/>
                  </a:cubicBezTo>
                  <a:cubicBezTo>
                    <a:pt x="69" y="151"/>
                    <a:pt x="72" y="131"/>
                    <a:pt x="76" y="121"/>
                  </a:cubicBezTo>
                  <a:cubicBezTo>
                    <a:pt x="78" y="110"/>
                    <a:pt x="81" y="101"/>
                    <a:pt x="83" y="91"/>
                  </a:cubicBezTo>
                  <a:cubicBezTo>
                    <a:pt x="89" y="73"/>
                    <a:pt x="89" y="69"/>
                    <a:pt x="101" y="52"/>
                  </a:cubicBezTo>
                  <a:cubicBezTo>
                    <a:pt x="114" y="34"/>
                    <a:pt x="135" y="12"/>
                    <a:pt x="167" y="12"/>
                  </a:cubicBezTo>
                  <a:cubicBezTo>
                    <a:pt x="191" y="12"/>
                    <a:pt x="192" y="35"/>
                    <a:pt x="192" y="44"/>
                  </a:cubicBezTo>
                  <a:cubicBezTo>
                    <a:pt x="192" y="69"/>
                    <a:pt x="172" y="118"/>
                    <a:pt x="165" y="136"/>
                  </a:cubicBezTo>
                  <a:cubicBezTo>
                    <a:pt x="160" y="148"/>
                    <a:pt x="158" y="152"/>
                    <a:pt x="158" y="159"/>
                  </a:cubicBezTo>
                  <a:cubicBezTo>
                    <a:pt x="157" y="182"/>
                    <a:pt x="176" y="196"/>
                    <a:pt x="199" y="197"/>
                  </a:cubicBezTo>
                  <a:cubicBezTo>
                    <a:pt x="241" y="197"/>
                    <a:pt x="261" y="139"/>
                    <a:pt x="261" y="132"/>
                  </a:cubicBezTo>
                  <a:cubicBezTo>
                    <a:pt x="261" y="127"/>
                    <a:pt x="256" y="126"/>
                    <a:pt x="254" y="126"/>
                  </a:cubicBezTo>
                  <a:cubicBezTo>
                    <a:pt x="249" y="126"/>
                    <a:pt x="249" y="128"/>
                    <a:pt x="247" y="133"/>
                  </a:cubicBezTo>
                  <a:cubicBezTo>
                    <a:pt x="236" y="167"/>
                    <a:pt x="217" y="186"/>
                    <a:pt x="201" y="186"/>
                  </a:cubicBezTo>
                  <a:cubicBezTo>
                    <a:pt x="191" y="186"/>
                    <a:pt x="189" y="179"/>
                    <a:pt x="189" y="170"/>
                  </a:cubicBezTo>
                  <a:cubicBezTo>
                    <a:pt x="189" y="159"/>
                    <a:pt x="193" y="154"/>
                    <a:pt x="200" y="135"/>
                  </a:cubicBezTo>
                  <a:cubicBezTo>
                    <a:pt x="205" y="120"/>
                    <a:pt x="223" y="75"/>
                    <a:pt x="224" y="52"/>
                  </a:cubicBezTo>
                  <a:cubicBezTo>
                    <a:pt x="224" y="9"/>
                    <a:pt x="191" y="2"/>
                    <a:pt x="168" y="1"/>
                  </a:cubicBezTo>
                  <a:cubicBezTo>
                    <a:pt x="133" y="1"/>
                    <a:pt x="109" y="22"/>
                    <a:pt x="96" y="39"/>
                  </a:cubicBezTo>
                  <a:cubicBezTo>
                    <a:pt x="93" y="9"/>
                    <a:pt x="67" y="0"/>
                    <a:pt x="50" y="0"/>
                  </a:cubicBezTo>
                  <a:cubicBezTo>
                    <a:pt x="32" y="0"/>
                    <a:pt x="21" y="12"/>
                    <a:pt x="16" y="22"/>
                  </a:cubicBezTo>
                  <a:cubicBezTo>
                    <a:pt x="5" y="38"/>
                    <a:pt x="0" y="63"/>
                    <a:pt x="0" y="65"/>
                  </a:cubicBezTo>
                  <a:cubicBezTo>
                    <a:pt x="0" y="70"/>
                    <a:pt x="5" y="70"/>
                    <a:pt x="7" y="70"/>
                  </a:cubicBezTo>
                  <a:cubicBezTo>
                    <a:pt x="14" y="70"/>
                    <a:pt x="14" y="70"/>
                    <a:pt x="17" y="58"/>
                  </a:cubicBezTo>
                  <a:cubicBezTo>
                    <a:pt x="23" y="31"/>
                    <a:pt x="32" y="10"/>
                    <a:pt x="48" y="10"/>
                  </a:cubicBezTo>
                  <a:cubicBezTo>
                    <a:pt x="60" y="11"/>
                    <a:pt x="63" y="21"/>
                    <a:pt x="63" y="32"/>
                  </a:cubicBezTo>
                  <a:cubicBezTo>
                    <a:pt x="63" y="41"/>
                    <a:pt x="58" y="57"/>
                    <a:pt x="56" y="69"/>
                  </a:cubicBezTo>
                  <a:cubicBezTo>
                    <a:pt x="53" y="81"/>
                    <a:pt x="47" y="99"/>
                    <a:pt x="45" y="108"/>
                  </a:cubicBezTo>
                  <a:cubicBezTo>
                    <a:pt x="40" y="126"/>
                    <a:pt x="35" y="144"/>
                    <a:pt x="30" y="16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920" bIns="259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29" name=""/>
            <p:cNvSpPr/>
            <p:nvPr/>
          </p:nvSpPr>
          <p:spPr>
            <a:xfrm>
              <a:off x="5151240" y="3365280"/>
              <a:ext cx="150120" cy="79920"/>
            </a:xfrm>
            <a:custGeom>
              <a:avLst/>
              <a:gdLst>
                <a:gd name="textAreaLeft" fmla="*/ 0 w 150120"/>
                <a:gd name="textAreaRight" fmla="*/ 152280 w 150120"/>
                <a:gd name="textAreaTop" fmla="*/ 0 h 79920"/>
                <a:gd name="textAreaBottom" fmla="*/ 82080 h 79920"/>
              </a:gdLst>
              <a:ahLst/>
              <a:rect l="textAreaLeft" t="textAreaTop" r="textAreaRight" b="textAreaBottom"/>
              <a:pathLst>
                <a:path w="423" h="228">
                  <a:moveTo>
                    <a:pt x="361" y="124"/>
                  </a:moveTo>
                  <a:cubicBezTo>
                    <a:pt x="307" y="164"/>
                    <a:pt x="320" y="189"/>
                    <a:pt x="299" y="221"/>
                  </a:cubicBezTo>
                  <a:cubicBezTo>
                    <a:pt x="299" y="228"/>
                    <a:pt x="304" y="228"/>
                    <a:pt x="309" y="228"/>
                  </a:cubicBezTo>
                  <a:cubicBezTo>
                    <a:pt x="318" y="228"/>
                    <a:pt x="318" y="228"/>
                    <a:pt x="322" y="221"/>
                  </a:cubicBezTo>
                  <a:cubicBezTo>
                    <a:pt x="324" y="210"/>
                    <a:pt x="331" y="182"/>
                    <a:pt x="354" y="160"/>
                  </a:cubicBezTo>
                  <a:cubicBezTo>
                    <a:pt x="379" y="133"/>
                    <a:pt x="400" y="126"/>
                    <a:pt x="419" y="121"/>
                  </a:cubicBezTo>
                  <a:cubicBezTo>
                    <a:pt x="421" y="120"/>
                    <a:pt x="423" y="118"/>
                    <a:pt x="423" y="116"/>
                  </a:cubicBezTo>
                  <a:cubicBezTo>
                    <a:pt x="423" y="111"/>
                    <a:pt x="421" y="111"/>
                    <a:pt x="414" y="109"/>
                  </a:cubicBezTo>
                  <a:cubicBezTo>
                    <a:pt x="353" y="87"/>
                    <a:pt x="331" y="42"/>
                    <a:pt x="323" y="5"/>
                  </a:cubicBezTo>
                  <a:cubicBezTo>
                    <a:pt x="321" y="0"/>
                    <a:pt x="319" y="0"/>
                    <a:pt x="312" y="0"/>
                  </a:cubicBezTo>
                  <a:cubicBezTo>
                    <a:pt x="306" y="-1"/>
                    <a:pt x="302" y="-1"/>
                    <a:pt x="302" y="5"/>
                  </a:cubicBezTo>
                  <a:cubicBezTo>
                    <a:pt x="302" y="6"/>
                    <a:pt x="307" y="35"/>
                    <a:pt x="327" y="65"/>
                  </a:cubicBezTo>
                  <a:cubicBezTo>
                    <a:pt x="336" y="81"/>
                    <a:pt x="348" y="92"/>
                    <a:pt x="362" y="103"/>
                  </a:cubicBezTo>
                  <a:cubicBezTo>
                    <a:pt x="247" y="101"/>
                    <a:pt x="132" y="100"/>
                    <a:pt x="18" y="98"/>
                  </a:cubicBezTo>
                  <a:cubicBezTo>
                    <a:pt x="11" y="98"/>
                    <a:pt x="0" y="98"/>
                    <a:pt x="0" y="109"/>
                  </a:cubicBezTo>
                  <a:cubicBezTo>
                    <a:pt x="0" y="119"/>
                    <a:pt x="10" y="120"/>
                    <a:pt x="17" y="120"/>
                  </a:cubicBezTo>
                  <a:cubicBezTo>
                    <a:pt x="132" y="121"/>
                    <a:pt x="247" y="123"/>
                    <a:pt x="361" y="1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30" name=""/>
            <p:cNvSpPr/>
            <p:nvPr/>
          </p:nvSpPr>
          <p:spPr>
            <a:xfrm>
              <a:off x="5327280" y="3377880"/>
              <a:ext cx="150120" cy="69120"/>
            </a:xfrm>
            <a:custGeom>
              <a:avLst/>
              <a:gdLst>
                <a:gd name="textAreaLeft" fmla="*/ 0 w 150120"/>
                <a:gd name="textAreaRight" fmla="*/ 152280 w 150120"/>
                <a:gd name="textAreaTop" fmla="*/ 0 h 69120"/>
                <a:gd name="textAreaBottom" fmla="*/ 71280 h 69120"/>
              </a:gdLst>
              <a:ahLst/>
              <a:rect l="textAreaLeft" t="textAreaTop" r="textAreaRight" b="textAreaBottom"/>
              <a:pathLst>
                <a:path w="423" h="198">
                  <a:moveTo>
                    <a:pt x="215" y="74"/>
                  </a:moveTo>
                  <a:cubicBezTo>
                    <a:pt x="193" y="46"/>
                    <a:pt x="186" y="38"/>
                    <a:pt x="170" y="28"/>
                  </a:cubicBezTo>
                  <a:cubicBezTo>
                    <a:pt x="144" y="8"/>
                    <a:pt x="117" y="0"/>
                    <a:pt x="94" y="0"/>
                  </a:cubicBezTo>
                  <a:cubicBezTo>
                    <a:pt x="40" y="-1"/>
                    <a:pt x="1" y="45"/>
                    <a:pt x="0" y="96"/>
                  </a:cubicBezTo>
                  <a:cubicBezTo>
                    <a:pt x="-1" y="148"/>
                    <a:pt x="35" y="194"/>
                    <a:pt x="90" y="195"/>
                  </a:cubicBezTo>
                  <a:cubicBezTo>
                    <a:pt x="149" y="196"/>
                    <a:pt x="192" y="147"/>
                    <a:pt x="208" y="124"/>
                  </a:cubicBezTo>
                  <a:cubicBezTo>
                    <a:pt x="230" y="152"/>
                    <a:pt x="237" y="160"/>
                    <a:pt x="252" y="170"/>
                  </a:cubicBezTo>
                  <a:cubicBezTo>
                    <a:pt x="278" y="190"/>
                    <a:pt x="306" y="198"/>
                    <a:pt x="331" y="198"/>
                  </a:cubicBezTo>
                  <a:cubicBezTo>
                    <a:pt x="383" y="199"/>
                    <a:pt x="422" y="153"/>
                    <a:pt x="423" y="102"/>
                  </a:cubicBezTo>
                  <a:cubicBezTo>
                    <a:pt x="424" y="50"/>
                    <a:pt x="387" y="4"/>
                    <a:pt x="333" y="3"/>
                  </a:cubicBezTo>
                  <a:cubicBezTo>
                    <a:pt x="274" y="2"/>
                    <a:pt x="231" y="51"/>
                    <a:pt x="215" y="74"/>
                  </a:cubicBezTo>
                  <a:moveTo>
                    <a:pt x="229" y="90"/>
                  </a:moveTo>
                  <a:cubicBezTo>
                    <a:pt x="247" y="62"/>
                    <a:pt x="286" y="19"/>
                    <a:pt x="338" y="19"/>
                  </a:cubicBezTo>
                  <a:cubicBezTo>
                    <a:pt x="382" y="20"/>
                    <a:pt x="411" y="60"/>
                    <a:pt x="411" y="102"/>
                  </a:cubicBezTo>
                  <a:cubicBezTo>
                    <a:pt x="410" y="143"/>
                    <a:pt x="376" y="176"/>
                    <a:pt x="338" y="175"/>
                  </a:cubicBezTo>
                  <a:cubicBezTo>
                    <a:pt x="298" y="175"/>
                    <a:pt x="270" y="141"/>
                    <a:pt x="229" y="90"/>
                  </a:cubicBezTo>
                  <a:moveTo>
                    <a:pt x="194" y="108"/>
                  </a:moveTo>
                  <a:cubicBezTo>
                    <a:pt x="176" y="136"/>
                    <a:pt x="139" y="180"/>
                    <a:pt x="86" y="179"/>
                  </a:cubicBezTo>
                  <a:cubicBezTo>
                    <a:pt x="43" y="178"/>
                    <a:pt x="12" y="138"/>
                    <a:pt x="12" y="96"/>
                  </a:cubicBezTo>
                  <a:cubicBezTo>
                    <a:pt x="13" y="55"/>
                    <a:pt x="46" y="22"/>
                    <a:pt x="87" y="23"/>
                  </a:cubicBezTo>
                  <a:cubicBezTo>
                    <a:pt x="127" y="23"/>
                    <a:pt x="154" y="58"/>
                    <a:pt x="194" y="10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280" bIns="262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31" name=""/>
            <p:cNvSpPr/>
            <p:nvPr/>
          </p:nvSpPr>
          <p:spPr>
            <a:xfrm>
              <a:off x="5781240" y="3186360"/>
              <a:ext cx="102240" cy="6840"/>
            </a:xfrm>
            <a:custGeom>
              <a:avLst/>
              <a:gdLst>
                <a:gd name="textAreaLeft" fmla="*/ 0 w 102240"/>
                <a:gd name="textAreaRight" fmla="*/ 104400 w 102240"/>
                <a:gd name="textAreaTop" fmla="*/ 0 h 6840"/>
                <a:gd name="textAreaBottom" fmla="*/ 9000 h 6840"/>
              </a:gdLst>
              <a:ahLst/>
              <a:rect l="textAreaLeft" t="textAreaTop" r="textAreaRight" b="textAreaBottom"/>
              <a:pathLst>
                <a:path w="290" h="25">
                  <a:moveTo>
                    <a:pt x="274" y="25"/>
                  </a:moveTo>
                  <a:cubicBezTo>
                    <a:pt x="280" y="25"/>
                    <a:pt x="290" y="25"/>
                    <a:pt x="290" y="15"/>
                  </a:cubicBezTo>
                  <a:cubicBezTo>
                    <a:pt x="290" y="4"/>
                    <a:pt x="282" y="4"/>
                    <a:pt x="275" y="4"/>
                  </a:cubicBezTo>
                  <a:cubicBezTo>
                    <a:pt x="189" y="3"/>
                    <a:pt x="103" y="2"/>
                    <a:pt x="18" y="0"/>
                  </a:cubicBezTo>
                  <a:cubicBezTo>
                    <a:pt x="11" y="0"/>
                    <a:pt x="0" y="0"/>
                    <a:pt x="0" y="11"/>
                  </a:cubicBezTo>
                  <a:cubicBezTo>
                    <a:pt x="0" y="21"/>
                    <a:pt x="10" y="22"/>
                    <a:pt x="17" y="22"/>
                  </a:cubicBezTo>
                  <a:cubicBezTo>
                    <a:pt x="103" y="23"/>
                    <a:pt x="189" y="24"/>
                    <a:pt x="274" y="2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32" name=""/>
            <p:cNvSpPr/>
            <p:nvPr/>
          </p:nvSpPr>
          <p:spPr>
            <a:xfrm>
              <a:off x="5910120" y="3162240"/>
              <a:ext cx="92160" cy="69480"/>
            </a:xfrm>
            <a:custGeom>
              <a:avLst/>
              <a:gdLst>
                <a:gd name="textAreaLeft" fmla="*/ 0 w 92160"/>
                <a:gd name="textAreaRight" fmla="*/ 94320 w 92160"/>
                <a:gd name="textAreaTop" fmla="*/ 0 h 69480"/>
                <a:gd name="textAreaBottom" fmla="*/ 71640 h 69480"/>
              </a:gdLst>
              <a:ahLst/>
              <a:rect l="textAreaLeft" t="textAreaTop" r="textAreaRight" b="textAreaBottom"/>
              <a:pathLst>
                <a:path w="262" h="199">
                  <a:moveTo>
                    <a:pt x="31" y="164"/>
                  </a:moveTo>
                  <a:cubicBezTo>
                    <a:pt x="29" y="171"/>
                    <a:pt x="27" y="182"/>
                    <a:pt x="27" y="184"/>
                  </a:cubicBezTo>
                  <a:cubicBezTo>
                    <a:pt x="27" y="193"/>
                    <a:pt x="34" y="196"/>
                    <a:pt x="41" y="196"/>
                  </a:cubicBezTo>
                  <a:cubicBezTo>
                    <a:pt x="50" y="197"/>
                    <a:pt x="56" y="191"/>
                    <a:pt x="58" y="188"/>
                  </a:cubicBezTo>
                  <a:cubicBezTo>
                    <a:pt x="61" y="184"/>
                    <a:pt x="64" y="170"/>
                    <a:pt x="66" y="161"/>
                  </a:cubicBezTo>
                  <a:cubicBezTo>
                    <a:pt x="68" y="153"/>
                    <a:pt x="73" y="133"/>
                    <a:pt x="77" y="123"/>
                  </a:cubicBezTo>
                  <a:cubicBezTo>
                    <a:pt x="79" y="112"/>
                    <a:pt x="80" y="103"/>
                    <a:pt x="84" y="93"/>
                  </a:cubicBezTo>
                  <a:cubicBezTo>
                    <a:pt x="88" y="75"/>
                    <a:pt x="90" y="71"/>
                    <a:pt x="102" y="54"/>
                  </a:cubicBezTo>
                  <a:cubicBezTo>
                    <a:pt x="114" y="36"/>
                    <a:pt x="134" y="13"/>
                    <a:pt x="167" y="14"/>
                  </a:cubicBezTo>
                  <a:cubicBezTo>
                    <a:pt x="192" y="14"/>
                    <a:pt x="191" y="37"/>
                    <a:pt x="191" y="46"/>
                  </a:cubicBezTo>
                  <a:cubicBezTo>
                    <a:pt x="191" y="71"/>
                    <a:pt x="173" y="120"/>
                    <a:pt x="166" y="138"/>
                  </a:cubicBezTo>
                  <a:cubicBezTo>
                    <a:pt x="160" y="150"/>
                    <a:pt x="158" y="154"/>
                    <a:pt x="158" y="161"/>
                  </a:cubicBezTo>
                  <a:cubicBezTo>
                    <a:pt x="158" y="184"/>
                    <a:pt x="177" y="198"/>
                    <a:pt x="200" y="199"/>
                  </a:cubicBezTo>
                  <a:cubicBezTo>
                    <a:pt x="242" y="199"/>
                    <a:pt x="262" y="139"/>
                    <a:pt x="262" y="134"/>
                  </a:cubicBezTo>
                  <a:cubicBezTo>
                    <a:pt x="262" y="129"/>
                    <a:pt x="257" y="128"/>
                    <a:pt x="255" y="128"/>
                  </a:cubicBezTo>
                  <a:cubicBezTo>
                    <a:pt x="250" y="128"/>
                    <a:pt x="248" y="130"/>
                    <a:pt x="246" y="135"/>
                  </a:cubicBezTo>
                  <a:cubicBezTo>
                    <a:pt x="237" y="169"/>
                    <a:pt x="217" y="186"/>
                    <a:pt x="200" y="186"/>
                  </a:cubicBezTo>
                  <a:cubicBezTo>
                    <a:pt x="191" y="186"/>
                    <a:pt x="190" y="181"/>
                    <a:pt x="190" y="172"/>
                  </a:cubicBezTo>
                  <a:cubicBezTo>
                    <a:pt x="190" y="161"/>
                    <a:pt x="192" y="156"/>
                    <a:pt x="201" y="137"/>
                  </a:cubicBezTo>
                  <a:cubicBezTo>
                    <a:pt x="206" y="122"/>
                    <a:pt x="224" y="77"/>
                    <a:pt x="224" y="54"/>
                  </a:cubicBezTo>
                  <a:cubicBezTo>
                    <a:pt x="225" y="11"/>
                    <a:pt x="192" y="2"/>
                    <a:pt x="169" y="2"/>
                  </a:cubicBezTo>
                  <a:cubicBezTo>
                    <a:pt x="134" y="1"/>
                    <a:pt x="109" y="24"/>
                    <a:pt x="95" y="41"/>
                  </a:cubicBezTo>
                  <a:cubicBezTo>
                    <a:pt x="94" y="11"/>
                    <a:pt x="68" y="0"/>
                    <a:pt x="50" y="0"/>
                  </a:cubicBezTo>
                  <a:cubicBezTo>
                    <a:pt x="31" y="0"/>
                    <a:pt x="22" y="14"/>
                    <a:pt x="17" y="24"/>
                  </a:cubicBezTo>
                  <a:cubicBezTo>
                    <a:pt x="6" y="40"/>
                    <a:pt x="1" y="65"/>
                    <a:pt x="0" y="67"/>
                  </a:cubicBezTo>
                  <a:cubicBezTo>
                    <a:pt x="0" y="72"/>
                    <a:pt x="6" y="72"/>
                    <a:pt x="7" y="72"/>
                  </a:cubicBezTo>
                  <a:cubicBezTo>
                    <a:pt x="13" y="72"/>
                    <a:pt x="14" y="72"/>
                    <a:pt x="16" y="60"/>
                  </a:cubicBezTo>
                  <a:cubicBezTo>
                    <a:pt x="24" y="33"/>
                    <a:pt x="33" y="12"/>
                    <a:pt x="48" y="12"/>
                  </a:cubicBezTo>
                  <a:cubicBezTo>
                    <a:pt x="61" y="12"/>
                    <a:pt x="62" y="23"/>
                    <a:pt x="62" y="34"/>
                  </a:cubicBezTo>
                  <a:cubicBezTo>
                    <a:pt x="62" y="43"/>
                    <a:pt x="57" y="59"/>
                    <a:pt x="55" y="71"/>
                  </a:cubicBezTo>
                  <a:cubicBezTo>
                    <a:pt x="52" y="82"/>
                    <a:pt x="47" y="101"/>
                    <a:pt x="45" y="110"/>
                  </a:cubicBezTo>
                  <a:cubicBezTo>
                    <a:pt x="40" y="128"/>
                    <a:pt x="36" y="146"/>
                    <a:pt x="31" y="16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640" bIns="266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33" name=""/>
            <p:cNvSpPr/>
            <p:nvPr/>
          </p:nvSpPr>
          <p:spPr>
            <a:xfrm>
              <a:off x="6019560" y="3089880"/>
              <a:ext cx="59040" cy="74160"/>
            </a:xfrm>
            <a:custGeom>
              <a:avLst/>
              <a:gdLst>
                <a:gd name="textAreaLeft" fmla="*/ 0 w 59040"/>
                <a:gd name="textAreaRight" fmla="*/ 61200 w 59040"/>
                <a:gd name="textAreaTop" fmla="*/ 0 h 74160"/>
                <a:gd name="textAreaBottom" fmla="*/ 76320 h 74160"/>
              </a:gdLst>
              <a:ahLst/>
              <a:rect l="textAreaLeft" t="textAreaTop" r="textAreaRight" b="textAreaBottom"/>
              <a:pathLst>
                <a:path w="170" h="212">
                  <a:moveTo>
                    <a:pt x="170" y="161"/>
                  </a:moveTo>
                  <a:cubicBezTo>
                    <a:pt x="170" y="156"/>
                    <a:pt x="170" y="152"/>
                    <a:pt x="170" y="148"/>
                  </a:cubicBezTo>
                  <a:cubicBezTo>
                    <a:pt x="157" y="148"/>
                    <a:pt x="144" y="148"/>
                    <a:pt x="131" y="148"/>
                  </a:cubicBezTo>
                  <a:cubicBezTo>
                    <a:pt x="132" y="102"/>
                    <a:pt x="133" y="56"/>
                    <a:pt x="133" y="9"/>
                  </a:cubicBezTo>
                  <a:cubicBezTo>
                    <a:pt x="133" y="2"/>
                    <a:pt x="133" y="1"/>
                    <a:pt x="126" y="1"/>
                  </a:cubicBezTo>
                  <a:cubicBezTo>
                    <a:pt x="119" y="0"/>
                    <a:pt x="119" y="0"/>
                    <a:pt x="116" y="6"/>
                  </a:cubicBezTo>
                  <a:cubicBezTo>
                    <a:pt x="77" y="52"/>
                    <a:pt x="39" y="99"/>
                    <a:pt x="0" y="146"/>
                  </a:cubicBezTo>
                  <a:cubicBezTo>
                    <a:pt x="0" y="150"/>
                    <a:pt x="0" y="154"/>
                    <a:pt x="0" y="158"/>
                  </a:cubicBezTo>
                  <a:cubicBezTo>
                    <a:pt x="34" y="159"/>
                    <a:pt x="68" y="159"/>
                    <a:pt x="102" y="160"/>
                  </a:cubicBezTo>
                  <a:cubicBezTo>
                    <a:pt x="102" y="168"/>
                    <a:pt x="101" y="176"/>
                    <a:pt x="101" y="184"/>
                  </a:cubicBezTo>
                  <a:cubicBezTo>
                    <a:pt x="101" y="193"/>
                    <a:pt x="101" y="197"/>
                    <a:pt x="75" y="196"/>
                  </a:cubicBezTo>
                  <a:cubicBezTo>
                    <a:pt x="71" y="196"/>
                    <a:pt x="68" y="196"/>
                    <a:pt x="64" y="196"/>
                  </a:cubicBezTo>
                  <a:cubicBezTo>
                    <a:pt x="64" y="201"/>
                    <a:pt x="64" y="206"/>
                    <a:pt x="64" y="210"/>
                  </a:cubicBezTo>
                  <a:cubicBezTo>
                    <a:pt x="78" y="211"/>
                    <a:pt x="99" y="209"/>
                    <a:pt x="117" y="209"/>
                  </a:cubicBezTo>
                  <a:cubicBezTo>
                    <a:pt x="134" y="210"/>
                    <a:pt x="153" y="212"/>
                    <a:pt x="169" y="212"/>
                  </a:cubicBezTo>
                  <a:cubicBezTo>
                    <a:pt x="169" y="207"/>
                    <a:pt x="169" y="202"/>
                    <a:pt x="169" y="198"/>
                  </a:cubicBezTo>
                  <a:cubicBezTo>
                    <a:pt x="166" y="198"/>
                    <a:pt x="162" y="198"/>
                    <a:pt x="159" y="198"/>
                  </a:cubicBezTo>
                  <a:cubicBezTo>
                    <a:pt x="131" y="197"/>
                    <a:pt x="131" y="194"/>
                    <a:pt x="131" y="185"/>
                  </a:cubicBezTo>
                  <a:cubicBezTo>
                    <a:pt x="131" y="177"/>
                    <a:pt x="131" y="168"/>
                    <a:pt x="131" y="160"/>
                  </a:cubicBezTo>
                  <a:cubicBezTo>
                    <a:pt x="144" y="160"/>
                    <a:pt x="157" y="160"/>
                    <a:pt x="170" y="161"/>
                  </a:cubicBezTo>
                  <a:moveTo>
                    <a:pt x="107" y="34"/>
                  </a:moveTo>
                  <a:cubicBezTo>
                    <a:pt x="106" y="72"/>
                    <a:pt x="106" y="109"/>
                    <a:pt x="105" y="147"/>
                  </a:cubicBezTo>
                  <a:cubicBezTo>
                    <a:pt x="75" y="147"/>
                    <a:pt x="45" y="146"/>
                    <a:pt x="14" y="146"/>
                  </a:cubicBezTo>
                  <a:cubicBezTo>
                    <a:pt x="45" y="109"/>
                    <a:pt x="76" y="71"/>
                    <a:pt x="107" y="3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1320" bIns="313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34" name=""/>
            <p:cNvSpPr/>
            <p:nvPr/>
          </p:nvSpPr>
          <p:spPr>
            <a:xfrm>
              <a:off x="5520600" y="3253680"/>
              <a:ext cx="818280" cy="17640"/>
            </a:xfrm>
            <a:custGeom>
              <a:avLst/>
              <a:gdLst>
                <a:gd name="textAreaLeft" fmla="*/ 0 w 818280"/>
                <a:gd name="textAreaRight" fmla="*/ 820440 w 818280"/>
                <a:gd name="textAreaTop" fmla="*/ 0 h 17640"/>
                <a:gd name="textAreaBottom" fmla="*/ 19800 h 17640"/>
              </a:gdLst>
              <a:ahLst/>
              <a:rect l="textAreaLeft" t="textAreaTop" r="textAreaRight" b="textAreaBottom"/>
              <a:pathLst>
                <a:path w="2279" h="55">
                  <a:moveTo>
                    <a:pt x="0" y="0"/>
                  </a:moveTo>
                  <a:cubicBezTo>
                    <a:pt x="760" y="10"/>
                    <a:pt x="1519" y="20"/>
                    <a:pt x="2279" y="30"/>
                  </a:cubicBezTo>
                  <a:cubicBezTo>
                    <a:pt x="2279" y="39"/>
                    <a:pt x="2278" y="47"/>
                    <a:pt x="2278" y="55"/>
                  </a:cubicBezTo>
                  <a:cubicBezTo>
                    <a:pt x="1519" y="45"/>
                    <a:pt x="759" y="35"/>
                    <a:pt x="0" y="25"/>
                  </a:cubicBezTo>
                  <a:cubicBezTo>
                    <a:pt x="0" y="17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35" name=""/>
            <p:cNvSpPr/>
            <p:nvPr/>
          </p:nvSpPr>
          <p:spPr>
            <a:xfrm>
              <a:off x="5526360" y="3360240"/>
              <a:ext cx="69120" cy="105480"/>
            </a:xfrm>
            <a:custGeom>
              <a:avLst/>
              <a:gdLst>
                <a:gd name="textAreaLeft" fmla="*/ 0 w 69120"/>
                <a:gd name="textAreaRight" fmla="*/ 71280 w 69120"/>
                <a:gd name="textAreaTop" fmla="*/ 0 h 105480"/>
                <a:gd name="textAreaBottom" fmla="*/ 107640 h 105480"/>
              </a:gdLst>
              <a:ahLst/>
              <a:rect l="textAreaLeft" t="textAreaTop" r="textAreaRight" b="textAreaBottom"/>
              <a:pathLst>
                <a:path w="198" h="299">
                  <a:moveTo>
                    <a:pt x="95" y="143"/>
                  </a:moveTo>
                  <a:cubicBezTo>
                    <a:pt x="129" y="144"/>
                    <a:pt x="153" y="169"/>
                    <a:pt x="152" y="215"/>
                  </a:cubicBezTo>
                  <a:cubicBezTo>
                    <a:pt x="151" y="270"/>
                    <a:pt x="120" y="285"/>
                    <a:pt x="95" y="285"/>
                  </a:cubicBezTo>
                  <a:cubicBezTo>
                    <a:pt x="78" y="285"/>
                    <a:pt x="39" y="279"/>
                    <a:pt x="22" y="252"/>
                  </a:cubicBezTo>
                  <a:cubicBezTo>
                    <a:pt x="42" y="252"/>
                    <a:pt x="47" y="238"/>
                    <a:pt x="47" y="229"/>
                  </a:cubicBezTo>
                  <a:cubicBezTo>
                    <a:pt x="47" y="215"/>
                    <a:pt x="37" y="204"/>
                    <a:pt x="25" y="204"/>
                  </a:cubicBezTo>
                  <a:cubicBezTo>
                    <a:pt x="12" y="204"/>
                    <a:pt x="0" y="211"/>
                    <a:pt x="0" y="229"/>
                  </a:cubicBezTo>
                  <a:cubicBezTo>
                    <a:pt x="-1" y="271"/>
                    <a:pt x="43" y="298"/>
                    <a:pt x="95" y="299"/>
                  </a:cubicBezTo>
                  <a:cubicBezTo>
                    <a:pt x="155" y="300"/>
                    <a:pt x="197" y="260"/>
                    <a:pt x="198" y="215"/>
                  </a:cubicBezTo>
                  <a:cubicBezTo>
                    <a:pt x="198" y="182"/>
                    <a:pt x="171" y="148"/>
                    <a:pt x="123" y="136"/>
                  </a:cubicBezTo>
                  <a:cubicBezTo>
                    <a:pt x="169" y="121"/>
                    <a:pt x="185" y="88"/>
                    <a:pt x="186" y="61"/>
                  </a:cubicBezTo>
                  <a:cubicBezTo>
                    <a:pt x="186" y="27"/>
                    <a:pt x="149" y="0"/>
                    <a:pt x="101" y="0"/>
                  </a:cubicBezTo>
                  <a:cubicBezTo>
                    <a:pt x="53" y="-1"/>
                    <a:pt x="15" y="23"/>
                    <a:pt x="14" y="57"/>
                  </a:cubicBezTo>
                  <a:cubicBezTo>
                    <a:pt x="14" y="73"/>
                    <a:pt x="25" y="80"/>
                    <a:pt x="37" y="80"/>
                  </a:cubicBezTo>
                  <a:cubicBezTo>
                    <a:pt x="51" y="81"/>
                    <a:pt x="60" y="72"/>
                    <a:pt x="60" y="59"/>
                  </a:cubicBezTo>
                  <a:cubicBezTo>
                    <a:pt x="60" y="47"/>
                    <a:pt x="51" y="36"/>
                    <a:pt x="37" y="36"/>
                  </a:cubicBezTo>
                  <a:cubicBezTo>
                    <a:pt x="53" y="17"/>
                    <a:pt x="83" y="12"/>
                    <a:pt x="99" y="12"/>
                  </a:cubicBezTo>
                  <a:cubicBezTo>
                    <a:pt x="118" y="12"/>
                    <a:pt x="146" y="23"/>
                    <a:pt x="145" y="61"/>
                  </a:cubicBezTo>
                  <a:cubicBezTo>
                    <a:pt x="145" y="80"/>
                    <a:pt x="138" y="99"/>
                    <a:pt x="127" y="113"/>
                  </a:cubicBezTo>
                  <a:cubicBezTo>
                    <a:pt x="113" y="129"/>
                    <a:pt x="101" y="129"/>
                    <a:pt x="78" y="131"/>
                  </a:cubicBezTo>
                  <a:cubicBezTo>
                    <a:pt x="68" y="132"/>
                    <a:pt x="68" y="132"/>
                    <a:pt x="66" y="132"/>
                  </a:cubicBezTo>
                  <a:cubicBezTo>
                    <a:pt x="64" y="132"/>
                    <a:pt x="61" y="132"/>
                    <a:pt x="61" y="137"/>
                  </a:cubicBezTo>
                  <a:cubicBezTo>
                    <a:pt x="60" y="143"/>
                    <a:pt x="64" y="143"/>
                    <a:pt x="71" y="143"/>
                  </a:cubicBezTo>
                  <a:cubicBezTo>
                    <a:pt x="79" y="143"/>
                    <a:pt x="87" y="143"/>
                    <a:pt x="95" y="14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36" name=""/>
            <p:cNvSpPr/>
            <p:nvPr/>
          </p:nvSpPr>
          <p:spPr>
            <a:xfrm>
              <a:off x="5619960" y="3392640"/>
              <a:ext cx="60480" cy="65520"/>
            </a:xfrm>
            <a:custGeom>
              <a:avLst/>
              <a:gdLst>
                <a:gd name="textAreaLeft" fmla="*/ 0 w 60480"/>
                <a:gd name="textAreaRight" fmla="*/ 62640 w 60480"/>
                <a:gd name="textAreaTop" fmla="*/ 0 h 65520"/>
                <a:gd name="textAreaBottom" fmla="*/ 67680 h 65520"/>
              </a:gdLst>
              <a:ahLst/>
              <a:rect l="textAreaLeft" t="textAreaTop" r="textAreaRight" b="textAreaBottom"/>
              <a:pathLst>
                <a:path w="174" h="188">
                  <a:moveTo>
                    <a:pt x="101" y="94"/>
                  </a:moveTo>
                  <a:cubicBezTo>
                    <a:pt x="136" y="80"/>
                    <a:pt x="151" y="73"/>
                    <a:pt x="164" y="68"/>
                  </a:cubicBezTo>
                  <a:cubicBezTo>
                    <a:pt x="171" y="65"/>
                    <a:pt x="174" y="63"/>
                    <a:pt x="174" y="56"/>
                  </a:cubicBezTo>
                  <a:cubicBezTo>
                    <a:pt x="175" y="47"/>
                    <a:pt x="169" y="42"/>
                    <a:pt x="162" y="42"/>
                  </a:cubicBezTo>
                  <a:cubicBezTo>
                    <a:pt x="159" y="42"/>
                    <a:pt x="159" y="42"/>
                    <a:pt x="154" y="45"/>
                  </a:cubicBezTo>
                  <a:cubicBezTo>
                    <a:pt x="134" y="58"/>
                    <a:pt x="114" y="70"/>
                    <a:pt x="94" y="83"/>
                  </a:cubicBezTo>
                  <a:cubicBezTo>
                    <a:pt x="96" y="62"/>
                    <a:pt x="99" y="41"/>
                    <a:pt x="101" y="20"/>
                  </a:cubicBezTo>
                  <a:cubicBezTo>
                    <a:pt x="102" y="11"/>
                    <a:pt x="102" y="0"/>
                    <a:pt x="88" y="0"/>
                  </a:cubicBezTo>
                  <a:cubicBezTo>
                    <a:pt x="84" y="0"/>
                    <a:pt x="75" y="3"/>
                    <a:pt x="75" y="14"/>
                  </a:cubicBezTo>
                  <a:cubicBezTo>
                    <a:pt x="75" y="17"/>
                    <a:pt x="77" y="30"/>
                    <a:pt x="77" y="35"/>
                  </a:cubicBezTo>
                  <a:cubicBezTo>
                    <a:pt x="78" y="42"/>
                    <a:pt x="80" y="74"/>
                    <a:pt x="81" y="83"/>
                  </a:cubicBezTo>
                  <a:cubicBezTo>
                    <a:pt x="62" y="70"/>
                    <a:pt x="43" y="57"/>
                    <a:pt x="24" y="43"/>
                  </a:cubicBezTo>
                  <a:cubicBezTo>
                    <a:pt x="19" y="40"/>
                    <a:pt x="17" y="40"/>
                    <a:pt x="14" y="40"/>
                  </a:cubicBezTo>
                  <a:cubicBezTo>
                    <a:pt x="7" y="40"/>
                    <a:pt x="2" y="45"/>
                    <a:pt x="1" y="54"/>
                  </a:cubicBezTo>
                  <a:cubicBezTo>
                    <a:pt x="1" y="61"/>
                    <a:pt x="7" y="64"/>
                    <a:pt x="10" y="66"/>
                  </a:cubicBezTo>
                  <a:cubicBezTo>
                    <a:pt x="31" y="75"/>
                    <a:pt x="53" y="84"/>
                    <a:pt x="74" y="94"/>
                  </a:cubicBezTo>
                  <a:cubicBezTo>
                    <a:pt x="39" y="109"/>
                    <a:pt x="23" y="114"/>
                    <a:pt x="11" y="119"/>
                  </a:cubicBezTo>
                  <a:cubicBezTo>
                    <a:pt x="4" y="123"/>
                    <a:pt x="1" y="124"/>
                    <a:pt x="0" y="133"/>
                  </a:cubicBezTo>
                  <a:cubicBezTo>
                    <a:pt x="0" y="140"/>
                    <a:pt x="5" y="148"/>
                    <a:pt x="12" y="148"/>
                  </a:cubicBezTo>
                  <a:cubicBezTo>
                    <a:pt x="16" y="148"/>
                    <a:pt x="16" y="148"/>
                    <a:pt x="21" y="144"/>
                  </a:cubicBezTo>
                  <a:cubicBezTo>
                    <a:pt x="41" y="131"/>
                    <a:pt x="61" y="118"/>
                    <a:pt x="81" y="104"/>
                  </a:cubicBezTo>
                  <a:cubicBezTo>
                    <a:pt x="79" y="128"/>
                    <a:pt x="76" y="151"/>
                    <a:pt x="73" y="175"/>
                  </a:cubicBezTo>
                  <a:cubicBezTo>
                    <a:pt x="73" y="184"/>
                    <a:pt x="81" y="188"/>
                    <a:pt x="85" y="188"/>
                  </a:cubicBezTo>
                  <a:cubicBezTo>
                    <a:pt x="90" y="188"/>
                    <a:pt x="99" y="184"/>
                    <a:pt x="99" y="175"/>
                  </a:cubicBezTo>
                  <a:cubicBezTo>
                    <a:pt x="100" y="172"/>
                    <a:pt x="98" y="158"/>
                    <a:pt x="98" y="154"/>
                  </a:cubicBezTo>
                  <a:cubicBezTo>
                    <a:pt x="96" y="147"/>
                    <a:pt x="95" y="115"/>
                    <a:pt x="93" y="104"/>
                  </a:cubicBezTo>
                  <a:cubicBezTo>
                    <a:pt x="111" y="116"/>
                    <a:pt x="128" y="129"/>
                    <a:pt x="145" y="141"/>
                  </a:cubicBezTo>
                  <a:cubicBezTo>
                    <a:pt x="156" y="150"/>
                    <a:pt x="157" y="150"/>
                    <a:pt x="161" y="150"/>
                  </a:cubicBezTo>
                  <a:cubicBezTo>
                    <a:pt x="168" y="150"/>
                    <a:pt x="173" y="143"/>
                    <a:pt x="173" y="136"/>
                  </a:cubicBezTo>
                  <a:cubicBezTo>
                    <a:pt x="174" y="127"/>
                    <a:pt x="168" y="125"/>
                    <a:pt x="165" y="123"/>
                  </a:cubicBezTo>
                  <a:cubicBezTo>
                    <a:pt x="143" y="113"/>
                    <a:pt x="122" y="104"/>
                    <a:pt x="101" y="9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680" bIns="226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37" name=""/>
            <p:cNvSpPr/>
            <p:nvPr/>
          </p:nvSpPr>
          <p:spPr>
            <a:xfrm>
              <a:off x="5706360" y="3362400"/>
              <a:ext cx="66600" cy="105840"/>
            </a:xfrm>
            <a:custGeom>
              <a:avLst/>
              <a:gdLst>
                <a:gd name="textAreaLeft" fmla="*/ 0 w 66600"/>
                <a:gd name="textAreaRight" fmla="*/ 68760 w 66600"/>
                <a:gd name="textAreaTop" fmla="*/ 0 h 105840"/>
                <a:gd name="textAreaBottom" fmla="*/ 108000 h 105840"/>
              </a:gdLst>
              <a:ahLst/>
              <a:rect l="textAreaLeft" t="textAreaTop" r="textAreaRight" b="textAreaBottom"/>
              <a:pathLst>
                <a:path w="191" h="300">
                  <a:moveTo>
                    <a:pt x="42" y="46"/>
                  </a:moveTo>
                  <a:cubicBezTo>
                    <a:pt x="63" y="53"/>
                    <a:pt x="77" y="53"/>
                    <a:pt x="84" y="53"/>
                  </a:cubicBezTo>
                  <a:cubicBezTo>
                    <a:pt x="140" y="54"/>
                    <a:pt x="174" y="14"/>
                    <a:pt x="174" y="8"/>
                  </a:cubicBezTo>
                  <a:cubicBezTo>
                    <a:pt x="174" y="3"/>
                    <a:pt x="172" y="1"/>
                    <a:pt x="169" y="1"/>
                  </a:cubicBezTo>
                  <a:cubicBezTo>
                    <a:pt x="167" y="2"/>
                    <a:pt x="167" y="1"/>
                    <a:pt x="165" y="3"/>
                  </a:cubicBezTo>
                  <a:cubicBezTo>
                    <a:pt x="155" y="6"/>
                    <a:pt x="132" y="15"/>
                    <a:pt x="100" y="15"/>
                  </a:cubicBezTo>
                  <a:cubicBezTo>
                    <a:pt x="88" y="14"/>
                    <a:pt x="65" y="14"/>
                    <a:pt x="38" y="3"/>
                  </a:cubicBezTo>
                  <a:cubicBezTo>
                    <a:pt x="34" y="0"/>
                    <a:pt x="34" y="1"/>
                    <a:pt x="32" y="0"/>
                  </a:cubicBezTo>
                  <a:cubicBezTo>
                    <a:pt x="27" y="-1"/>
                    <a:pt x="27" y="5"/>
                    <a:pt x="27" y="12"/>
                  </a:cubicBezTo>
                  <a:cubicBezTo>
                    <a:pt x="26" y="55"/>
                    <a:pt x="26" y="98"/>
                    <a:pt x="25" y="141"/>
                  </a:cubicBezTo>
                  <a:cubicBezTo>
                    <a:pt x="25" y="148"/>
                    <a:pt x="25" y="154"/>
                    <a:pt x="32" y="154"/>
                  </a:cubicBezTo>
                  <a:cubicBezTo>
                    <a:pt x="36" y="154"/>
                    <a:pt x="36" y="152"/>
                    <a:pt x="41" y="147"/>
                  </a:cubicBezTo>
                  <a:cubicBezTo>
                    <a:pt x="59" y="124"/>
                    <a:pt x="85" y="121"/>
                    <a:pt x="101" y="121"/>
                  </a:cubicBezTo>
                  <a:cubicBezTo>
                    <a:pt x="127" y="121"/>
                    <a:pt x="137" y="143"/>
                    <a:pt x="141" y="144"/>
                  </a:cubicBezTo>
                  <a:cubicBezTo>
                    <a:pt x="147" y="160"/>
                    <a:pt x="151" y="176"/>
                    <a:pt x="150" y="201"/>
                  </a:cubicBezTo>
                  <a:cubicBezTo>
                    <a:pt x="150" y="215"/>
                    <a:pt x="150" y="240"/>
                    <a:pt x="136" y="259"/>
                  </a:cubicBezTo>
                  <a:cubicBezTo>
                    <a:pt x="125" y="275"/>
                    <a:pt x="106" y="286"/>
                    <a:pt x="85" y="285"/>
                  </a:cubicBezTo>
                  <a:cubicBezTo>
                    <a:pt x="57" y="285"/>
                    <a:pt x="29" y="269"/>
                    <a:pt x="19" y="240"/>
                  </a:cubicBezTo>
                  <a:cubicBezTo>
                    <a:pt x="35" y="240"/>
                    <a:pt x="43" y="230"/>
                    <a:pt x="44" y="219"/>
                  </a:cubicBezTo>
                  <a:cubicBezTo>
                    <a:pt x="44" y="200"/>
                    <a:pt x="28" y="196"/>
                    <a:pt x="21" y="196"/>
                  </a:cubicBezTo>
                  <a:cubicBezTo>
                    <a:pt x="14" y="204"/>
                    <a:pt x="0" y="196"/>
                    <a:pt x="0" y="219"/>
                  </a:cubicBezTo>
                  <a:cubicBezTo>
                    <a:pt x="-1" y="258"/>
                    <a:pt x="34" y="299"/>
                    <a:pt x="86" y="300"/>
                  </a:cubicBezTo>
                  <a:cubicBezTo>
                    <a:pt x="140" y="300"/>
                    <a:pt x="190" y="258"/>
                    <a:pt x="191" y="204"/>
                  </a:cubicBezTo>
                  <a:cubicBezTo>
                    <a:pt x="191" y="154"/>
                    <a:pt x="155" y="109"/>
                    <a:pt x="101" y="108"/>
                  </a:cubicBezTo>
                  <a:cubicBezTo>
                    <a:pt x="82" y="108"/>
                    <a:pt x="61" y="113"/>
                    <a:pt x="41" y="129"/>
                  </a:cubicBezTo>
                  <a:cubicBezTo>
                    <a:pt x="42" y="101"/>
                    <a:pt x="42" y="73"/>
                    <a:pt x="42" y="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38" name=""/>
            <p:cNvSpPr/>
            <p:nvPr/>
          </p:nvSpPr>
          <p:spPr>
            <a:xfrm>
              <a:off x="5822640" y="3274200"/>
              <a:ext cx="53280" cy="72720"/>
            </a:xfrm>
            <a:custGeom>
              <a:avLst/>
              <a:gdLst>
                <a:gd name="textAreaLeft" fmla="*/ 0 w 53280"/>
                <a:gd name="textAreaRight" fmla="*/ 55440 w 53280"/>
                <a:gd name="textAreaTop" fmla="*/ 0 h 72720"/>
                <a:gd name="textAreaBottom" fmla="*/ 74880 h 72720"/>
              </a:gdLst>
              <a:ahLst/>
              <a:rect l="textAreaLeft" t="textAreaTop" r="textAreaRight" b="textAreaBottom"/>
              <a:pathLst>
                <a:path w="154" h="208">
                  <a:moveTo>
                    <a:pt x="153" y="148"/>
                  </a:moveTo>
                  <a:cubicBezTo>
                    <a:pt x="149" y="148"/>
                    <a:pt x="145" y="148"/>
                    <a:pt x="141" y="147"/>
                  </a:cubicBezTo>
                  <a:cubicBezTo>
                    <a:pt x="139" y="153"/>
                    <a:pt x="137" y="172"/>
                    <a:pt x="131" y="176"/>
                  </a:cubicBezTo>
                  <a:cubicBezTo>
                    <a:pt x="130" y="177"/>
                    <a:pt x="103" y="177"/>
                    <a:pt x="98" y="177"/>
                  </a:cubicBezTo>
                  <a:cubicBezTo>
                    <a:pt x="78" y="177"/>
                    <a:pt x="59" y="177"/>
                    <a:pt x="39" y="176"/>
                  </a:cubicBezTo>
                  <a:cubicBezTo>
                    <a:pt x="58" y="161"/>
                    <a:pt x="81" y="143"/>
                    <a:pt x="101" y="131"/>
                  </a:cubicBezTo>
                  <a:cubicBezTo>
                    <a:pt x="129" y="112"/>
                    <a:pt x="153" y="95"/>
                    <a:pt x="154" y="63"/>
                  </a:cubicBezTo>
                  <a:cubicBezTo>
                    <a:pt x="154" y="22"/>
                    <a:pt x="118" y="0"/>
                    <a:pt x="74" y="0"/>
                  </a:cubicBezTo>
                  <a:cubicBezTo>
                    <a:pt x="32" y="-1"/>
                    <a:pt x="2" y="22"/>
                    <a:pt x="2" y="54"/>
                  </a:cubicBezTo>
                  <a:cubicBezTo>
                    <a:pt x="2" y="69"/>
                    <a:pt x="16" y="71"/>
                    <a:pt x="19" y="71"/>
                  </a:cubicBezTo>
                  <a:cubicBezTo>
                    <a:pt x="28" y="72"/>
                    <a:pt x="37" y="66"/>
                    <a:pt x="37" y="54"/>
                  </a:cubicBezTo>
                  <a:cubicBezTo>
                    <a:pt x="37" y="43"/>
                    <a:pt x="30" y="36"/>
                    <a:pt x="20" y="36"/>
                  </a:cubicBezTo>
                  <a:cubicBezTo>
                    <a:pt x="29" y="22"/>
                    <a:pt x="48" y="12"/>
                    <a:pt x="67" y="12"/>
                  </a:cubicBezTo>
                  <a:cubicBezTo>
                    <a:pt x="97" y="12"/>
                    <a:pt x="123" y="32"/>
                    <a:pt x="122" y="62"/>
                  </a:cubicBezTo>
                  <a:cubicBezTo>
                    <a:pt x="122" y="89"/>
                    <a:pt x="103" y="108"/>
                    <a:pt x="80" y="127"/>
                  </a:cubicBezTo>
                  <a:cubicBezTo>
                    <a:pt x="54" y="149"/>
                    <a:pt x="29" y="170"/>
                    <a:pt x="4" y="192"/>
                  </a:cubicBezTo>
                  <a:cubicBezTo>
                    <a:pt x="0" y="193"/>
                    <a:pt x="0" y="193"/>
                    <a:pt x="0" y="195"/>
                  </a:cubicBezTo>
                  <a:cubicBezTo>
                    <a:pt x="0" y="199"/>
                    <a:pt x="0" y="202"/>
                    <a:pt x="0" y="206"/>
                  </a:cubicBezTo>
                  <a:cubicBezTo>
                    <a:pt x="48" y="206"/>
                    <a:pt x="96" y="207"/>
                    <a:pt x="143" y="208"/>
                  </a:cubicBezTo>
                  <a:cubicBezTo>
                    <a:pt x="146" y="188"/>
                    <a:pt x="150" y="168"/>
                    <a:pt x="153" y="14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9880" bIns="298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39" name=""/>
            <p:cNvSpPr/>
            <p:nvPr/>
          </p:nvSpPr>
          <p:spPr>
            <a:xfrm>
              <a:off x="5812200" y="3360960"/>
              <a:ext cx="73080" cy="3960"/>
            </a:xfrm>
            <a:custGeom>
              <a:avLst/>
              <a:gdLst>
                <a:gd name="textAreaLeft" fmla="*/ 0 w 73080"/>
                <a:gd name="textAreaRight" fmla="*/ 75240 w 73080"/>
                <a:gd name="textAreaTop" fmla="*/ 0 h 3960"/>
                <a:gd name="textAreaBottom" fmla="*/ 6120 h 3960"/>
              </a:gdLst>
              <a:ahLst/>
              <a:rect l="textAreaLeft" t="textAreaTop" r="textAreaRight" b="textAreaBottom"/>
              <a:pathLst>
                <a:path w="209" h="17">
                  <a:moveTo>
                    <a:pt x="1" y="0"/>
                  </a:moveTo>
                  <a:cubicBezTo>
                    <a:pt x="70" y="1"/>
                    <a:pt x="139" y="2"/>
                    <a:pt x="209" y="3"/>
                  </a:cubicBezTo>
                  <a:cubicBezTo>
                    <a:pt x="208" y="7"/>
                    <a:pt x="208" y="12"/>
                    <a:pt x="208" y="17"/>
                  </a:cubicBezTo>
                  <a:cubicBezTo>
                    <a:pt x="139" y="16"/>
                    <a:pt x="70" y="15"/>
                    <a:pt x="0" y="14"/>
                  </a:cubicBezTo>
                  <a:cubicBezTo>
                    <a:pt x="0" y="9"/>
                    <a:pt x="1" y="5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40" name=""/>
            <p:cNvSpPr/>
            <p:nvPr/>
          </p:nvSpPr>
          <p:spPr>
            <a:xfrm>
              <a:off x="5820120" y="3376800"/>
              <a:ext cx="55440" cy="74880"/>
            </a:xfrm>
            <a:custGeom>
              <a:avLst/>
              <a:gdLst>
                <a:gd name="textAreaLeft" fmla="*/ 0 w 55440"/>
                <a:gd name="textAreaRight" fmla="*/ 57600 w 55440"/>
                <a:gd name="textAreaTop" fmla="*/ 0 h 74880"/>
                <a:gd name="textAreaBottom" fmla="*/ 77040 h 74880"/>
              </a:gdLst>
              <a:ahLst/>
              <a:rect l="textAreaLeft" t="textAreaTop" r="textAreaRight" b="textAreaBottom"/>
              <a:pathLst>
                <a:path w="160" h="214">
                  <a:moveTo>
                    <a:pt x="78" y="104"/>
                  </a:moveTo>
                  <a:cubicBezTo>
                    <a:pt x="106" y="105"/>
                    <a:pt x="125" y="123"/>
                    <a:pt x="125" y="153"/>
                  </a:cubicBezTo>
                  <a:cubicBezTo>
                    <a:pt x="124" y="185"/>
                    <a:pt x="105" y="202"/>
                    <a:pt x="77" y="202"/>
                  </a:cubicBezTo>
                  <a:cubicBezTo>
                    <a:pt x="73" y="202"/>
                    <a:pt x="37" y="201"/>
                    <a:pt x="21" y="185"/>
                  </a:cubicBezTo>
                  <a:cubicBezTo>
                    <a:pt x="33" y="183"/>
                    <a:pt x="39" y="173"/>
                    <a:pt x="39" y="166"/>
                  </a:cubicBezTo>
                  <a:cubicBezTo>
                    <a:pt x="39" y="153"/>
                    <a:pt x="30" y="146"/>
                    <a:pt x="20" y="146"/>
                  </a:cubicBezTo>
                  <a:cubicBezTo>
                    <a:pt x="9" y="146"/>
                    <a:pt x="1" y="153"/>
                    <a:pt x="0" y="165"/>
                  </a:cubicBezTo>
                  <a:cubicBezTo>
                    <a:pt x="0" y="199"/>
                    <a:pt x="36" y="214"/>
                    <a:pt x="78" y="214"/>
                  </a:cubicBezTo>
                  <a:cubicBezTo>
                    <a:pt x="127" y="215"/>
                    <a:pt x="159" y="185"/>
                    <a:pt x="160" y="155"/>
                  </a:cubicBezTo>
                  <a:cubicBezTo>
                    <a:pt x="160" y="128"/>
                    <a:pt x="139" y="107"/>
                    <a:pt x="103" y="97"/>
                  </a:cubicBezTo>
                  <a:cubicBezTo>
                    <a:pt x="141" y="86"/>
                    <a:pt x="150" y="63"/>
                    <a:pt x="150" y="45"/>
                  </a:cubicBezTo>
                  <a:cubicBezTo>
                    <a:pt x="151" y="20"/>
                    <a:pt x="120" y="0"/>
                    <a:pt x="81" y="0"/>
                  </a:cubicBezTo>
                  <a:cubicBezTo>
                    <a:pt x="44" y="-1"/>
                    <a:pt x="13" y="15"/>
                    <a:pt x="12" y="43"/>
                  </a:cubicBezTo>
                  <a:cubicBezTo>
                    <a:pt x="12" y="57"/>
                    <a:pt x="24" y="61"/>
                    <a:pt x="30" y="61"/>
                  </a:cubicBezTo>
                  <a:cubicBezTo>
                    <a:pt x="38" y="61"/>
                    <a:pt x="47" y="56"/>
                    <a:pt x="47" y="44"/>
                  </a:cubicBezTo>
                  <a:cubicBezTo>
                    <a:pt x="47" y="37"/>
                    <a:pt x="44" y="28"/>
                    <a:pt x="34" y="26"/>
                  </a:cubicBezTo>
                  <a:cubicBezTo>
                    <a:pt x="46" y="12"/>
                    <a:pt x="74" y="12"/>
                    <a:pt x="81" y="12"/>
                  </a:cubicBezTo>
                  <a:cubicBezTo>
                    <a:pt x="102" y="12"/>
                    <a:pt x="119" y="23"/>
                    <a:pt x="119" y="45"/>
                  </a:cubicBezTo>
                  <a:cubicBezTo>
                    <a:pt x="119" y="62"/>
                    <a:pt x="106" y="90"/>
                    <a:pt x="73" y="94"/>
                  </a:cubicBezTo>
                  <a:cubicBezTo>
                    <a:pt x="66" y="93"/>
                    <a:pt x="64" y="93"/>
                    <a:pt x="55" y="93"/>
                  </a:cubicBezTo>
                  <a:cubicBezTo>
                    <a:pt x="52" y="93"/>
                    <a:pt x="48" y="93"/>
                    <a:pt x="48" y="99"/>
                  </a:cubicBezTo>
                  <a:cubicBezTo>
                    <a:pt x="48" y="104"/>
                    <a:pt x="52" y="104"/>
                    <a:pt x="57" y="104"/>
                  </a:cubicBezTo>
                  <a:cubicBezTo>
                    <a:pt x="64" y="104"/>
                    <a:pt x="71" y="104"/>
                    <a:pt x="78" y="10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040" bIns="320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41" name=""/>
            <p:cNvSpPr/>
            <p:nvPr/>
          </p:nvSpPr>
          <p:spPr>
            <a:xfrm>
              <a:off x="5937840" y="3396960"/>
              <a:ext cx="61200" cy="65160"/>
            </a:xfrm>
            <a:custGeom>
              <a:avLst/>
              <a:gdLst>
                <a:gd name="textAreaLeft" fmla="*/ 0 w 61200"/>
                <a:gd name="textAreaRight" fmla="*/ 63360 w 61200"/>
                <a:gd name="textAreaTop" fmla="*/ 0 h 65160"/>
                <a:gd name="textAreaBottom" fmla="*/ 67320 h 65160"/>
              </a:gdLst>
              <a:ahLst/>
              <a:rect l="textAreaLeft" t="textAreaTop" r="textAreaRight" b="textAreaBottom"/>
              <a:pathLst>
                <a:path w="176" h="187">
                  <a:moveTo>
                    <a:pt x="102" y="94"/>
                  </a:moveTo>
                  <a:cubicBezTo>
                    <a:pt x="137" y="80"/>
                    <a:pt x="153" y="73"/>
                    <a:pt x="163" y="68"/>
                  </a:cubicBezTo>
                  <a:cubicBezTo>
                    <a:pt x="172" y="64"/>
                    <a:pt x="176" y="63"/>
                    <a:pt x="176" y="56"/>
                  </a:cubicBezTo>
                  <a:cubicBezTo>
                    <a:pt x="176" y="47"/>
                    <a:pt x="171" y="41"/>
                    <a:pt x="162" y="41"/>
                  </a:cubicBezTo>
                  <a:cubicBezTo>
                    <a:pt x="160" y="41"/>
                    <a:pt x="158" y="41"/>
                    <a:pt x="153" y="45"/>
                  </a:cubicBezTo>
                  <a:cubicBezTo>
                    <a:pt x="134" y="57"/>
                    <a:pt x="114" y="70"/>
                    <a:pt x="95" y="83"/>
                  </a:cubicBezTo>
                  <a:cubicBezTo>
                    <a:pt x="97" y="62"/>
                    <a:pt x="99" y="40"/>
                    <a:pt x="101" y="19"/>
                  </a:cubicBezTo>
                  <a:cubicBezTo>
                    <a:pt x="103" y="10"/>
                    <a:pt x="101" y="0"/>
                    <a:pt x="89" y="0"/>
                  </a:cubicBezTo>
                  <a:cubicBezTo>
                    <a:pt x="84" y="0"/>
                    <a:pt x="75" y="3"/>
                    <a:pt x="75" y="14"/>
                  </a:cubicBezTo>
                  <a:cubicBezTo>
                    <a:pt x="75" y="17"/>
                    <a:pt x="76" y="30"/>
                    <a:pt x="78" y="35"/>
                  </a:cubicBezTo>
                  <a:cubicBezTo>
                    <a:pt x="78" y="42"/>
                    <a:pt x="81" y="74"/>
                    <a:pt x="81" y="83"/>
                  </a:cubicBezTo>
                  <a:cubicBezTo>
                    <a:pt x="62" y="69"/>
                    <a:pt x="43" y="56"/>
                    <a:pt x="24" y="43"/>
                  </a:cubicBezTo>
                  <a:cubicBezTo>
                    <a:pt x="20" y="39"/>
                    <a:pt x="19" y="39"/>
                    <a:pt x="15" y="39"/>
                  </a:cubicBezTo>
                  <a:cubicBezTo>
                    <a:pt x="6" y="39"/>
                    <a:pt x="1" y="44"/>
                    <a:pt x="1" y="53"/>
                  </a:cubicBezTo>
                  <a:cubicBezTo>
                    <a:pt x="1" y="60"/>
                    <a:pt x="6" y="64"/>
                    <a:pt x="9" y="66"/>
                  </a:cubicBezTo>
                  <a:cubicBezTo>
                    <a:pt x="31" y="75"/>
                    <a:pt x="52" y="84"/>
                    <a:pt x="74" y="93"/>
                  </a:cubicBezTo>
                  <a:cubicBezTo>
                    <a:pt x="39" y="109"/>
                    <a:pt x="23" y="114"/>
                    <a:pt x="12" y="119"/>
                  </a:cubicBezTo>
                  <a:cubicBezTo>
                    <a:pt x="3" y="122"/>
                    <a:pt x="0" y="124"/>
                    <a:pt x="0" y="133"/>
                  </a:cubicBezTo>
                  <a:cubicBezTo>
                    <a:pt x="0" y="140"/>
                    <a:pt x="5" y="147"/>
                    <a:pt x="14" y="147"/>
                  </a:cubicBezTo>
                  <a:cubicBezTo>
                    <a:pt x="15" y="147"/>
                    <a:pt x="17" y="147"/>
                    <a:pt x="22" y="144"/>
                  </a:cubicBezTo>
                  <a:cubicBezTo>
                    <a:pt x="42" y="131"/>
                    <a:pt x="61" y="117"/>
                    <a:pt x="81" y="104"/>
                  </a:cubicBezTo>
                  <a:cubicBezTo>
                    <a:pt x="78" y="128"/>
                    <a:pt x="75" y="151"/>
                    <a:pt x="73" y="175"/>
                  </a:cubicBezTo>
                  <a:cubicBezTo>
                    <a:pt x="73" y="184"/>
                    <a:pt x="81" y="187"/>
                    <a:pt x="87" y="187"/>
                  </a:cubicBezTo>
                  <a:cubicBezTo>
                    <a:pt x="92" y="187"/>
                    <a:pt x="101" y="184"/>
                    <a:pt x="101" y="175"/>
                  </a:cubicBezTo>
                  <a:cubicBezTo>
                    <a:pt x="101" y="172"/>
                    <a:pt x="99" y="157"/>
                    <a:pt x="97" y="154"/>
                  </a:cubicBezTo>
                  <a:cubicBezTo>
                    <a:pt x="98" y="147"/>
                    <a:pt x="94" y="115"/>
                    <a:pt x="95" y="104"/>
                  </a:cubicBezTo>
                  <a:cubicBezTo>
                    <a:pt x="111" y="116"/>
                    <a:pt x="128" y="128"/>
                    <a:pt x="145" y="140"/>
                  </a:cubicBezTo>
                  <a:cubicBezTo>
                    <a:pt x="157" y="149"/>
                    <a:pt x="157" y="149"/>
                    <a:pt x="160" y="149"/>
                  </a:cubicBezTo>
                  <a:cubicBezTo>
                    <a:pt x="169" y="149"/>
                    <a:pt x="175" y="142"/>
                    <a:pt x="175" y="135"/>
                  </a:cubicBezTo>
                  <a:cubicBezTo>
                    <a:pt x="175" y="126"/>
                    <a:pt x="169" y="125"/>
                    <a:pt x="166" y="123"/>
                  </a:cubicBezTo>
                  <a:cubicBezTo>
                    <a:pt x="145" y="113"/>
                    <a:pt x="123" y="103"/>
                    <a:pt x="102" y="9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42" name=""/>
            <p:cNvSpPr/>
            <p:nvPr/>
          </p:nvSpPr>
          <p:spPr>
            <a:xfrm>
              <a:off x="6022440" y="3401640"/>
              <a:ext cx="91800" cy="69120"/>
            </a:xfrm>
            <a:custGeom>
              <a:avLst/>
              <a:gdLst>
                <a:gd name="textAreaLeft" fmla="*/ 0 w 91800"/>
                <a:gd name="textAreaRight" fmla="*/ 93960 w 91800"/>
                <a:gd name="textAreaTop" fmla="*/ 0 h 69120"/>
                <a:gd name="textAreaBottom" fmla="*/ 71280 h 69120"/>
              </a:gdLst>
              <a:ahLst/>
              <a:rect l="textAreaLeft" t="textAreaTop" r="textAreaRight" b="textAreaBottom"/>
              <a:pathLst>
                <a:path w="261" h="198">
                  <a:moveTo>
                    <a:pt x="30" y="164"/>
                  </a:moveTo>
                  <a:cubicBezTo>
                    <a:pt x="28" y="170"/>
                    <a:pt x="26" y="180"/>
                    <a:pt x="26" y="182"/>
                  </a:cubicBezTo>
                  <a:cubicBezTo>
                    <a:pt x="26" y="193"/>
                    <a:pt x="33" y="196"/>
                    <a:pt x="40" y="196"/>
                  </a:cubicBezTo>
                  <a:cubicBezTo>
                    <a:pt x="49" y="196"/>
                    <a:pt x="55" y="192"/>
                    <a:pt x="58" y="188"/>
                  </a:cubicBezTo>
                  <a:cubicBezTo>
                    <a:pt x="60" y="183"/>
                    <a:pt x="63" y="170"/>
                    <a:pt x="65" y="159"/>
                  </a:cubicBezTo>
                  <a:cubicBezTo>
                    <a:pt x="67" y="152"/>
                    <a:pt x="72" y="131"/>
                    <a:pt x="76" y="121"/>
                  </a:cubicBezTo>
                  <a:cubicBezTo>
                    <a:pt x="78" y="112"/>
                    <a:pt x="81" y="101"/>
                    <a:pt x="83" y="92"/>
                  </a:cubicBezTo>
                  <a:cubicBezTo>
                    <a:pt x="87" y="75"/>
                    <a:pt x="89" y="71"/>
                    <a:pt x="101" y="54"/>
                  </a:cubicBezTo>
                  <a:cubicBezTo>
                    <a:pt x="114" y="36"/>
                    <a:pt x="135" y="13"/>
                    <a:pt x="166" y="14"/>
                  </a:cubicBezTo>
                  <a:cubicBezTo>
                    <a:pt x="191" y="14"/>
                    <a:pt x="191" y="37"/>
                    <a:pt x="191" y="44"/>
                  </a:cubicBezTo>
                  <a:cubicBezTo>
                    <a:pt x="190" y="71"/>
                    <a:pt x="172" y="118"/>
                    <a:pt x="165" y="138"/>
                  </a:cubicBezTo>
                  <a:cubicBezTo>
                    <a:pt x="159" y="150"/>
                    <a:pt x="158" y="154"/>
                    <a:pt x="158" y="161"/>
                  </a:cubicBezTo>
                  <a:cubicBezTo>
                    <a:pt x="157" y="184"/>
                    <a:pt x="176" y="198"/>
                    <a:pt x="199" y="198"/>
                  </a:cubicBezTo>
                  <a:cubicBezTo>
                    <a:pt x="241" y="199"/>
                    <a:pt x="261" y="139"/>
                    <a:pt x="261" y="132"/>
                  </a:cubicBezTo>
                  <a:cubicBezTo>
                    <a:pt x="261" y="127"/>
                    <a:pt x="256" y="127"/>
                    <a:pt x="254" y="127"/>
                  </a:cubicBezTo>
                  <a:cubicBezTo>
                    <a:pt x="249" y="126"/>
                    <a:pt x="247" y="130"/>
                    <a:pt x="245" y="133"/>
                  </a:cubicBezTo>
                  <a:cubicBezTo>
                    <a:pt x="236" y="169"/>
                    <a:pt x="217" y="186"/>
                    <a:pt x="199" y="186"/>
                  </a:cubicBezTo>
                  <a:cubicBezTo>
                    <a:pt x="190" y="186"/>
                    <a:pt x="189" y="181"/>
                    <a:pt x="189" y="172"/>
                  </a:cubicBezTo>
                  <a:cubicBezTo>
                    <a:pt x="189" y="161"/>
                    <a:pt x="191" y="156"/>
                    <a:pt x="200" y="136"/>
                  </a:cubicBezTo>
                  <a:cubicBezTo>
                    <a:pt x="205" y="122"/>
                    <a:pt x="223" y="77"/>
                    <a:pt x="224" y="52"/>
                  </a:cubicBezTo>
                  <a:cubicBezTo>
                    <a:pt x="224" y="9"/>
                    <a:pt x="191" y="2"/>
                    <a:pt x="168" y="1"/>
                  </a:cubicBezTo>
                  <a:cubicBezTo>
                    <a:pt x="133" y="1"/>
                    <a:pt x="109" y="24"/>
                    <a:pt x="94" y="41"/>
                  </a:cubicBezTo>
                  <a:cubicBezTo>
                    <a:pt x="93" y="11"/>
                    <a:pt x="67" y="0"/>
                    <a:pt x="50" y="0"/>
                  </a:cubicBezTo>
                  <a:cubicBezTo>
                    <a:pt x="30" y="0"/>
                    <a:pt x="21" y="14"/>
                    <a:pt x="16" y="22"/>
                  </a:cubicBezTo>
                  <a:cubicBezTo>
                    <a:pt x="5" y="40"/>
                    <a:pt x="0" y="65"/>
                    <a:pt x="0" y="66"/>
                  </a:cubicBezTo>
                  <a:cubicBezTo>
                    <a:pt x="0" y="72"/>
                    <a:pt x="5" y="72"/>
                    <a:pt x="7" y="72"/>
                  </a:cubicBezTo>
                  <a:cubicBezTo>
                    <a:pt x="12" y="72"/>
                    <a:pt x="14" y="70"/>
                    <a:pt x="16" y="60"/>
                  </a:cubicBezTo>
                  <a:cubicBezTo>
                    <a:pt x="23" y="33"/>
                    <a:pt x="32" y="12"/>
                    <a:pt x="48" y="12"/>
                  </a:cubicBezTo>
                  <a:cubicBezTo>
                    <a:pt x="60" y="12"/>
                    <a:pt x="62" y="21"/>
                    <a:pt x="61" y="34"/>
                  </a:cubicBezTo>
                  <a:cubicBezTo>
                    <a:pt x="61" y="42"/>
                    <a:pt x="58" y="59"/>
                    <a:pt x="56" y="71"/>
                  </a:cubicBezTo>
                  <a:cubicBezTo>
                    <a:pt x="53" y="82"/>
                    <a:pt x="47" y="99"/>
                    <a:pt x="45" y="110"/>
                  </a:cubicBezTo>
                  <a:cubicBezTo>
                    <a:pt x="40" y="128"/>
                    <a:pt x="35" y="146"/>
                    <a:pt x="30" y="16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280" bIns="262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43" name=""/>
            <p:cNvSpPr/>
            <p:nvPr/>
          </p:nvSpPr>
          <p:spPr>
            <a:xfrm>
              <a:off x="6167880" y="3278520"/>
              <a:ext cx="42840" cy="72720"/>
            </a:xfrm>
            <a:custGeom>
              <a:avLst/>
              <a:gdLst>
                <a:gd name="textAreaLeft" fmla="*/ 0 w 42840"/>
                <a:gd name="textAreaRight" fmla="*/ 45000 w 42840"/>
                <a:gd name="textAreaTop" fmla="*/ 0 h 72720"/>
                <a:gd name="textAreaBottom" fmla="*/ 74880 h 72720"/>
              </a:gdLst>
              <a:ahLst/>
              <a:rect l="textAreaLeft" t="textAreaTop" r="textAreaRight" b="textAreaBottom"/>
              <a:pathLst>
                <a:path w="125" h="208">
                  <a:moveTo>
                    <a:pt x="80" y="9"/>
                  </a:moveTo>
                  <a:cubicBezTo>
                    <a:pt x="80" y="0"/>
                    <a:pt x="80" y="0"/>
                    <a:pt x="69" y="0"/>
                  </a:cubicBezTo>
                  <a:cubicBezTo>
                    <a:pt x="46" y="19"/>
                    <a:pt x="13" y="19"/>
                    <a:pt x="6" y="19"/>
                  </a:cubicBezTo>
                  <a:cubicBezTo>
                    <a:pt x="5" y="19"/>
                    <a:pt x="3" y="19"/>
                    <a:pt x="1" y="19"/>
                  </a:cubicBezTo>
                  <a:cubicBezTo>
                    <a:pt x="1" y="24"/>
                    <a:pt x="1" y="28"/>
                    <a:pt x="1" y="33"/>
                  </a:cubicBezTo>
                  <a:cubicBezTo>
                    <a:pt x="3" y="33"/>
                    <a:pt x="4" y="33"/>
                    <a:pt x="6" y="33"/>
                  </a:cubicBezTo>
                  <a:cubicBezTo>
                    <a:pt x="13" y="33"/>
                    <a:pt x="34" y="32"/>
                    <a:pt x="52" y="25"/>
                  </a:cubicBezTo>
                  <a:cubicBezTo>
                    <a:pt x="51" y="77"/>
                    <a:pt x="50" y="129"/>
                    <a:pt x="50" y="181"/>
                  </a:cubicBezTo>
                  <a:cubicBezTo>
                    <a:pt x="49" y="190"/>
                    <a:pt x="49" y="193"/>
                    <a:pt x="16" y="193"/>
                  </a:cubicBezTo>
                  <a:cubicBezTo>
                    <a:pt x="11" y="193"/>
                    <a:pt x="6" y="192"/>
                    <a:pt x="1" y="192"/>
                  </a:cubicBezTo>
                  <a:cubicBezTo>
                    <a:pt x="0" y="197"/>
                    <a:pt x="0" y="202"/>
                    <a:pt x="0" y="207"/>
                  </a:cubicBezTo>
                  <a:cubicBezTo>
                    <a:pt x="18" y="205"/>
                    <a:pt x="46" y="205"/>
                    <a:pt x="63" y="206"/>
                  </a:cubicBezTo>
                  <a:cubicBezTo>
                    <a:pt x="81" y="206"/>
                    <a:pt x="109" y="206"/>
                    <a:pt x="124" y="208"/>
                  </a:cubicBezTo>
                  <a:cubicBezTo>
                    <a:pt x="124" y="204"/>
                    <a:pt x="125" y="199"/>
                    <a:pt x="125" y="194"/>
                  </a:cubicBezTo>
                  <a:cubicBezTo>
                    <a:pt x="120" y="194"/>
                    <a:pt x="115" y="194"/>
                    <a:pt x="111" y="194"/>
                  </a:cubicBezTo>
                  <a:cubicBezTo>
                    <a:pt x="77" y="193"/>
                    <a:pt x="77" y="190"/>
                    <a:pt x="78" y="181"/>
                  </a:cubicBezTo>
                  <a:cubicBezTo>
                    <a:pt x="78" y="124"/>
                    <a:pt x="79" y="67"/>
                    <a:pt x="80" y="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9880" bIns="298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44" name=""/>
            <p:cNvSpPr/>
            <p:nvPr/>
          </p:nvSpPr>
          <p:spPr>
            <a:xfrm>
              <a:off x="6237360" y="3279600"/>
              <a:ext cx="52920" cy="72720"/>
            </a:xfrm>
            <a:custGeom>
              <a:avLst/>
              <a:gdLst>
                <a:gd name="textAreaLeft" fmla="*/ 0 w 52920"/>
                <a:gd name="textAreaRight" fmla="*/ 55080 w 52920"/>
                <a:gd name="textAreaTop" fmla="*/ 0 h 72720"/>
                <a:gd name="textAreaBottom" fmla="*/ 74880 h 72720"/>
              </a:gdLst>
              <a:ahLst/>
              <a:rect l="textAreaLeft" t="textAreaTop" r="textAreaRight" b="textAreaBottom"/>
              <a:pathLst>
                <a:path w="153" h="208">
                  <a:moveTo>
                    <a:pt x="152" y="148"/>
                  </a:moveTo>
                  <a:cubicBezTo>
                    <a:pt x="148" y="148"/>
                    <a:pt x="144" y="148"/>
                    <a:pt x="140" y="148"/>
                  </a:cubicBezTo>
                  <a:cubicBezTo>
                    <a:pt x="138" y="153"/>
                    <a:pt x="136" y="173"/>
                    <a:pt x="131" y="176"/>
                  </a:cubicBezTo>
                  <a:cubicBezTo>
                    <a:pt x="127" y="178"/>
                    <a:pt x="103" y="177"/>
                    <a:pt x="98" y="177"/>
                  </a:cubicBezTo>
                  <a:cubicBezTo>
                    <a:pt x="77" y="177"/>
                    <a:pt x="57" y="177"/>
                    <a:pt x="37" y="177"/>
                  </a:cubicBezTo>
                  <a:cubicBezTo>
                    <a:pt x="58" y="161"/>
                    <a:pt x="81" y="143"/>
                    <a:pt x="100" y="131"/>
                  </a:cubicBezTo>
                  <a:cubicBezTo>
                    <a:pt x="127" y="112"/>
                    <a:pt x="153" y="95"/>
                    <a:pt x="153" y="63"/>
                  </a:cubicBezTo>
                  <a:cubicBezTo>
                    <a:pt x="154" y="22"/>
                    <a:pt x="118" y="0"/>
                    <a:pt x="74" y="0"/>
                  </a:cubicBezTo>
                  <a:cubicBezTo>
                    <a:pt x="32" y="-1"/>
                    <a:pt x="2" y="22"/>
                    <a:pt x="2" y="54"/>
                  </a:cubicBezTo>
                  <a:cubicBezTo>
                    <a:pt x="1" y="70"/>
                    <a:pt x="14" y="72"/>
                    <a:pt x="19" y="72"/>
                  </a:cubicBezTo>
                  <a:cubicBezTo>
                    <a:pt x="27" y="72"/>
                    <a:pt x="36" y="67"/>
                    <a:pt x="36" y="54"/>
                  </a:cubicBezTo>
                  <a:cubicBezTo>
                    <a:pt x="37" y="44"/>
                    <a:pt x="30" y="36"/>
                    <a:pt x="19" y="36"/>
                  </a:cubicBezTo>
                  <a:cubicBezTo>
                    <a:pt x="28" y="22"/>
                    <a:pt x="46" y="12"/>
                    <a:pt x="67" y="12"/>
                  </a:cubicBezTo>
                  <a:cubicBezTo>
                    <a:pt x="96" y="13"/>
                    <a:pt x="121" y="32"/>
                    <a:pt x="120" y="62"/>
                  </a:cubicBezTo>
                  <a:cubicBezTo>
                    <a:pt x="120" y="89"/>
                    <a:pt x="102" y="108"/>
                    <a:pt x="79" y="127"/>
                  </a:cubicBezTo>
                  <a:cubicBezTo>
                    <a:pt x="54" y="149"/>
                    <a:pt x="29" y="171"/>
                    <a:pt x="3" y="192"/>
                  </a:cubicBezTo>
                  <a:cubicBezTo>
                    <a:pt x="0" y="194"/>
                    <a:pt x="0" y="194"/>
                    <a:pt x="0" y="196"/>
                  </a:cubicBezTo>
                  <a:cubicBezTo>
                    <a:pt x="0" y="199"/>
                    <a:pt x="0" y="203"/>
                    <a:pt x="0" y="206"/>
                  </a:cubicBezTo>
                  <a:cubicBezTo>
                    <a:pt x="47" y="207"/>
                    <a:pt x="94" y="207"/>
                    <a:pt x="141" y="208"/>
                  </a:cubicBezTo>
                  <a:cubicBezTo>
                    <a:pt x="145" y="188"/>
                    <a:pt x="149" y="168"/>
                    <a:pt x="152" y="14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9880" bIns="298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45" name=""/>
            <p:cNvSpPr/>
            <p:nvPr/>
          </p:nvSpPr>
          <p:spPr>
            <a:xfrm>
              <a:off x="6151320" y="3365280"/>
              <a:ext cx="148320" cy="5040"/>
            </a:xfrm>
            <a:custGeom>
              <a:avLst/>
              <a:gdLst>
                <a:gd name="textAreaLeft" fmla="*/ 0 w 148320"/>
                <a:gd name="textAreaRight" fmla="*/ 150480 w 148320"/>
                <a:gd name="textAreaTop" fmla="*/ 0 h 5040"/>
                <a:gd name="textAreaBottom" fmla="*/ 7200 h 5040"/>
              </a:gdLst>
              <a:ahLst/>
              <a:rect l="textAreaLeft" t="textAreaTop" r="textAreaRight" b="textAreaBottom"/>
              <a:pathLst>
                <a:path w="418" h="20">
                  <a:moveTo>
                    <a:pt x="0" y="0"/>
                  </a:moveTo>
                  <a:cubicBezTo>
                    <a:pt x="140" y="2"/>
                    <a:pt x="279" y="4"/>
                    <a:pt x="418" y="6"/>
                  </a:cubicBezTo>
                  <a:cubicBezTo>
                    <a:pt x="418" y="11"/>
                    <a:pt x="418" y="15"/>
                    <a:pt x="418" y="20"/>
                  </a:cubicBezTo>
                  <a:cubicBezTo>
                    <a:pt x="279" y="18"/>
                    <a:pt x="139" y="16"/>
                    <a:pt x="0" y="15"/>
                  </a:cubicBezTo>
                  <a:cubicBezTo>
                    <a:pt x="0" y="10"/>
                    <a:pt x="0" y="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800" bIns="-378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46" name=""/>
            <p:cNvSpPr/>
            <p:nvPr/>
          </p:nvSpPr>
          <p:spPr>
            <a:xfrm>
              <a:off x="6197040" y="3381840"/>
              <a:ext cx="55080" cy="74880"/>
            </a:xfrm>
            <a:custGeom>
              <a:avLst/>
              <a:gdLst>
                <a:gd name="textAreaLeft" fmla="*/ 0 w 55080"/>
                <a:gd name="textAreaRight" fmla="*/ 57240 w 55080"/>
                <a:gd name="textAreaTop" fmla="*/ 0 h 74880"/>
                <a:gd name="textAreaBottom" fmla="*/ 77040 h 74880"/>
              </a:gdLst>
              <a:ahLst/>
              <a:rect l="textAreaLeft" t="textAreaTop" r="textAreaRight" b="textAreaBottom"/>
              <a:pathLst>
                <a:path w="159" h="214">
                  <a:moveTo>
                    <a:pt x="78" y="104"/>
                  </a:moveTo>
                  <a:cubicBezTo>
                    <a:pt x="106" y="105"/>
                    <a:pt x="125" y="122"/>
                    <a:pt x="124" y="153"/>
                  </a:cubicBezTo>
                  <a:cubicBezTo>
                    <a:pt x="124" y="184"/>
                    <a:pt x="104" y="202"/>
                    <a:pt x="76" y="202"/>
                  </a:cubicBezTo>
                  <a:cubicBezTo>
                    <a:pt x="73" y="202"/>
                    <a:pt x="36" y="201"/>
                    <a:pt x="21" y="185"/>
                  </a:cubicBezTo>
                  <a:cubicBezTo>
                    <a:pt x="33" y="183"/>
                    <a:pt x="38" y="173"/>
                    <a:pt x="38" y="166"/>
                  </a:cubicBezTo>
                  <a:cubicBezTo>
                    <a:pt x="39" y="153"/>
                    <a:pt x="30" y="146"/>
                    <a:pt x="20" y="146"/>
                  </a:cubicBezTo>
                  <a:cubicBezTo>
                    <a:pt x="9" y="146"/>
                    <a:pt x="0" y="153"/>
                    <a:pt x="0" y="165"/>
                  </a:cubicBezTo>
                  <a:cubicBezTo>
                    <a:pt x="0" y="199"/>
                    <a:pt x="36" y="213"/>
                    <a:pt x="78" y="214"/>
                  </a:cubicBezTo>
                  <a:cubicBezTo>
                    <a:pt x="127" y="215"/>
                    <a:pt x="159" y="185"/>
                    <a:pt x="159" y="155"/>
                  </a:cubicBezTo>
                  <a:cubicBezTo>
                    <a:pt x="160" y="128"/>
                    <a:pt x="139" y="107"/>
                    <a:pt x="102" y="97"/>
                  </a:cubicBezTo>
                  <a:cubicBezTo>
                    <a:pt x="141" y="85"/>
                    <a:pt x="150" y="63"/>
                    <a:pt x="150" y="45"/>
                  </a:cubicBezTo>
                  <a:cubicBezTo>
                    <a:pt x="150" y="20"/>
                    <a:pt x="119" y="0"/>
                    <a:pt x="81" y="0"/>
                  </a:cubicBezTo>
                  <a:cubicBezTo>
                    <a:pt x="44" y="-1"/>
                    <a:pt x="12" y="15"/>
                    <a:pt x="12" y="43"/>
                  </a:cubicBezTo>
                  <a:cubicBezTo>
                    <a:pt x="12" y="57"/>
                    <a:pt x="24" y="61"/>
                    <a:pt x="29" y="61"/>
                  </a:cubicBezTo>
                  <a:cubicBezTo>
                    <a:pt x="38" y="61"/>
                    <a:pt x="47" y="56"/>
                    <a:pt x="47" y="44"/>
                  </a:cubicBezTo>
                  <a:cubicBezTo>
                    <a:pt x="47" y="36"/>
                    <a:pt x="44" y="28"/>
                    <a:pt x="33" y="26"/>
                  </a:cubicBezTo>
                  <a:cubicBezTo>
                    <a:pt x="46" y="12"/>
                    <a:pt x="74" y="12"/>
                    <a:pt x="81" y="12"/>
                  </a:cubicBezTo>
                  <a:cubicBezTo>
                    <a:pt x="102" y="12"/>
                    <a:pt x="119" y="23"/>
                    <a:pt x="119" y="44"/>
                  </a:cubicBezTo>
                  <a:cubicBezTo>
                    <a:pt x="118" y="62"/>
                    <a:pt x="106" y="90"/>
                    <a:pt x="73" y="93"/>
                  </a:cubicBezTo>
                  <a:cubicBezTo>
                    <a:pt x="66" y="93"/>
                    <a:pt x="64" y="93"/>
                    <a:pt x="55" y="93"/>
                  </a:cubicBezTo>
                  <a:cubicBezTo>
                    <a:pt x="52" y="93"/>
                    <a:pt x="48" y="93"/>
                    <a:pt x="48" y="98"/>
                  </a:cubicBezTo>
                  <a:cubicBezTo>
                    <a:pt x="48" y="104"/>
                    <a:pt x="52" y="104"/>
                    <a:pt x="57" y="104"/>
                  </a:cubicBezTo>
                  <a:cubicBezTo>
                    <a:pt x="64" y="104"/>
                    <a:pt x="71" y="104"/>
                    <a:pt x="78" y="10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040" bIns="320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47" name=""/>
            <p:cNvSpPr/>
            <p:nvPr/>
          </p:nvSpPr>
          <p:spPr>
            <a:xfrm>
              <a:off x="6440760" y="3244320"/>
              <a:ext cx="145440" cy="52560"/>
            </a:xfrm>
            <a:custGeom>
              <a:avLst/>
              <a:gdLst>
                <a:gd name="textAreaLeft" fmla="*/ 0 w 145440"/>
                <a:gd name="textAreaRight" fmla="*/ 147600 w 145440"/>
                <a:gd name="textAreaTop" fmla="*/ 0 h 52560"/>
                <a:gd name="textAreaBottom" fmla="*/ 54720 h 52560"/>
              </a:gdLst>
              <a:ahLst/>
              <a:rect l="textAreaLeft" t="textAreaTop" r="textAreaRight" b="textAreaBottom"/>
              <a:pathLst>
                <a:path w="410" h="152">
                  <a:moveTo>
                    <a:pt x="389" y="30"/>
                  </a:moveTo>
                  <a:cubicBezTo>
                    <a:pt x="399" y="30"/>
                    <a:pt x="410" y="30"/>
                    <a:pt x="410" y="18"/>
                  </a:cubicBezTo>
                  <a:cubicBezTo>
                    <a:pt x="410" y="5"/>
                    <a:pt x="400" y="5"/>
                    <a:pt x="391" y="5"/>
                  </a:cubicBezTo>
                  <a:cubicBezTo>
                    <a:pt x="268" y="3"/>
                    <a:pt x="145" y="2"/>
                    <a:pt x="22" y="0"/>
                  </a:cubicBezTo>
                  <a:cubicBezTo>
                    <a:pt x="13" y="0"/>
                    <a:pt x="1" y="0"/>
                    <a:pt x="1" y="12"/>
                  </a:cubicBezTo>
                  <a:cubicBezTo>
                    <a:pt x="1" y="25"/>
                    <a:pt x="13" y="25"/>
                    <a:pt x="22" y="25"/>
                  </a:cubicBezTo>
                  <a:cubicBezTo>
                    <a:pt x="144" y="27"/>
                    <a:pt x="267" y="28"/>
                    <a:pt x="389" y="30"/>
                  </a:cubicBezTo>
                  <a:moveTo>
                    <a:pt x="389" y="152"/>
                  </a:moveTo>
                  <a:cubicBezTo>
                    <a:pt x="398" y="152"/>
                    <a:pt x="408" y="151"/>
                    <a:pt x="408" y="138"/>
                  </a:cubicBezTo>
                  <a:cubicBezTo>
                    <a:pt x="409" y="125"/>
                    <a:pt x="398" y="126"/>
                    <a:pt x="388" y="125"/>
                  </a:cubicBezTo>
                  <a:cubicBezTo>
                    <a:pt x="265" y="124"/>
                    <a:pt x="143" y="122"/>
                    <a:pt x="21" y="121"/>
                  </a:cubicBezTo>
                  <a:cubicBezTo>
                    <a:pt x="12" y="120"/>
                    <a:pt x="0" y="119"/>
                    <a:pt x="0" y="133"/>
                  </a:cubicBezTo>
                  <a:cubicBezTo>
                    <a:pt x="-1" y="146"/>
                    <a:pt x="12" y="147"/>
                    <a:pt x="20" y="147"/>
                  </a:cubicBezTo>
                  <a:cubicBezTo>
                    <a:pt x="143" y="149"/>
                    <a:pt x="266" y="150"/>
                    <a:pt x="389" y="15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720" bIns="97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48" name=""/>
            <p:cNvSpPr/>
            <p:nvPr/>
          </p:nvSpPr>
          <p:spPr>
            <a:xfrm>
              <a:off x="6746040" y="3175560"/>
              <a:ext cx="46800" cy="153360"/>
            </a:xfrm>
            <a:custGeom>
              <a:avLst/>
              <a:gdLst>
                <a:gd name="textAreaLeft" fmla="*/ 0 w 46800"/>
                <a:gd name="textAreaRight" fmla="*/ 48960 w 46800"/>
                <a:gd name="textAreaTop" fmla="*/ 0 h 153360"/>
                <a:gd name="textAreaBottom" fmla="*/ 155520 h 153360"/>
              </a:gdLst>
              <a:ahLst/>
              <a:rect l="textAreaLeft" t="textAreaTop" r="textAreaRight" b="textAreaBottom"/>
              <a:pathLst>
                <a:path w="136" h="432">
                  <a:moveTo>
                    <a:pt x="94" y="0"/>
                  </a:moveTo>
                  <a:cubicBezTo>
                    <a:pt x="65" y="2"/>
                    <a:pt x="35" y="4"/>
                    <a:pt x="5" y="6"/>
                  </a:cubicBezTo>
                  <a:cubicBezTo>
                    <a:pt x="5" y="12"/>
                    <a:pt x="5" y="19"/>
                    <a:pt x="5" y="25"/>
                  </a:cubicBezTo>
                  <a:cubicBezTo>
                    <a:pt x="48" y="26"/>
                    <a:pt x="54" y="31"/>
                    <a:pt x="53" y="61"/>
                  </a:cubicBezTo>
                  <a:cubicBezTo>
                    <a:pt x="52" y="169"/>
                    <a:pt x="50" y="277"/>
                    <a:pt x="49" y="385"/>
                  </a:cubicBezTo>
                  <a:cubicBezTo>
                    <a:pt x="49" y="412"/>
                    <a:pt x="42" y="412"/>
                    <a:pt x="0" y="411"/>
                  </a:cubicBezTo>
                  <a:cubicBezTo>
                    <a:pt x="0" y="418"/>
                    <a:pt x="0" y="424"/>
                    <a:pt x="0" y="431"/>
                  </a:cubicBezTo>
                  <a:cubicBezTo>
                    <a:pt x="21" y="431"/>
                    <a:pt x="53" y="430"/>
                    <a:pt x="68" y="430"/>
                  </a:cubicBezTo>
                  <a:cubicBezTo>
                    <a:pt x="83" y="430"/>
                    <a:pt x="113" y="432"/>
                    <a:pt x="136" y="432"/>
                  </a:cubicBezTo>
                  <a:cubicBezTo>
                    <a:pt x="136" y="426"/>
                    <a:pt x="136" y="419"/>
                    <a:pt x="136" y="413"/>
                  </a:cubicBezTo>
                  <a:cubicBezTo>
                    <a:pt x="96" y="412"/>
                    <a:pt x="89" y="412"/>
                    <a:pt x="89" y="386"/>
                  </a:cubicBezTo>
                  <a:cubicBezTo>
                    <a:pt x="91" y="257"/>
                    <a:pt x="93" y="128"/>
                    <a:pt x="94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49" name=""/>
            <p:cNvSpPr/>
            <p:nvPr/>
          </p:nvSpPr>
          <p:spPr>
            <a:xfrm>
              <a:off x="6807600" y="3181680"/>
              <a:ext cx="45000" cy="148320"/>
            </a:xfrm>
            <a:custGeom>
              <a:avLst/>
              <a:gdLst>
                <a:gd name="textAreaLeft" fmla="*/ 0 w 45000"/>
                <a:gd name="textAreaRight" fmla="*/ 47160 w 45000"/>
                <a:gd name="textAreaTop" fmla="*/ 0 h 148320"/>
                <a:gd name="textAreaBottom" fmla="*/ 150480 h 148320"/>
              </a:gdLst>
              <a:ahLst/>
              <a:rect l="textAreaLeft" t="textAreaTop" r="textAreaRight" b="textAreaBottom"/>
              <a:pathLst>
                <a:path w="131" h="418">
                  <a:moveTo>
                    <a:pt x="92" y="143"/>
                  </a:moveTo>
                  <a:cubicBezTo>
                    <a:pt x="63" y="145"/>
                    <a:pt x="34" y="147"/>
                    <a:pt x="5" y="148"/>
                  </a:cubicBezTo>
                  <a:cubicBezTo>
                    <a:pt x="5" y="155"/>
                    <a:pt x="5" y="161"/>
                    <a:pt x="5" y="168"/>
                  </a:cubicBezTo>
                  <a:cubicBezTo>
                    <a:pt x="45" y="169"/>
                    <a:pt x="50" y="172"/>
                    <a:pt x="50" y="202"/>
                  </a:cubicBezTo>
                  <a:cubicBezTo>
                    <a:pt x="49" y="258"/>
                    <a:pt x="48" y="314"/>
                    <a:pt x="48" y="370"/>
                  </a:cubicBezTo>
                  <a:cubicBezTo>
                    <a:pt x="47" y="397"/>
                    <a:pt x="40" y="397"/>
                    <a:pt x="0" y="396"/>
                  </a:cubicBezTo>
                  <a:cubicBezTo>
                    <a:pt x="0" y="403"/>
                    <a:pt x="0" y="409"/>
                    <a:pt x="0" y="416"/>
                  </a:cubicBezTo>
                  <a:cubicBezTo>
                    <a:pt x="19" y="416"/>
                    <a:pt x="52" y="415"/>
                    <a:pt x="68" y="415"/>
                  </a:cubicBezTo>
                  <a:cubicBezTo>
                    <a:pt x="89" y="415"/>
                    <a:pt x="110" y="417"/>
                    <a:pt x="131" y="418"/>
                  </a:cubicBezTo>
                  <a:cubicBezTo>
                    <a:pt x="131" y="411"/>
                    <a:pt x="131" y="405"/>
                    <a:pt x="131" y="398"/>
                  </a:cubicBezTo>
                  <a:cubicBezTo>
                    <a:pt x="91" y="398"/>
                    <a:pt x="89" y="396"/>
                    <a:pt x="90" y="371"/>
                  </a:cubicBezTo>
                  <a:cubicBezTo>
                    <a:pt x="90" y="295"/>
                    <a:pt x="91" y="219"/>
                    <a:pt x="92" y="143"/>
                  </a:cubicBezTo>
                  <a:moveTo>
                    <a:pt x="96" y="35"/>
                  </a:moveTo>
                  <a:cubicBezTo>
                    <a:pt x="96" y="15"/>
                    <a:pt x="80" y="1"/>
                    <a:pt x="63" y="0"/>
                  </a:cubicBezTo>
                  <a:cubicBezTo>
                    <a:pt x="44" y="0"/>
                    <a:pt x="31" y="18"/>
                    <a:pt x="31" y="34"/>
                  </a:cubicBezTo>
                  <a:cubicBezTo>
                    <a:pt x="31" y="50"/>
                    <a:pt x="43" y="66"/>
                    <a:pt x="62" y="66"/>
                  </a:cubicBezTo>
                  <a:cubicBezTo>
                    <a:pt x="79" y="66"/>
                    <a:pt x="95" y="54"/>
                    <a:pt x="96" y="3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50" name=""/>
            <p:cNvSpPr/>
            <p:nvPr/>
          </p:nvSpPr>
          <p:spPr>
            <a:xfrm>
              <a:off x="6868440" y="3233880"/>
              <a:ext cx="171000" cy="98640"/>
            </a:xfrm>
            <a:custGeom>
              <a:avLst/>
              <a:gdLst>
                <a:gd name="textAreaLeft" fmla="*/ 0 w 171000"/>
                <a:gd name="textAreaRight" fmla="*/ 173160 w 171000"/>
                <a:gd name="textAreaTop" fmla="*/ 0 h 98640"/>
                <a:gd name="textAreaBottom" fmla="*/ 100800 h 98640"/>
              </a:gdLst>
              <a:ahLst/>
              <a:rect l="textAreaLeft" t="textAreaTop" r="textAreaRight" b="textAreaBottom"/>
              <a:pathLst>
                <a:path w="481" h="280">
                  <a:moveTo>
                    <a:pt x="52" y="60"/>
                  </a:moveTo>
                  <a:cubicBezTo>
                    <a:pt x="51" y="116"/>
                    <a:pt x="51" y="172"/>
                    <a:pt x="50" y="228"/>
                  </a:cubicBezTo>
                  <a:cubicBezTo>
                    <a:pt x="49" y="254"/>
                    <a:pt x="42" y="254"/>
                    <a:pt x="1" y="254"/>
                  </a:cubicBezTo>
                  <a:cubicBezTo>
                    <a:pt x="0" y="260"/>
                    <a:pt x="0" y="267"/>
                    <a:pt x="0" y="273"/>
                  </a:cubicBezTo>
                  <a:cubicBezTo>
                    <a:pt x="23" y="273"/>
                    <a:pt x="53" y="272"/>
                    <a:pt x="70" y="272"/>
                  </a:cubicBezTo>
                  <a:cubicBezTo>
                    <a:pt x="86" y="273"/>
                    <a:pt x="117" y="275"/>
                    <a:pt x="138" y="275"/>
                  </a:cubicBezTo>
                  <a:cubicBezTo>
                    <a:pt x="138" y="268"/>
                    <a:pt x="139" y="262"/>
                    <a:pt x="139" y="256"/>
                  </a:cubicBezTo>
                  <a:cubicBezTo>
                    <a:pt x="98" y="255"/>
                    <a:pt x="91" y="255"/>
                    <a:pt x="92" y="228"/>
                  </a:cubicBezTo>
                  <a:cubicBezTo>
                    <a:pt x="92" y="190"/>
                    <a:pt x="93" y="152"/>
                    <a:pt x="93" y="113"/>
                  </a:cubicBezTo>
                  <a:cubicBezTo>
                    <a:pt x="94" y="48"/>
                    <a:pt x="138" y="15"/>
                    <a:pt x="177" y="15"/>
                  </a:cubicBezTo>
                  <a:cubicBezTo>
                    <a:pt x="215" y="16"/>
                    <a:pt x="222" y="49"/>
                    <a:pt x="221" y="85"/>
                  </a:cubicBezTo>
                  <a:cubicBezTo>
                    <a:pt x="221" y="133"/>
                    <a:pt x="220" y="182"/>
                    <a:pt x="219" y="230"/>
                  </a:cubicBezTo>
                  <a:cubicBezTo>
                    <a:pt x="219" y="257"/>
                    <a:pt x="212" y="256"/>
                    <a:pt x="172" y="256"/>
                  </a:cubicBezTo>
                  <a:cubicBezTo>
                    <a:pt x="172" y="262"/>
                    <a:pt x="172" y="269"/>
                    <a:pt x="172" y="275"/>
                  </a:cubicBezTo>
                  <a:cubicBezTo>
                    <a:pt x="193" y="276"/>
                    <a:pt x="224" y="274"/>
                    <a:pt x="241" y="275"/>
                  </a:cubicBezTo>
                  <a:cubicBezTo>
                    <a:pt x="257" y="275"/>
                    <a:pt x="289" y="277"/>
                    <a:pt x="310" y="277"/>
                  </a:cubicBezTo>
                  <a:cubicBezTo>
                    <a:pt x="310" y="271"/>
                    <a:pt x="310" y="264"/>
                    <a:pt x="310" y="258"/>
                  </a:cubicBezTo>
                  <a:cubicBezTo>
                    <a:pt x="268" y="257"/>
                    <a:pt x="263" y="257"/>
                    <a:pt x="263" y="231"/>
                  </a:cubicBezTo>
                  <a:cubicBezTo>
                    <a:pt x="263" y="192"/>
                    <a:pt x="264" y="154"/>
                    <a:pt x="264" y="115"/>
                  </a:cubicBezTo>
                  <a:cubicBezTo>
                    <a:pt x="265" y="50"/>
                    <a:pt x="309" y="17"/>
                    <a:pt x="348" y="17"/>
                  </a:cubicBezTo>
                  <a:cubicBezTo>
                    <a:pt x="386" y="18"/>
                    <a:pt x="393" y="52"/>
                    <a:pt x="392" y="87"/>
                  </a:cubicBezTo>
                  <a:cubicBezTo>
                    <a:pt x="392" y="135"/>
                    <a:pt x="391" y="184"/>
                    <a:pt x="391" y="232"/>
                  </a:cubicBezTo>
                  <a:cubicBezTo>
                    <a:pt x="390" y="259"/>
                    <a:pt x="383" y="259"/>
                    <a:pt x="343" y="258"/>
                  </a:cubicBezTo>
                  <a:cubicBezTo>
                    <a:pt x="343" y="265"/>
                    <a:pt x="343" y="271"/>
                    <a:pt x="343" y="278"/>
                  </a:cubicBezTo>
                  <a:cubicBezTo>
                    <a:pt x="364" y="278"/>
                    <a:pt x="395" y="277"/>
                    <a:pt x="411" y="277"/>
                  </a:cubicBezTo>
                  <a:cubicBezTo>
                    <a:pt x="427" y="277"/>
                    <a:pt x="460" y="279"/>
                    <a:pt x="481" y="280"/>
                  </a:cubicBezTo>
                  <a:cubicBezTo>
                    <a:pt x="481" y="273"/>
                    <a:pt x="481" y="267"/>
                    <a:pt x="481" y="260"/>
                  </a:cubicBezTo>
                  <a:cubicBezTo>
                    <a:pt x="448" y="260"/>
                    <a:pt x="434" y="259"/>
                    <a:pt x="432" y="242"/>
                  </a:cubicBezTo>
                  <a:cubicBezTo>
                    <a:pt x="433" y="202"/>
                    <a:pt x="433" y="163"/>
                    <a:pt x="434" y="123"/>
                  </a:cubicBezTo>
                  <a:cubicBezTo>
                    <a:pt x="435" y="68"/>
                    <a:pt x="435" y="50"/>
                    <a:pt x="416" y="27"/>
                  </a:cubicBezTo>
                  <a:cubicBezTo>
                    <a:pt x="407" y="16"/>
                    <a:pt x="388" y="4"/>
                    <a:pt x="352" y="3"/>
                  </a:cubicBezTo>
                  <a:cubicBezTo>
                    <a:pt x="301" y="3"/>
                    <a:pt x="272" y="39"/>
                    <a:pt x="263" y="62"/>
                  </a:cubicBezTo>
                  <a:cubicBezTo>
                    <a:pt x="255" y="9"/>
                    <a:pt x="210" y="1"/>
                    <a:pt x="182" y="1"/>
                  </a:cubicBezTo>
                  <a:cubicBezTo>
                    <a:pt x="137" y="0"/>
                    <a:pt x="108" y="27"/>
                    <a:pt x="90" y="65"/>
                  </a:cubicBezTo>
                  <a:cubicBezTo>
                    <a:pt x="91" y="43"/>
                    <a:pt x="91" y="22"/>
                    <a:pt x="91" y="0"/>
                  </a:cubicBezTo>
                  <a:cubicBezTo>
                    <a:pt x="62" y="2"/>
                    <a:pt x="33" y="4"/>
                    <a:pt x="4" y="6"/>
                  </a:cubicBezTo>
                  <a:cubicBezTo>
                    <a:pt x="4" y="12"/>
                    <a:pt x="4" y="19"/>
                    <a:pt x="3" y="25"/>
                  </a:cubicBezTo>
                  <a:cubicBezTo>
                    <a:pt x="47" y="26"/>
                    <a:pt x="52" y="29"/>
                    <a:pt x="52" y="6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51" name=""/>
            <p:cNvSpPr/>
            <p:nvPr/>
          </p:nvSpPr>
          <p:spPr>
            <a:xfrm>
              <a:off x="6667200" y="3395520"/>
              <a:ext cx="92520" cy="68760"/>
            </a:xfrm>
            <a:custGeom>
              <a:avLst/>
              <a:gdLst>
                <a:gd name="textAreaLeft" fmla="*/ 0 w 92520"/>
                <a:gd name="textAreaRight" fmla="*/ 94680 w 92520"/>
                <a:gd name="textAreaTop" fmla="*/ 0 h 68760"/>
                <a:gd name="textAreaBottom" fmla="*/ 70920 h 68760"/>
              </a:gdLst>
              <a:ahLst/>
              <a:rect l="textAreaLeft" t="textAreaTop" r="textAreaRight" b="textAreaBottom"/>
              <a:pathLst>
                <a:path w="263" h="197">
                  <a:moveTo>
                    <a:pt x="32" y="163"/>
                  </a:moveTo>
                  <a:cubicBezTo>
                    <a:pt x="31" y="170"/>
                    <a:pt x="27" y="180"/>
                    <a:pt x="27" y="182"/>
                  </a:cubicBezTo>
                  <a:cubicBezTo>
                    <a:pt x="27" y="191"/>
                    <a:pt x="35" y="195"/>
                    <a:pt x="42" y="195"/>
                  </a:cubicBezTo>
                  <a:cubicBezTo>
                    <a:pt x="49" y="195"/>
                    <a:pt x="56" y="189"/>
                    <a:pt x="58" y="186"/>
                  </a:cubicBezTo>
                  <a:cubicBezTo>
                    <a:pt x="60" y="182"/>
                    <a:pt x="64" y="168"/>
                    <a:pt x="67" y="160"/>
                  </a:cubicBezTo>
                  <a:cubicBezTo>
                    <a:pt x="69" y="151"/>
                    <a:pt x="75" y="131"/>
                    <a:pt x="77" y="121"/>
                  </a:cubicBezTo>
                  <a:cubicBezTo>
                    <a:pt x="80" y="110"/>
                    <a:pt x="82" y="101"/>
                    <a:pt x="84" y="91"/>
                  </a:cubicBezTo>
                  <a:cubicBezTo>
                    <a:pt x="89" y="73"/>
                    <a:pt x="89" y="69"/>
                    <a:pt x="104" y="52"/>
                  </a:cubicBezTo>
                  <a:cubicBezTo>
                    <a:pt x="116" y="34"/>
                    <a:pt x="136" y="12"/>
                    <a:pt x="169" y="12"/>
                  </a:cubicBezTo>
                  <a:cubicBezTo>
                    <a:pt x="193" y="12"/>
                    <a:pt x="193" y="35"/>
                    <a:pt x="193" y="44"/>
                  </a:cubicBezTo>
                  <a:cubicBezTo>
                    <a:pt x="193" y="69"/>
                    <a:pt x="173" y="118"/>
                    <a:pt x="167" y="136"/>
                  </a:cubicBezTo>
                  <a:cubicBezTo>
                    <a:pt x="162" y="148"/>
                    <a:pt x="160" y="152"/>
                    <a:pt x="160" y="159"/>
                  </a:cubicBezTo>
                  <a:cubicBezTo>
                    <a:pt x="160" y="182"/>
                    <a:pt x="179" y="196"/>
                    <a:pt x="200" y="197"/>
                  </a:cubicBezTo>
                  <a:cubicBezTo>
                    <a:pt x="243" y="197"/>
                    <a:pt x="263" y="139"/>
                    <a:pt x="263" y="132"/>
                  </a:cubicBezTo>
                  <a:cubicBezTo>
                    <a:pt x="264" y="127"/>
                    <a:pt x="259" y="128"/>
                    <a:pt x="257" y="127"/>
                  </a:cubicBezTo>
                  <a:cubicBezTo>
                    <a:pt x="250" y="126"/>
                    <a:pt x="250" y="128"/>
                    <a:pt x="248" y="134"/>
                  </a:cubicBezTo>
                  <a:cubicBezTo>
                    <a:pt x="237" y="167"/>
                    <a:pt x="219" y="186"/>
                    <a:pt x="202" y="186"/>
                  </a:cubicBezTo>
                  <a:cubicBezTo>
                    <a:pt x="193" y="186"/>
                    <a:pt x="191" y="179"/>
                    <a:pt x="191" y="170"/>
                  </a:cubicBezTo>
                  <a:cubicBezTo>
                    <a:pt x="191" y="159"/>
                    <a:pt x="193" y="154"/>
                    <a:pt x="200" y="135"/>
                  </a:cubicBezTo>
                  <a:cubicBezTo>
                    <a:pt x="206" y="121"/>
                    <a:pt x="224" y="75"/>
                    <a:pt x="224" y="52"/>
                  </a:cubicBezTo>
                  <a:cubicBezTo>
                    <a:pt x="225" y="9"/>
                    <a:pt x="193" y="2"/>
                    <a:pt x="171" y="1"/>
                  </a:cubicBezTo>
                  <a:cubicBezTo>
                    <a:pt x="134" y="1"/>
                    <a:pt x="109" y="22"/>
                    <a:pt x="97" y="39"/>
                  </a:cubicBezTo>
                  <a:cubicBezTo>
                    <a:pt x="94" y="9"/>
                    <a:pt x="69" y="0"/>
                    <a:pt x="52" y="0"/>
                  </a:cubicBezTo>
                  <a:cubicBezTo>
                    <a:pt x="33" y="0"/>
                    <a:pt x="22" y="12"/>
                    <a:pt x="17" y="22"/>
                  </a:cubicBezTo>
                  <a:cubicBezTo>
                    <a:pt x="8" y="38"/>
                    <a:pt x="0" y="63"/>
                    <a:pt x="0" y="65"/>
                  </a:cubicBezTo>
                  <a:cubicBezTo>
                    <a:pt x="0" y="70"/>
                    <a:pt x="7" y="70"/>
                    <a:pt x="9" y="70"/>
                  </a:cubicBezTo>
                  <a:cubicBezTo>
                    <a:pt x="14" y="70"/>
                    <a:pt x="14" y="70"/>
                    <a:pt x="18" y="58"/>
                  </a:cubicBezTo>
                  <a:cubicBezTo>
                    <a:pt x="25" y="31"/>
                    <a:pt x="33" y="10"/>
                    <a:pt x="50" y="10"/>
                  </a:cubicBezTo>
                  <a:cubicBezTo>
                    <a:pt x="61" y="11"/>
                    <a:pt x="64" y="21"/>
                    <a:pt x="64" y="32"/>
                  </a:cubicBezTo>
                  <a:cubicBezTo>
                    <a:pt x="64" y="41"/>
                    <a:pt x="60" y="57"/>
                    <a:pt x="56" y="69"/>
                  </a:cubicBezTo>
                  <a:cubicBezTo>
                    <a:pt x="53" y="81"/>
                    <a:pt x="49" y="99"/>
                    <a:pt x="47" y="108"/>
                  </a:cubicBezTo>
                  <a:cubicBezTo>
                    <a:pt x="42" y="126"/>
                    <a:pt x="37" y="144"/>
                    <a:pt x="32" y="16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920" bIns="259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52" name=""/>
            <p:cNvSpPr/>
            <p:nvPr/>
          </p:nvSpPr>
          <p:spPr>
            <a:xfrm>
              <a:off x="6780960" y="3386880"/>
              <a:ext cx="150120" cy="79920"/>
            </a:xfrm>
            <a:custGeom>
              <a:avLst/>
              <a:gdLst>
                <a:gd name="textAreaLeft" fmla="*/ 0 w 150120"/>
                <a:gd name="textAreaRight" fmla="*/ 152280 w 150120"/>
                <a:gd name="textAreaTop" fmla="*/ 0 h 79920"/>
                <a:gd name="textAreaBottom" fmla="*/ 82080 h 79920"/>
              </a:gdLst>
              <a:ahLst/>
              <a:rect l="textAreaLeft" t="textAreaTop" r="textAreaRight" b="textAreaBottom"/>
              <a:pathLst>
                <a:path w="423" h="228">
                  <a:moveTo>
                    <a:pt x="364" y="124"/>
                  </a:moveTo>
                  <a:cubicBezTo>
                    <a:pt x="309" y="164"/>
                    <a:pt x="322" y="189"/>
                    <a:pt x="301" y="221"/>
                  </a:cubicBezTo>
                  <a:cubicBezTo>
                    <a:pt x="301" y="228"/>
                    <a:pt x="305" y="228"/>
                    <a:pt x="312" y="228"/>
                  </a:cubicBezTo>
                  <a:cubicBezTo>
                    <a:pt x="319" y="228"/>
                    <a:pt x="321" y="228"/>
                    <a:pt x="322" y="221"/>
                  </a:cubicBezTo>
                  <a:cubicBezTo>
                    <a:pt x="324" y="211"/>
                    <a:pt x="332" y="182"/>
                    <a:pt x="355" y="160"/>
                  </a:cubicBezTo>
                  <a:cubicBezTo>
                    <a:pt x="379" y="133"/>
                    <a:pt x="402" y="127"/>
                    <a:pt x="420" y="122"/>
                  </a:cubicBezTo>
                  <a:cubicBezTo>
                    <a:pt x="423" y="120"/>
                    <a:pt x="423" y="118"/>
                    <a:pt x="423" y="116"/>
                  </a:cubicBezTo>
                  <a:cubicBezTo>
                    <a:pt x="423" y="111"/>
                    <a:pt x="422" y="111"/>
                    <a:pt x="416" y="109"/>
                  </a:cubicBezTo>
                  <a:cubicBezTo>
                    <a:pt x="354" y="87"/>
                    <a:pt x="333" y="42"/>
                    <a:pt x="325" y="5"/>
                  </a:cubicBezTo>
                  <a:cubicBezTo>
                    <a:pt x="323" y="0"/>
                    <a:pt x="321" y="0"/>
                    <a:pt x="315" y="0"/>
                  </a:cubicBezTo>
                  <a:cubicBezTo>
                    <a:pt x="309" y="0"/>
                    <a:pt x="304" y="0"/>
                    <a:pt x="304" y="5"/>
                  </a:cubicBezTo>
                  <a:cubicBezTo>
                    <a:pt x="304" y="7"/>
                    <a:pt x="307" y="35"/>
                    <a:pt x="328" y="65"/>
                  </a:cubicBezTo>
                  <a:cubicBezTo>
                    <a:pt x="338" y="81"/>
                    <a:pt x="350" y="92"/>
                    <a:pt x="364" y="103"/>
                  </a:cubicBezTo>
                  <a:cubicBezTo>
                    <a:pt x="249" y="102"/>
                    <a:pt x="133" y="100"/>
                    <a:pt x="18" y="98"/>
                  </a:cubicBezTo>
                  <a:cubicBezTo>
                    <a:pt x="11" y="98"/>
                    <a:pt x="1" y="98"/>
                    <a:pt x="0" y="109"/>
                  </a:cubicBezTo>
                  <a:cubicBezTo>
                    <a:pt x="0" y="120"/>
                    <a:pt x="11" y="120"/>
                    <a:pt x="18" y="120"/>
                  </a:cubicBezTo>
                  <a:cubicBezTo>
                    <a:pt x="133" y="121"/>
                    <a:pt x="248" y="123"/>
                    <a:pt x="364" y="1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53" name=""/>
            <p:cNvSpPr/>
            <p:nvPr/>
          </p:nvSpPr>
          <p:spPr>
            <a:xfrm>
              <a:off x="6957720" y="3399480"/>
              <a:ext cx="150120" cy="69120"/>
            </a:xfrm>
            <a:custGeom>
              <a:avLst/>
              <a:gdLst>
                <a:gd name="textAreaLeft" fmla="*/ 0 w 150120"/>
                <a:gd name="textAreaRight" fmla="*/ 152280 w 150120"/>
                <a:gd name="textAreaTop" fmla="*/ 0 h 69120"/>
                <a:gd name="textAreaBottom" fmla="*/ 71280 h 69120"/>
              </a:gdLst>
              <a:ahLst/>
              <a:rect l="textAreaLeft" t="textAreaTop" r="textAreaRight" b="textAreaBottom"/>
              <a:pathLst>
                <a:path w="423" h="198">
                  <a:moveTo>
                    <a:pt x="216" y="74"/>
                  </a:moveTo>
                  <a:cubicBezTo>
                    <a:pt x="193" y="46"/>
                    <a:pt x="186" y="39"/>
                    <a:pt x="171" y="28"/>
                  </a:cubicBezTo>
                  <a:cubicBezTo>
                    <a:pt x="145" y="8"/>
                    <a:pt x="117" y="0"/>
                    <a:pt x="92" y="0"/>
                  </a:cubicBezTo>
                  <a:cubicBezTo>
                    <a:pt x="40" y="-1"/>
                    <a:pt x="1" y="45"/>
                    <a:pt x="0" y="96"/>
                  </a:cubicBezTo>
                  <a:cubicBezTo>
                    <a:pt x="0" y="148"/>
                    <a:pt x="36" y="194"/>
                    <a:pt x="88" y="195"/>
                  </a:cubicBezTo>
                  <a:cubicBezTo>
                    <a:pt x="149" y="196"/>
                    <a:pt x="192" y="147"/>
                    <a:pt x="206" y="124"/>
                  </a:cubicBezTo>
                  <a:cubicBezTo>
                    <a:pt x="229" y="153"/>
                    <a:pt x="235" y="160"/>
                    <a:pt x="253" y="171"/>
                  </a:cubicBezTo>
                  <a:cubicBezTo>
                    <a:pt x="279" y="190"/>
                    <a:pt x="305" y="198"/>
                    <a:pt x="329" y="198"/>
                  </a:cubicBezTo>
                  <a:cubicBezTo>
                    <a:pt x="383" y="199"/>
                    <a:pt x="423" y="153"/>
                    <a:pt x="423" y="102"/>
                  </a:cubicBezTo>
                  <a:cubicBezTo>
                    <a:pt x="424" y="51"/>
                    <a:pt x="386" y="4"/>
                    <a:pt x="334" y="3"/>
                  </a:cubicBezTo>
                  <a:cubicBezTo>
                    <a:pt x="274" y="3"/>
                    <a:pt x="232" y="52"/>
                    <a:pt x="216" y="74"/>
                  </a:cubicBezTo>
                  <a:moveTo>
                    <a:pt x="229" y="91"/>
                  </a:moveTo>
                  <a:cubicBezTo>
                    <a:pt x="247" y="62"/>
                    <a:pt x="284" y="19"/>
                    <a:pt x="337" y="19"/>
                  </a:cubicBezTo>
                  <a:cubicBezTo>
                    <a:pt x="381" y="20"/>
                    <a:pt x="411" y="60"/>
                    <a:pt x="411" y="102"/>
                  </a:cubicBezTo>
                  <a:cubicBezTo>
                    <a:pt x="410" y="143"/>
                    <a:pt x="377" y="176"/>
                    <a:pt x="337" y="175"/>
                  </a:cubicBezTo>
                  <a:cubicBezTo>
                    <a:pt x="296" y="175"/>
                    <a:pt x="269" y="141"/>
                    <a:pt x="229" y="91"/>
                  </a:cubicBezTo>
                  <a:moveTo>
                    <a:pt x="194" y="108"/>
                  </a:moveTo>
                  <a:cubicBezTo>
                    <a:pt x="176" y="136"/>
                    <a:pt x="137" y="180"/>
                    <a:pt x="85" y="179"/>
                  </a:cubicBezTo>
                  <a:cubicBezTo>
                    <a:pt x="41" y="178"/>
                    <a:pt x="10" y="138"/>
                    <a:pt x="11" y="96"/>
                  </a:cubicBezTo>
                  <a:cubicBezTo>
                    <a:pt x="11" y="55"/>
                    <a:pt x="47" y="23"/>
                    <a:pt x="85" y="23"/>
                  </a:cubicBezTo>
                  <a:cubicBezTo>
                    <a:pt x="125" y="24"/>
                    <a:pt x="153" y="58"/>
                    <a:pt x="194" y="10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280" bIns="262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54" name=""/>
            <p:cNvSpPr/>
            <p:nvPr/>
          </p:nvSpPr>
          <p:spPr>
            <a:xfrm>
              <a:off x="7142400" y="3275280"/>
              <a:ext cx="132840" cy="8280"/>
            </a:xfrm>
            <a:custGeom>
              <a:avLst/>
              <a:gdLst>
                <a:gd name="textAreaLeft" fmla="*/ 0 w 132840"/>
                <a:gd name="textAreaRight" fmla="*/ 135000 w 132840"/>
                <a:gd name="textAreaTop" fmla="*/ 0 h 8280"/>
                <a:gd name="textAreaBottom" fmla="*/ 10440 h 8280"/>
              </a:gdLst>
              <a:ahLst/>
              <a:rect l="textAreaLeft" t="textAreaTop" r="textAreaRight" b="textAreaBottom"/>
              <a:pathLst>
                <a:path w="375" h="29">
                  <a:moveTo>
                    <a:pt x="353" y="29"/>
                  </a:moveTo>
                  <a:cubicBezTo>
                    <a:pt x="363" y="30"/>
                    <a:pt x="375" y="30"/>
                    <a:pt x="375" y="17"/>
                  </a:cubicBezTo>
                  <a:cubicBezTo>
                    <a:pt x="376" y="5"/>
                    <a:pt x="363" y="5"/>
                    <a:pt x="353" y="5"/>
                  </a:cubicBezTo>
                  <a:cubicBezTo>
                    <a:pt x="242" y="3"/>
                    <a:pt x="131" y="2"/>
                    <a:pt x="21" y="0"/>
                  </a:cubicBezTo>
                  <a:cubicBezTo>
                    <a:pt x="10" y="0"/>
                    <a:pt x="0" y="0"/>
                    <a:pt x="0" y="12"/>
                  </a:cubicBezTo>
                  <a:cubicBezTo>
                    <a:pt x="0" y="25"/>
                    <a:pt x="10" y="25"/>
                    <a:pt x="20" y="25"/>
                  </a:cubicBezTo>
                  <a:cubicBezTo>
                    <a:pt x="131" y="27"/>
                    <a:pt x="242" y="28"/>
                    <a:pt x="353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4560" bIns="-345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55" name=""/>
            <p:cNvSpPr/>
            <p:nvPr/>
          </p:nvSpPr>
          <p:spPr>
            <a:xfrm>
              <a:off x="7579080" y="3184200"/>
              <a:ext cx="92160" cy="69480"/>
            </a:xfrm>
            <a:custGeom>
              <a:avLst/>
              <a:gdLst>
                <a:gd name="textAreaLeft" fmla="*/ 0 w 92160"/>
                <a:gd name="textAreaRight" fmla="*/ 94320 w 92160"/>
                <a:gd name="textAreaTop" fmla="*/ 0 h 69480"/>
                <a:gd name="textAreaBottom" fmla="*/ 71640 h 69480"/>
              </a:gdLst>
              <a:ahLst/>
              <a:rect l="textAreaLeft" t="textAreaTop" r="textAreaRight" b="textAreaBottom"/>
              <a:pathLst>
                <a:path w="262" h="199">
                  <a:moveTo>
                    <a:pt x="31" y="165"/>
                  </a:moveTo>
                  <a:cubicBezTo>
                    <a:pt x="29" y="172"/>
                    <a:pt x="27" y="183"/>
                    <a:pt x="27" y="184"/>
                  </a:cubicBezTo>
                  <a:cubicBezTo>
                    <a:pt x="27" y="193"/>
                    <a:pt x="34" y="197"/>
                    <a:pt x="41" y="197"/>
                  </a:cubicBezTo>
                  <a:cubicBezTo>
                    <a:pt x="48" y="197"/>
                    <a:pt x="56" y="192"/>
                    <a:pt x="58" y="188"/>
                  </a:cubicBezTo>
                  <a:cubicBezTo>
                    <a:pt x="61" y="185"/>
                    <a:pt x="64" y="171"/>
                    <a:pt x="66" y="162"/>
                  </a:cubicBezTo>
                  <a:cubicBezTo>
                    <a:pt x="67" y="153"/>
                    <a:pt x="73" y="134"/>
                    <a:pt x="75" y="123"/>
                  </a:cubicBezTo>
                  <a:cubicBezTo>
                    <a:pt x="78" y="112"/>
                    <a:pt x="80" y="104"/>
                    <a:pt x="84" y="93"/>
                  </a:cubicBezTo>
                  <a:cubicBezTo>
                    <a:pt x="88" y="75"/>
                    <a:pt x="89" y="72"/>
                    <a:pt x="102" y="54"/>
                  </a:cubicBezTo>
                  <a:cubicBezTo>
                    <a:pt x="114" y="37"/>
                    <a:pt x="134" y="14"/>
                    <a:pt x="167" y="14"/>
                  </a:cubicBezTo>
                  <a:cubicBezTo>
                    <a:pt x="192" y="15"/>
                    <a:pt x="191" y="38"/>
                    <a:pt x="191" y="47"/>
                  </a:cubicBezTo>
                  <a:cubicBezTo>
                    <a:pt x="191" y="71"/>
                    <a:pt x="173" y="121"/>
                    <a:pt x="166" y="138"/>
                  </a:cubicBezTo>
                  <a:cubicBezTo>
                    <a:pt x="160" y="151"/>
                    <a:pt x="158" y="154"/>
                    <a:pt x="158" y="161"/>
                  </a:cubicBezTo>
                  <a:cubicBezTo>
                    <a:pt x="158" y="184"/>
                    <a:pt x="177" y="199"/>
                    <a:pt x="200" y="199"/>
                  </a:cubicBezTo>
                  <a:cubicBezTo>
                    <a:pt x="242" y="200"/>
                    <a:pt x="262" y="140"/>
                    <a:pt x="262" y="134"/>
                  </a:cubicBezTo>
                  <a:cubicBezTo>
                    <a:pt x="262" y="129"/>
                    <a:pt x="257" y="129"/>
                    <a:pt x="255" y="129"/>
                  </a:cubicBezTo>
                  <a:cubicBezTo>
                    <a:pt x="250" y="129"/>
                    <a:pt x="248" y="131"/>
                    <a:pt x="246" y="136"/>
                  </a:cubicBezTo>
                  <a:cubicBezTo>
                    <a:pt x="237" y="169"/>
                    <a:pt x="217" y="187"/>
                    <a:pt x="200" y="187"/>
                  </a:cubicBezTo>
                  <a:cubicBezTo>
                    <a:pt x="191" y="187"/>
                    <a:pt x="189" y="181"/>
                    <a:pt x="190" y="172"/>
                  </a:cubicBezTo>
                  <a:cubicBezTo>
                    <a:pt x="190" y="162"/>
                    <a:pt x="192" y="156"/>
                    <a:pt x="201" y="137"/>
                  </a:cubicBezTo>
                  <a:cubicBezTo>
                    <a:pt x="206" y="123"/>
                    <a:pt x="224" y="77"/>
                    <a:pt x="224" y="54"/>
                  </a:cubicBezTo>
                  <a:cubicBezTo>
                    <a:pt x="225" y="12"/>
                    <a:pt x="192" y="2"/>
                    <a:pt x="169" y="2"/>
                  </a:cubicBezTo>
                  <a:cubicBezTo>
                    <a:pt x="132" y="2"/>
                    <a:pt x="109" y="24"/>
                    <a:pt x="95" y="42"/>
                  </a:cubicBezTo>
                  <a:cubicBezTo>
                    <a:pt x="94" y="12"/>
                    <a:pt x="68" y="1"/>
                    <a:pt x="50" y="0"/>
                  </a:cubicBezTo>
                  <a:cubicBezTo>
                    <a:pt x="31" y="0"/>
                    <a:pt x="22" y="14"/>
                    <a:pt x="17" y="25"/>
                  </a:cubicBezTo>
                  <a:cubicBezTo>
                    <a:pt x="6" y="41"/>
                    <a:pt x="0" y="65"/>
                    <a:pt x="0" y="67"/>
                  </a:cubicBezTo>
                  <a:cubicBezTo>
                    <a:pt x="0" y="72"/>
                    <a:pt x="6" y="73"/>
                    <a:pt x="7" y="73"/>
                  </a:cubicBezTo>
                  <a:cubicBezTo>
                    <a:pt x="13" y="73"/>
                    <a:pt x="14" y="73"/>
                    <a:pt x="16" y="60"/>
                  </a:cubicBezTo>
                  <a:cubicBezTo>
                    <a:pt x="24" y="34"/>
                    <a:pt x="33" y="13"/>
                    <a:pt x="48" y="13"/>
                  </a:cubicBezTo>
                  <a:cubicBezTo>
                    <a:pt x="61" y="13"/>
                    <a:pt x="62" y="24"/>
                    <a:pt x="62" y="34"/>
                  </a:cubicBezTo>
                  <a:cubicBezTo>
                    <a:pt x="62" y="43"/>
                    <a:pt x="57" y="60"/>
                    <a:pt x="55" y="71"/>
                  </a:cubicBezTo>
                  <a:cubicBezTo>
                    <a:pt x="52" y="83"/>
                    <a:pt x="47" y="101"/>
                    <a:pt x="45" y="110"/>
                  </a:cubicBezTo>
                  <a:cubicBezTo>
                    <a:pt x="40" y="128"/>
                    <a:pt x="36" y="147"/>
                    <a:pt x="31" y="16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640" bIns="266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56" name=""/>
            <p:cNvSpPr/>
            <p:nvPr/>
          </p:nvSpPr>
          <p:spPr>
            <a:xfrm>
              <a:off x="7688520" y="3112200"/>
              <a:ext cx="59040" cy="73800"/>
            </a:xfrm>
            <a:custGeom>
              <a:avLst/>
              <a:gdLst>
                <a:gd name="textAreaLeft" fmla="*/ 0 w 59040"/>
                <a:gd name="textAreaRight" fmla="*/ 61200 w 59040"/>
                <a:gd name="textAreaTop" fmla="*/ 0 h 73800"/>
                <a:gd name="textAreaBottom" fmla="*/ 75960 h 73800"/>
              </a:gdLst>
              <a:ahLst/>
              <a:rect l="textAreaLeft" t="textAreaTop" r="textAreaRight" b="textAreaBottom"/>
              <a:pathLst>
                <a:path w="170" h="211">
                  <a:moveTo>
                    <a:pt x="170" y="160"/>
                  </a:moveTo>
                  <a:cubicBezTo>
                    <a:pt x="170" y="156"/>
                    <a:pt x="170" y="152"/>
                    <a:pt x="170" y="148"/>
                  </a:cubicBezTo>
                  <a:cubicBezTo>
                    <a:pt x="157" y="147"/>
                    <a:pt x="144" y="147"/>
                    <a:pt x="131" y="147"/>
                  </a:cubicBezTo>
                  <a:cubicBezTo>
                    <a:pt x="132" y="101"/>
                    <a:pt x="133" y="55"/>
                    <a:pt x="133" y="9"/>
                  </a:cubicBezTo>
                  <a:cubicBezTo>
                    <a:pt x="133" y="2"/>
                    <a:pt x="133" y="0"/>
                    <a:pt x="126" y="0"/>
                  </a:cubicBezTo>
                  <a:cubicBezTo>
                    <a:pt x="119" y="0"/>
                    <a:pt x="119" y="0"/>
                    <a:pt x="116" y="5"/>
                  </a:cubicBezTo>
                  <a:cubicBezTo>
                    <a:pt x="77" y="52"/>
                    <a:pt x="39" y="99"/>
                    <a:pt x="0" y="145"/>
                  </a:cubicBezTo>
                  <a:cubicBezTo>
                    <a:pt x="0" y="150"/>
                    <a:pt x="0" y="154"/>
                    <a:pt x="0" y="158"/>
                  </a:cubicBezTo>
                  <a:cubicBezTo>
                    <a:pt x="34" y="158"/>
                    <a:pt x="68" y="159"/>
                    <a:pt x="102" y="159"/>
                  </a:cubicBezTo>
                  <a:cubicBezTo>
                    <a:pt x="101" y="167"/>
                    <a:pt x="101" y="176"/>
                    <a:pt x="101" y="184"/>
                  </a:cubicBezTo>
                  <a:cubicBezTo>
                    <a:pt x="101" y="193"/>
                    <a:pt x="101" y="196"/>
                    <a:pt x="75" y="196"/>
                  </a:cubicBezTo>
                  <a:cubicBezTo>
                    <a:pt x="71" y="196"/>
                    <a:pt x="68" y="196"/>
                    <a:pt x="64" y="196"/>
                  </a:cubicBezTo>
                  <a:cubicBezTo>
                    <a:pt x="64" y="201"/>
                    <a:pt x="64" y="205"/>
                    <a:pt x="64" y="210"/>
                  </a:cubicBezTo>
                  <a:cubicBezTo>
                    <a:pt x="78" y="210"/>
                    <a:pt x="99" y="209"/>
                    <a:pt x="117" y="209"/>
                  </a:cubicBezTo>
                  <a:cubicBezTo>
                    <a:pt x="134" y="209"/>
                    <a:pt x="153" y="211"/>
                    <a:pt x="169" y="211"/>
                  </a:cubicBezTo>
                  <a:cubicBezTo>
                    <a:pt x="169" y="207"/>
                    <a:pt x="169" y="202"/>
                    <a:pt x="169" y="197"/>
                  </a:cubicBezTo>
                  <a:cubicBezTo>
                    <a:pt x="166" y="197"/>
                    <a:pt x="162" y="197"/>
                    <a:pt x="159" y="197"/>
                  </a:cubicBezTo>
                  <a:cubicBezTo>
                    <a:pt x="131" y="197"/>
                    <a:pt x="131" y="193"/>
                    <a:pt x="131" y="184"/>
                  </a:cubicBezTo>
                  <a:cubicBezTo>
                    <a:pt x="131" y="176"/>
                    <a:pt x="131" y="168"/>
                    <a:pt x="131" y="160"/>
                  </a:cubicBezTo>
                  <a:cubicBezTo>
                    <a:pt x="144" y="160"/>
                    <a:pt x="157" y="160"/>
                    <a:pt x="170" y="160"/>
                  </a:cubicBezTo>
                  <a:moveTo>
                    <a:pt x="107" y="33"/>
                  </a:moveTo>
                  <a:cubicBezTo>
                    <a:pt x="106" y="71"/>
                    <a:pt x="106" y="109"/>
                    <a:pt x="105" y="147"/>
                  </a:cubicBezTo>
                  <a:cubicBezTo>
                    <a:pt x="75" y="146"/>
                    <a:pt x="45" y="146"/>
                    <a:pt x="14" y="146"/>
                  </a:cubicBezTo>
                  <a:cubicBezTo>
                    <a:pt x="45" y="108"/>
                    <a:pt x="76" y="71"/>
                    <a:pt x="107" y="3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960" bIns="309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57" name=""/>
            <p:cNvSpPr/>
            <p:nvPr/>
          </p:nvSpPr>
          <p:spPr>
            <a:xfrm>
              <a:off x="7322040" y="3277800"/>
              <a:ext cx="690840" cy="15840"/>
            </a:xfrm>
            <a:custGeom>
              <a:avLst/>
              <a:gdLst>
                <a:gd name="textAreaLeft" fmla="*/ 0 w 690840"/>
                <a:gd name="textAreaRight" fmla="*/ 693000 w 690840"/>
                <a:gd name="textAreaTop" fmla="*/ 0 h 15840"/>
                <a:gd name="textAreaBottom" fmla="*/ 18000 h 15840"/>
              </a:gdLst>
              <a:ahLst/>
              <a:rect l="textAreaLeft" t="textAreaTop" r="textAreaRight" b="textAreaBottom"/>
              <a:pathLst>
                <a:path w="1925" h="50">
                  <a:moveTo>
                    <a:pt x="1" y="0"/>
                  </a:moveTo>
                  <a:cubicBezTo>
                    <a:pt x="642" y="8"/>
                    <a:pt x="1283" y="17"/>
                    <a:pt x="1925" y="25"/>
                  </a:cubicBezTo>
                  <a:cubicBezTo>
                    <a:pt x="1924" y="33"/>
                    <a:pt x="1924" y="42"/>
                    <a:pt x="1924" y="50"/>
                  </a:cubicBezTo>
                  <a:cubicBezTo>
                    <a:pt x="1283" y="41"/>
                    <a:pt x="642" y="33"/>
                    <a:pt x="0" y="24"/>
                  </a:cubicBezTo>
                  <a:cubicBezTo>
                    <a:pt x="0" y="16"/>
                    <a:pt x="0" y="8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7000" bIns="-27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58" name=""/>
            <p:cNvSpPr/>
            <p:nvPr/>
          </p:nvSpPr>
          <p:spPr>
            <a:xfrm>
              <a:off x="7328520" y="3384000"/>
              <a:ext cx="69120" cy="105840"/>
            </a:xfrm>
            <a:custGeom>
              <a:avLst/>
              <a:gdLst>
                <a:gd name="textAreaLeft" fmla="*/ 0 w 69120"/>
                <a:gd name="textAreaRight" fmla="*/ 71280 w 69120"/>
                <a:gd name="textAreaTop" fmla="*/ 0 h 105840"/>
                <a:gd name="textAreaBottom" fmla="*/ 108000 h 105840"/>
              </a:gdLst>
              <a:ahLst/>
              <a:rect l="textAreaLeft" t="textAreaTop" r="textAreaRight" b="textAreaBottom"/>
              <a:pathLst>
                <a:path w="198" h="300">
                  <a:moveTo>
                    <a:pt x="94" y="144"/>
                  </a:moveTo>
                  <a:cubicBezTo>
                    <a:pt x="129" y="144"/>
                    <a:pt x="151" y="169"/>
                    <a:pt x="151" y="215"/>
                  </a:cubicBezTo>
                  <a:cubicBezTo>
                    <a:pt x="150" y="270"/>
                    <a:pt x="120" y="286"/>
                    <a:pt x="94" y="285"/>
                  </a:cubicBezTo>
                  <a:cubicBezTo>
                    <a:pt x="78" y="285"/>
                    <a:pt x="40" y="279"/>
                    <a:pt x="23" y="253"/>
                  </a:cubicBezTo>
                  <a:cubicBezTo>
                    <a:pt x="42" y="253"/>
                    <a:pt x="47" y="239"/>
                    <a:pt x="47" y="230"/>
                  </a:cubicBezTo>
                  <a:cubicBezTo>
                    <a:pt x="48" y="216"/>
                    <a:pt x="37" y="205"/>
                    <a:pt x="23" y="205"/>
                  </a:cubicBezTo>
                  <a:cubicBezTo>
                    <a:pt x="11" y="205"/>
                    <a:pt x="1" y="211"/>
                    <a:pt x="0" y="229"/>
                  </a:cubicBezTo>
                  <a:cubicBezTo>
                    <a:pt x="0" y="272"/>
                    <a:pt x="43" y="299"/>
                    <a:pt x="96" y="300"/>
                  </a:cubicBezTo>
                  <a:cubicBezTo>
                    <a:pt x="155" y="300"/>
                    <a:pt x="197" y="260"/>
                    <a:pt x="198" y="216"/>
                  </a:cubicBezTo>
                  <a:cubicBezTo>
                    <a:pt x="198" y="182"/>
                    <a:pt x="171" y="148"/>
                    <a:pt x="124" y="137"/>
                  </a:cubicBezTo>
                  <a:cubicBezTo>
                    <a:pt x="169" y="122"/>
                    <a:pt x="186" y="88"/>
                    <a:pt x="186" y="62"/>
                  </a:cubicBezTo>
                  <a:cubicBezTo>
                    <a:pt x="186" y="28"/>
                    <a:pt x="147" y="1"/>
                    <a:pt x="99" y="0"/>
                  </a:cubicBezTo>
                  <a:cubicBezTo>
                    <a:pt x="51" y="0"/>
                    <a:pt x="15" y="24"/>
                    <a:pt x="15" y="58"/>
                  </a:cubicBezTo>
                  <a:cubicBezTo>
                    <a:pt x="15" y="73"/>
                    <a:pt x="25" y="81"/>
                    <a:pt x="37" y="81"/>
                  </a:cubicBezTo>
                  <a:cubicBezTo>
                    <a:pt x="51" y="81"/>
                    <a:pt x="60" y="72"/>
                    <a:pt x="60" y="60"/>
                  </a:cubicBezTo>
                  <a:cubicBezTo>
                    <a:pt x="60" y="48"/>
                    <a:pt x="52" y="37"/>
                    <a:pt x="38" y="37"/>
                  </a:cubicBezTo>
                  <a:cubicBezTo>
                    <a:pt x="54" y="17"/>
                    <a:pt x="83" y="12"/>
                    <a:pt x="99" y="13"/>
                  </a:cubicBezTo>
                  <a:cubicBezTo>
                    <a:pt x="118" y="13"/>
                    <a:pt x="145" y="24"/>
                    <a:pt x="144" y="61"/>
                  </a:cubicBezTo>
                  <a:cubicBezTo>
                    <a:pt x="144" y="81"/>
                    <a:pt x="138" y="100"/>
                    <a:pt x="126" y="114"/>
                  </a:cubicBezTo>
                  <a:cubicBezTo>
                    <a:pt x="112" y="130"/>
                    <a:pt x="99" y="130"/>
                    <a:pt x="78" y="131"/>
                  </a:cubicBezTo>
                  <a:cubicBezTo>
                    <a:pt x="68" y="133"/>
                    <a:pt x="66" y="133"/>
                    <a:pt x="64" y="133"/>
                  </a:cubicBezTo>
                  <a:cubicBezTo>
                    <a:pt x="63" y="134"/>
                    <a:pt x="61" y="133"/>
                    <a:pt x="61" y="138"/>
                  </a:cubicBezTo>
                  <a:cubicBezTo>
                    <a:pt x="61" y="143"/>
                    <a:pt x="64" y="143"/>
                    <a:pt x="71" y="143"/>
                  </a:cubicBezTo>
                  <a:cubicBezTo>
                    <a:pt x="79" y="143"/>
                    <a:pt x="86" y="144"/>
                    <a:pt x="94" y="1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59" name=""/>
            <p:cNvSpPr/>
            <p:nvPr/>
          </p:nvSpPr>
          <p:spPr>
            <a:xfrm>
              <a:off x="7421760" y="3416400"/>
              <a:ext cx="61200" cy="65520"/>
            </a:xfrm>
            <a:custGeom>
              <a:avLst/>
              <a:gdLst>
                <a:gd name="textAreaLeft" fmla="*/ 0 w 61200"/>
                <a:gd name="textAreaRight" fmla="*/ 63360 w 61200"/>
                <a:gd name="textAreaTop" fmla="*/ 0 h 65520"/>
                <a:gd name="textAreaBottom" fmla="*/ 67680 h 65520"/>
              </a:gdLst>
              <a:ahLst/>
              <a:rect l="textAreaLeft" t="textAreaTop" r="textAreaRight" b="textAreaBottom"/>
              <a:pathLst>
                <a:path w="176" h="188">
                  <a:moveTo>
                    <a:pt x="102" y="94"/>
                  </a:moveTo>
                  <a:cubicBezTo>
                    <a:pt x="137" y="81"/>
                    <a:pt x="153" y="74"/>
                    <a:pt x="163" y="69"/>
                  </a:cubicBezTo>
                  <a:cubicBezTo>
                    <a:pt x="172" y="65"/>
                    <a:pt x="176" y="63"/>
                    <a:pt x="176" y="56"/>
                  </a:cubicBezTo>
                  <a:cubicBezTo>
                    <a:pt x="176" y="48"/>
                    <a:pt x="171" y="42"/>
                    <a:pt x="164" y="42"/>
                  </a:cubicBezTo>
                  <a:cubicBezTo>
                    <a:pt x="160" y="42"/>
                    <a:pt x="159" y="42"/>
                    <a:pt x="153" y="45"/>
                  </a:cubicBezTo>
                  <a:cubicBezTo>
                    <a:pt x="134" y="58"/>
                    <a:pt x="114" y="71"/>
                    <a:pt x="95" y="84"/>
                  </a:cubicBezTo>
                  <a:cubicBezTo>
                    <a:pt x="98" y="62"/>
                    <a:pt x="100" y="41"/>
                    <a:pt x="103" y="20"/>
                  </a:cubicBezTo>
                  <a:cubicBezTo>
                    <a:pt x="103" y="11"/>
                    <a:pt x="103" y="0"/>
                    <a:pt x="89" y="0"/>
                  </a:cubicBezTo>
                  <a:cubicBezTo>
                    <a:pt x="84" y="0"/>
                    <a:pt x="77" y="4"/>
                    <a:pt x="77" y="14"/>
                  </a:cubicBezTo>
                  <a:cubicBezTo>
                    <a:pt x="77" y="18"/>
                    <a:pt x="78" y="30"/>
                    <a:pt x="78" y="36"/>
                  </a:cubicBezTo>
                  <a:cubicBezTo>
                    <a:pt x="78" y="43"/>
                    <a:pt x="81" y="75"/>
                    <a:pt x="83" y="83"/>
                  </a:cubicBezTo>
                  <a:cubicBezTo>
                    <a:pt x="63" y="70"/>
                    <a:pt x="44" y="57"/>
                    <a:pt x="24" y="44"/>
                  </a:cubicBezTo>
                  <a:cubicBezTo>
                    <a:pt x="20" y="40"/>
                    <a:pt x="19" y="40"/>
                    <a:pt x="15" y="40"/>
                  </a:cubicBezTo>
                  <a:cubicBezTo>
                    <a:pt x="6" y="40"/>
                    <a:pt x="1" y="45"/>
                    <a:pt x="1" y="54"/>
                  </a:cubicBezTo>
                  <a:cubicBezTo>
                    <a:pt x="1" y="61"/>
                    <a:pt x="6" y="65"/>
                    <a:pt x="10" y="67"/>
                  </a:cubicBezTo>
                  <a:cubicBezTo>
                    <a:pt x="32" y="76"/>
                    <a:pt x="54" y="85"/>
                    <a:pt x="76" y="94"/>
                  </a:cubicBezTo>
                  <a:cubicBezTo>
                    <a:pt x="39" y="109"/>
                    <a:pt x="23" y="115"/>
                    <a:pt x="12" y="120"/>
                  </a:cubicBezTo>
                  <a:cubicBezTo>
                    <a:pt x="5" y="123"/>
                    <a:pt x="0" y="125"/>
                    <a:pt x="0" y="134"/>
                  </a:cubicBezTo>
                  <a:cubicBezTo>
                    <a:pt x="0" y="141"/>
                    <a:pt x="5" y="148"/>
                    <a:pt x="14" y="148"/>
                  </a:cubicBezTo>
                  <a:cubicBezTo>
                    <a:pt x="17" y="148"/>
                    <a:pt x="17" y="148"/>
                    <a:pt x="23" y="145"/>
                  </a:cubicBezTo>
                  <a:cubicBezTo>
                    <a:pt x="43" y="131"/>
                    <a:pt x="63" y="118"/>
                    <a:pt x="83" y="105"/>
                  </a:cubicBezTo>
                  <a:cubicBezTo>
                    <a:pt x="80" y="128"/>
                    <a:pt x="77" y="152"/>
                    <a:pt x="75" y="175"/>
                  </a:cubicBezTo>
                  <a:cubicBezTo>
                    <a:pt x="75" y="184"/>
                    <a:pt x="81" y="188"/>
                    <a:pt x="87" y="188"/>
                  </a:cubicBezTo>
                  <a:cubicBezTo>
                    <a:pt x="92" y="188"/>
                    <a:pt x="101" y="185"/>
                    <a:pt x="101" y="176"/>
                  </a:cubicBezTo>
                  <a:cubicBezTo>
                    <a:pt x="101" y="172"/>
                    <a:pt x="99" y="158"/>
                    <a:pt x="99" y="155"/>
                  </a:cubicBezTo>
                  <a:cubicBezTo>
                    <a:pt x="98" y="147"/>
                    <a:pt x="95" y="116"/>
                    <a:pt x="95" y="105"/>
                  </a:cubicBezTo>
                  <a:cubicBezTo>
                    <a:pt x="112" y="117"/>
                    <a:pt x="128" y="129"/>
                    <a:pt x="145" y="141"/>
                  </a:cubicBezTo>
                  <a:cubicBezTo>
                    <a:pt x="157" y="150"/>
                    <a:pt x="157" y="150"/>
                    <a:pt x="162" y="150"/>
                  </a:cubicBezTo>
                  <a:cubicBezTo>
                    <a:pt x="169" y="150"/>
                    <a:pt x="175" y="143"/>
                    <a:pt x="175" y="136"/>
                  </a:cubicBezTo>
                  <a:cubicBezTo>
                    <a:pt x="175" y="127"/>
                    <a:pt x="170" y="125"/>
                    <a:pt x="166" y="124"/>
                  </a:cubicBezTo>
                  <a:cubicBezTo>
                    <a:pt x="145" y="114"/>
                    <a:pt x="123" y="104"/>
                    <a:pt x="102" y="9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680" bIns="226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60" name=""/>
            <p:cNvSpPr/>
            <p:nvPr/>
          </p:nvSpPr>
          <p:spPr>
            <a:xfrm>
              <a:off x="7508520" y="3386160"/>
              <a:ext cx="66600" cy="105840"/>
            </a:xfrm>
            <a:custGeom>
              <a:avLst/>
              <a:gdLst>
                <a:gd name="textAreaLeft" fmla="*/ 0 w 66600"/>
                <a:gd name="textAreaRight" fmla="*/ 68760 w 66600"/>
                <a:gd name="textAreaTop" fmla="*/ 0 h 105840"/>
                <a:gd name="textAreaBottom" fmla="*/ 108000 h 105840"/>
              </a:gdLst>
              <a:ahLst/>
              <a:rect l="textAreaLeft" t="textAreaTop" r="textAreaRight" b="textAreaBottom"/>
              <a:pathLst>
                <a:path w="191" h="300">
                  <a:moveTo>
                    <a:pt x="43" y="46"/>
                  </a:moveTo>
                  <a:cubicBezTo>
                    <a:pt x="64" y="54"/>
                    <a:pt x="76" y="54"/>
                    <a:pt x="83" y="54"/>
                  </a:cubicBezTo>
                  <a:cubicBezTo>
                    <a:pt x="140" y="55"/>
                    <a:pt x="174" y="14"/>
                    <a:pt x="174" y="9"/>
                  </a:cubicBezTo>
                  <a:cubicBezTo>
                    <a:pt x="174" y="4"/>
                    <a:pt x="171" y="2"/>
                    <a:pt x="169" y="2"/>
                  </a:cubicBezTo>
                  <a:cubicBezTo>
                    <a:pt x="168" y="2"/>
                    <a:pt x="167" y="2"/>
                    <a:pt x="166" y="3"/>
                  </a:cubicBezTo>
                  <a:cubicBezTo>
                    <a:pt x="155" y="7"/>
                    <a:pt x="132" y="15"/>
                    <a:pt x="101" y="15"/>
                  </a:cubicBezTo>
                  <a:cubicBezTo>
                    <a:pt x="88" y="15"/>
                    <a:pt x="66" y="15"/>
                    <a:pt x="38" y="4"/>
                  </a:cubicBezTo>
                  <a:cubicBezTo>
                    <a:pt x="34" y="0"/>
                    <a:pt x="34" y="1"/>
                    <a:pt x="33" y="0"/>
                  </a:cubicBezTo>
                  <a:cubicBezTo>
                    <a:pt x="28" y="0"/>
                    <a:pt x="27" y="5"/>
                    <a:pt x="27" y="12"/>
                  </a:cubicBezTo>
                  <a:cubicBezTo>
                    <a:pt x="27" y="55"/>
                    <a:pt x="26" y="98"/>
                    <a:pt x="26" y="142"/>
                  </a:cubicBezTo>
                  <a:cubicBezTo>
                    <a:pt x="26" y="149"/>
                    <a:pt x="26" y="154"/>
                    <a:pt x="33" y="154"/>
                  </a:cubicBezTo>
                  <a:cubicBezTo>
                    <a:pt x="36" y="154"/>
                    <a:pt x="36" y="152"/>
                    <a:pt x="41" y="147"/>
                  </a:cubicBezTo>
                  <a:cubicBezTo>
                    <a:pt x="59" y="124"/>
                    <a:pt x="85" y="121"/>
                    <a:pt x="101" y="121"/>
                  </a:cubicBezTo>
                  <a:cubicBezTo>
                    <a:pt x="126" y="122"/>
                    <a:pt x="138" y="143"/>
                    <a:pt x="139" y="145"/>
                  </a:cubicBezTo>
                  <a:cubicBezTo>
                    <a:pt x="148" y="161"/>
                    <a:pt x="149" y="177"/>
                    <a:pt x="149" y="202"/>
                  </a:cubicBezTo>
                  <a:cubicBezTo>
                    <a:pt x="149" y="216"/>
                    <a:pt x="148" y="241"/>
                    <a:pt x="136" y="260"/>
                  </a:cubicBezTo>
                  <a:cubicBezTo>
                    <a:pt x="125" y="276"/>
                    <a:pt x="106" y="286"/>
                    <a:pt x="85" y="286"/>
                  </a:cubicBezTo>
                  <a:cubicBezTo>
                    <a:pt x="57" y="285"/>
                    <a:pt x="29" y="269"/>
                    <a:pt x="17" y="241"/>
                  </a:cubicBezTo>
                  <a:cubicBezTo>
                    <a:pt x="35" y="241"/>
                    <a:pt x="42" y="230"/>
                    <a:pt x="42" y="220"/>
                  </a:cubicBezTo>
                  <a:cubicBezTo>
                    <a:pt x="42" y="200"/>
                    <a:pt x="27" y="197"/>
                    <a:pt x="21" y="196"/>
                  </a:cubicBezTo>
                  <a:cubicBezTo>
                    <a:pt x="14" y="204"/>
                    <a:pt x="1" y="196"/>
                    <a:pt x="0" y="219"/>
                  </a:cubicBezTo>
                  <a:cubicBezTo>
                    <a:pt x="0" y="258"/>
                    <a:pt x="34" y="299"/>
                    <a:pt x="87" y="300"/>
                  </a:cubicBezTo>
                  <a:cubicBezTo>
                    <a:pt x="141" y="301"/>
                    <a:pt x="190" y="259"/>
                    <a:pt x="191" y="204"/>
                  </a:cubicBezTo>
                  <a:cubicBezTo>
                    <a:pt x="192" y="154"/>
                    <a:pt x="154" y="110"/>
                    <a:pt x="101" y="109"/>
                  </a:cubicBezTo>
                  <a:cubicBezTo>
                    <a:pt x="82" y="109"/>
                    <a:pt x="59" y="114"/>
                    <a:pt x="42" y="129"/>
                  </a:cubicBezTo>
                  <a:cubicBezTo>
                    <a:pt x="42" y="102"/>
                    <a:pt x="42" y="74"/>
                    <a:pt x="43" y="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61" name=""/>
            <p:cNvSpPr/>
            <p:nvPr/>
          </p:nvSpPr>
          <p:spPr>
            <a:xfrm>
              <a:off x="7624800" y="3297960"/>
              <a:ext cx="53280" cy="72720"/>
            </a:xfrm>
            <a:custGeom>
              <a:avLst/>
              <a:gdLst>
                <a:gd name="textAreaLeft" fmla="*/ 0 w 53280"/>
                <a:gd name="textAreaRight" fmla="*/ 55440 w 53280"/>
                <a:gd name="textAreaTop" fmla="*/ 0 h 72720"/>
                <a:gd name="textAreaBottom" fmla="*/ 74880 h 72720"/>
              </a:gdLst>
              <a:ahLst/>
              <a:rect l="textAreaLeft" t="textAreaTop" r="textAreaRight" b="textAreaBottom"/>
              <a:pathLst>
                <a:path w="154" h="208">
                  <a:moveTo>
                    <a:pt x="153" y="148"/>
                  </a:moveTo>
                  <a:cubicBezTo>
                    <a:pt x="149" y="148"/>
                    <a:pt x="145" y="148"/>
                    <a:pt x="141" y="148"/>
                  </a:cubicBezTo>
                  <a:cubicBezTo>
                    <a:pt x="139" y="153"/>
                    <a:pt x="135" y="173"/>
                    <a:pt x="132" y="176"/>
                  </a:cubicBezTo>
                  <a:cubicBezTo>
                    <a:pt x="128" y="178"/>
                    <a:pt x="102" y="178"/>
                    <a:pt x="99" y="177"/>
                  </a:cubicBezTo>
                  <a:cubicBezTo>
                    <a:pt x="78" y="177"/>
                    <a:pt x="58" y="177"/>
                    <a:pt x="37" y="177"/>
                  </a:cubicBezTo>
                  <a:cubicBezTo>
                    <a:pt x="59" y="161"/>
                    <a:pt x="82" y="144"/>
                    <a:pt x="101" y="131"/>
                  </a:cubicBezTo>
                  <a:cubicBezTo>
                    <a:pt x="127" y="112"/>
                    <a:pt x="154" y="95"/>
                    <a:pt x="154" y="63"/>
                  </a:cubicBezTo>
                  <a:cubicBezTo>
                    <a:pt x="155" y="22"/>
                    <a:pt x="118" y="1"/>
                    <a:pt x="75" y="0"/>
                  </a:cubicBezTo>
                  <a:cubicBezTo>
                    <a:pt x="33" y="-1"/>
                    <a:pt x="3" y="22"/>
                    <a:pt x="2" y="54"/>
                  </a:cubicBezTo>
                  <a:cubicBezTo>
                    <a:pt x="2" y="70"/>
                    <a:pt x="14" y="72"/>
                    <a:pt x="20" y="72"/>
                  </a:cubicBezTo>
                  <a:cubicBezTo>
                    <a:pt x="28" y="72"/>
                    <a:pt x="37" y="67"/>
                    <a:pt x="37" y="54"/>
                  </a:cubicBezTo>
                  <a:cubicBezTo>
                    <a:pt x="37" y="44"/>
                    <a:pt x="31" y="37"/>
                    <a:pt x="20" y="37"/>
                  </a:cubicBezTo>
                  <a:cubicBezTo>
                    <a:pt x="29" y="22"/>
                    <a:pt x="47" y="12"/>
                    <a:pt x="68" y="12"/>
                  </a:cubicBezTo>
                  <a:cubicBezTo>
                    <a:pt x="97" y="13"/>
                    <a:pt x="121" y="33"/>
                    <a:pt x="121" y="63"/>
                  </a:cubicBezTo>
                  <a:cubicBezTo>
                    <a:pt x="121" y="89"/>
                    <a:pt x="103" y="108"/>
                    <a:pt x="80" y="128"/>
                  </a:cubicBezTo>
                  <a:cubicBezTo>
                    <a:pt x="55" y="149"/>
                    <a:pt x="29" y="171"/>
                    <a:pt x="4" y="192"/>
                  </a:cubicBezTo>
                  <a:cubicBezTo>
                    <a:pt x="1" y="194"/>
                    <a:pt x="1" y="194"/>
                    <a:pt x="1" y="196"/>
                  </a:cubicBezTo>
                  <a:cubicBezTo>
                    <a:pt x="0" y="199"/>
                    <a:pt x="0" y="203"/>
                    <a:pt x="0" y="206"/>
                  </a:cubicBezTo>
                  <a:cubicBezTo>
                    <a:pt x="48" y="207"/>
                    <a:pt x="95" y="208"/>
                    <a:pt x="142" y="208"/>
                  </a:cubicBezTo>
                  <a:cubicBezTo>
                    <a:pt x="146" y="188"/>
                    <a:pt x="149" y="168"/>
                    <a:pt x="153" y="14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9880" bIns="298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62" name=""/>
            <p:cNvSpPr/>
            <p:nvPr/>
          </p:nvSpPr>
          <p:spPr>
            <a:xfrm>
              <a:off x="7614720" y="3384720"/>
              <a:ext cx="72720" cy="3960"/>
            </a:xfrm>
            <a:custGeom>
              <a:avLst/>
              <a:gdLst>
                <a:gd name="textAreaLeft" fmla="*/ 0 w 72720"/>
                <a:gd name="textAreaRight" fmla="*/ 74880 w 72720"/>
                <a:gd name="textAreaTop" fmla="*/ 0 h 3960"/>
                <a:gd name="textAreaBottom" fmla="*/ 6120 h 3960"/>
              </a:gdLst>
              <a:ahLst/>
              <a:rect l="textAreaLeft" t="textAreaTop" r="textAreaRight" b="textAreaBottom"/>
              <a:pathLst>
                <a:path w="208" h="17">
                  <a:moveTo>
                    <a:pt x="0" y="0"/>
                  </a:moveTo>
                  <a:cubicBezTo>
                    <a:pt x="69" y="1"/>
                    <a:pt x="139" y="2"/>
                    <a:pt x="208" y="3"/>
                  </a:cubicBezTo>
                  <a:cubicBezTo>
                    <a:pt x="208" y="8"/>
                    <a:pt x="208" y="13"/>
                    <a:pt x="208" y="17"/>
                  </a:cubicBezTo>
                  <a:cubicBezTo>
                    <a:pt x="138" y="16"/>
                    <a:pt x="69" y="15"/>
                    <a:pt x="0" y="15"/>
                  </a:cubicBezTo>
                  <a:cubicBezTo>
                    <a:pt x="0" y="10"/>
                    <a:pt x="0" y="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880" bIns="-388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63" name=""/>
            <p:cNvSpPr/>
            <p:nvPr/>
          </p:nvSpPr>
          <p:spPr>
            <a:xfrm>
              <a:off x="7622640" y="3400560"/>
              <a:ext cx="55080" cy="75240"/>
            </a:xfrm>
            <a:custGeom>
              <a:avLst/>
              <a:gdLst>
                <a:gd name="textAreaLeft" fmla="*/ 0 w 55080"/>
                <a:gd name="textAreaRight" fmla="*/ 57240 w 55080"/>
                <a:gd name="textAreaTop" fmla="*/ 0 h 75240"/>
                <a:gd name="textAreaBottom" fmla="*/ 77400 h 75240"/>
              </a:gdLst>
              <a:ahLst/>
              <a:rect l="textAreaLeft" t="textAreaTop" r="textAreaRight" b="textAreaBottom"/>
              <a:pathLst>
                <a:path w="159" h="215">
                  <a:moveTo>
                    <a:pt x="77" y="105"/>
                  </a:moveTo>
                  <a:cubicBezTo>
                    <a:pt x="105" y="105"/>
                    <a:pt x="124" y="123"/>
                    <a:pt x="124" y="153"/>
                  </a:cubicBezTo>
                  <a:cubicBezTo>
                    <a:pt x="124" y="185"/>
                    <a:pt x="102" y="202"/>
                    <a:pt x="76" y="202"/>
                  </a:cubicBezTo>
                  <a:cubicBezTo>
                    <a:pt x="73" y="202"/>
                    <a:pt x="36" y="202"/>
                    <a:pt x="20" y="185"/>
                  </a:cubicBezTo>
                  <a:cubicBezTo>
                    <a:pt x="33" y="184"/>
                    <a:pt x="36" y="173"/>
                    <a:pt x="36" y="166"/>
                  </a:cubicBezTo>
                  <a:cubicBezTo>
                    <a:pt x="37" y="154"/>
                    <a:pt x="28" y="147"/>
                    <a:pt x="19" y="146"/>
                  </a:cubicBezTo>
                  <a:cubicBezTo>
                    <a:pt x="9" y="146"/>
                    <a:pt x="0" y="153"/>
                    <a:pt x="0" y="166"/>
                  </a:cubicBezTo>
                  <a:cubicBezTo>
                    <a:pt x="-1" y="199"/>
                    <a:pt x="34" y="214"/>
                    <a:pt x="76" y="215"/>
                  </a:cubicBezTo>
                  <a:cubicBezTo>
                    <a:pt x="127" y="215"/>
                    <a:pt x="159" y="185"/>
                    <a:pt x="159" y="155"/>
                  </a:cubicBezTo>
                  <a:cubicBezTo>
                    <a:pt x="159" y="129"/>
                    <a:pt x="137" y="107"/>
                    <a:pt x="102" y="98"/>
                  </a:cubicBezTo>
                  <a:cubicBezTo>
                    <a:pt x="139" y="86"/>
                    <a:pt x="150" y="63"/>
                    <a:pt x="150" y="45"/>
                  </a:cubicBezTo>
                  <a:cubicBezTo>
                    <a:pt x="150" y="21"/>
                    <a:pt x="119" y="1"/>
                    <a:pt x="80" y="0"/>
                  </a:cubicBezTo>
                  <a:cubicBezTo>
                    <a:pt x="42" y="0"/>
                    <a:pt x="12" y="15"/>
                    <a:pt x="12" y="44"/>
                  </a:cubicBezTo>
                  <a:cubicBezTo>
                    <a:pt x="12" y="58"/>
                    <a:pt x="24" y="61"/>
                    <a:pt x="29" y="62"/>
                  </a:cubicBezTo>
                  <a:cubicBezTo>
                    <a:pt x="38" y="62"/>
                    <a:pt x="47" y="56"/>
                    <a:pt x="47" y="44"/>
                  </a:cubicBezTo>
                  <a:cubicBezTo>
                    <a:pt x="47" y="37"/>
                    <a:pt x="43" y="28"/>
                    <a:pt x="31" y="26"/>
                  </a:cubicBezTo>
                  <a:cubicBezTo>
                    <a:pt x="45" y="12"/>
                    <a:pt x="73" y="13"/>
                    <a:pt x="79" y="13"/>
                  </a:cubicBezTo>
                  <a:cubicBezTo>
                    <a:pt x="101" y="13"/>
                    <a:pt x="117" y="24"/>
                    <a:pt x="117" y="45"/>
                  </a:cubicBezTo>
                  <a:cubicBezTo>
                    <a:pt x="116" y="63"/>
                    <a:pt x="106" y="91"/>
                    <a:pt x="72" y="94"/>
                  </a:cubicBezTo>
                  <a:cubicBezTo>
                    <a:pt x="64" y="94"/>
                    <a:pt x="64" y="94"/>
                    <a:pt x="55" y="94"/>
                  </a:cubicBezTo>
                  <a:cubicBezTo>
                    <a:pt x="51" y="94"/>
                    <a:pt x="48" y="94"/>
                    <a:pt x="48" y="99"/>
                  </a:cubicBezTo>
                  <a:cubicBezTo>
                    <a:pt x="48" y="104"/>
                    <a:pt x="51" y="104"/>
                    <a:pt x="56" y="104"/>
                  </a:cubicBezTo>
                  <a:cubicBezTo>
                    <a:pt x="63" y="105"/>
                    <a:pt x="70" y="105"/>
                    <a:pt x="77" y="10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400" bIns="324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64" name=""/>
            <p:cNvSpPr/>
            <p:nvPr/>
          </p:nvSpPr>
          <p:spPr>
            <a:xfrm>
              <a:off x="7740000" y="3420720"/>
              <a:ext cx="61200" cy="65520"/>
            </a:xfrm>
            <a:custGeom>
              <a:avLst/>
              <a:gdLst>
                <a:gd name="textAreaLeft" fmla="*/ 0 w 61200"/>
                <a:gd name="textAreaRight" fmla="*/ 63360 w 61200"/>
                <a:gd name="textAreaTop" fmla="*/ 0 h 65520"/>
                <a:gd name="textAreaBottom" fmla="*/ 67680 h 65520"/>
              </a:gdLst>
              <a:ahLst/>
              <a:rect l="textAreaLeft" t="textAreaTop" r="textAreaRight" b="textAreaBottom"/>
              <a:pathLst>
                <a:path w="176" h="188">
                  <a:moveTo>
                    <a:pt x="100" y="94"/>
                  </a:moveTo>
                  <a:cubicBezTo>
                    <a:pt x="137" y="80"/>
                    <a:pt x="153" y="74"/>
                    <a:pt x="164" y="68"/>
                  </a:cubicBezTo>
                  <a:cubicBezTo>
                    <a:pt x="172" y="65"/>
                    <a:pt x="176" y="63"/>
                    <a:pt x="176" y="56"/>
                  </a:cubicBezTo>
                  <a:cubicBezTo>
                    <a:pt x="176" y="47"/>
                    <a:pt x="171" y="42"/>
                    <a:pt x="162" y="42"/>
                  </a:cubicBezTo>
                  <a:cubicBezTo>
                    <a:pt x="159" y="42"/>
                    <a:pt x="159" y="42"/>
                    <a:pt x="153" y="45"/>
                  </a:cubicBezTo>
                  <a:cubicBezTo>
                    <a:pt x="133" y="58"/>
                    <a:pt x="113" y="71"/>
                    <a:pt x="94" y="83"/>
                  </a:cubicBezTo>
                  <a:cubicBezTo>
                    <a:pt x="96" y="62"/>
                    <a:pt x="99" y="41"/>
                    <a:pt x="101" y="20"/>
                  </a:cubicBezTo>
                  <a:cubicBezTo>
                    <a:pt x="103" y="11"/>
                    <a:pt x="102" y="0"/>
                    <a:pt x="89" y="0"/>
                  </a:cubicBezTo>
                  <a:cubicBezTo>
                    <a:pt x="84" y="0"/>
                    <a:pt x="75" y="3"/>
                    <a:pt x="75" y="14"/>
                  </a:cubicBezTo>
                  <a:cubicBezTo>
                    <a:pt x="75" y="18"/>
                    <a:pt x="77" y="30"/>
                    <a:pt x="77" y="35"/>
                  </a:cubicBezTo>
                  <a:cubicBezTo>
                    <a:pt x="78" y="42"/>
                    <a:pt x="81" y="74"/>
                    <a:pt x="81" y="83"/>
                  </a:cubicBezTo>
                  <a:cubicBezTo>
                    <a:pt x="62" y="70"/>
                    <a:pt x="43" y="57"/>
                    <a:pt x="24" y="43"/>
                  </a:cubicBezTo>
                  <a:cubicBezTo>
                    <a:pt x="19" y="40"/>
                    <a:pt x="19" y="40"/>
                    <a:pt x="14" y="40"/>
                  </a:cubicBezTo>
                  <a:cubicBezTo>
                    <a:pt x="7" y="40"/>
                    <a:pt x="1" y="45"/>
                    <a:pt x="1" y="54"/>
                  </a:cubicBezTo>
                  <a:cubicBezTo>
                    <a:pt x="1" y="61"/>
                    <a:pt x="6" y="64"/>
                    <a:pt x="10" y="66"/>
                  </a:cubicBezTo>
                  <a:cubicBezTo>
                    <a:pt x="31" y="75"/>
                    <a:pt x="53" y="85"/>
                    <a:pt x="74" y="94"/>
                  </a:cubicBezTo>
                  <a:cubicBezTo>
                    <a:pt x="39" y="109"/>
                    <a:pt x="23" y="114"/>
                    <a:pt x="13" y="119"/>
                  </a:cubicBezTo>
                  <a:cubicBezTo>
                    <a:pt x="4" y="123"/>
                    <a:pt x="0" y="125"/>
                    <a:pt x="0" y="133"/>
                  </a:cubicBezTo>
                  <a:cubicBezTo>
                    <a:pt x="0" y="141"/>
                    <a:pt x="5" y="148"/>
                    <a:pt x="12" y="148"/>
                  </a:cubicBezTo>
                  <a:cubicBezTo>
                    <a:pt x="16" y="148"/>
                    <a:pt x="18" y="148"/>
                    <a:pt x="23" y="144"/>
                  </a:cubicBezTo>
                  <a:cubicBezTo>
                    <a:pt x="42" y="131"/>
                    <a:pt x="62" y="118"/>
                    <a:pt x="81" y="104"/>
                  </a:cubicBezTo>
                  <a:cubicBezTo>
                    <a:pt x="78" y="128"/>
                    <a:pt x="76" y="152"/>
                    <a:pt x="73" y="175"/>
                  </a:cubicBezTo>
                  <a:cubicBezTo>
                    <a:pt x="73" y="184"/>
                    <a:pt x="82" y="188"/>
                    <a:pt x="87" y="188"/>
                  </a:cubicBezTo>
                  <a:cubicBezTo>
                    <a:pt x="92" y="188"/>
                    <a:pt x="99" y="184"/>
                    <a:pt x="99" y="176"/>
                  </a:cubicBezTo>
                  <a:cubicBezTo>
                    <a:pt x="99" y="172"/>
                    <a:pt x="98" y="158"/>
                    <a:pt x="98" y="154"/>
                  </a:cubicBezTo>
                  <a:cubicBezTo>
                    <a:pt x="98" y="147"/>
                    <a:pt x="95" y="115"/>
                    <a:pt x="93" y="105"/>
                  </a:cubicBezTo>
                  <a:cubicBezTo>
                    <a:pt x="111" y="117"/>
                    <a:pt x="128" y="129"/>
                    <a:pt x="145" y="141"/>
                  </a:cubicBezTo>
                  <a:cubicBezTo>
                    <a:pt x="156" y="150"/>
                    <a:pt x="157" y="150"/>
                    <a:pt x="161" y="150"/>
                  </a:cubicBezTo>
                  <a:cubicBezTo>
                    <a:pt x="170" y="150"/>
                    <a:pt x="175" y="143"/>
                    <a:pt x="175" y="136"/>
                  </a:cubicBezTo>
                  <a:cubicBezTo>
                    <a:pt x="175" y="127"/>
                    <a:pt x="170" y="125"/>
                    <a:pt x="166" y="123"/>
                  </a:cubicBezTo>
                  <a:cubicBezTo>
                    <a:pt x="144" y="114"/>
                    <a:pt x="122" y="104"/>
                    <a:pt x="100" y="9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680" bIns="226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65" name=""/>
            <p:cNvSpPr/>
            <p:nvPr/>
          </p:nvSpPr>
          <p:spPr>
            <a:xfrm>
              <a:off x="7824600" y="3425400"/>
              <a:ext cx="91800" cy="69480"/>
            </a:xfrm>
            <a:custGeom>
              <a:avLst/>
              <a:gdLst>
                <a:gd name="textAreaLeft" fmla="*/ 0 w 91800"/>
                <a:gd name="textAreaRight" fmla="*/ 93960 w 91800"/>
                <a:gd name="textAreaTop" fmla="*/ 0 h 69480"/>
                <a:gd name="textAreaBottom" fmla="*/ 71640 h 69480"/>
              </a:gdLst>
              <a:ahLst/>
              <a:rect l="textAreaLeft" t="textAreaTop" r="textAreaRight" b="textAreaBottom"/>
              <a:pathLst>
                <a:path w="261" h="199">
                  <a:moveTo>
                    <a:pt x="30" y="165"/>
                  </a:moveTo>
                  <a:cubicBezTo>
                    <a:pt x="29" y="170"/>
                    <a:pt x="27" y="181"/>
                    <a:pt x="27" y="182"/>
                  </a:cubicBezTo>
                  <a:cubicBezTo>
                    <a:pt x="26" y="193"/>
                    <a:pt x="33" y="197"/>
                    <a:pt x="40" y="197"/>
                  </a:cubicBezTo>
                  <a:cubicBezTo>
                    <a:pt x="47" y="197"/>
                    <a:pt x="54" y="193"/>
                    <a:pt x="56" y="188"/>
                  </a:cubicBezTo>
                  <a:cubicBezTo>
                    <a:pt x="59" y="184"/>
                    <a:pt x="63" y="171"/>
                    <a:pt x="65" y="160"/>
                  </a:cubicBezTo>
                  <a:cubicBezTo>
                    <a:pt x="67" y="153"/>
                    <a:pt x="73" y="132"/>
                    <a:pt x="75" y="121"/>
                  </a:cubicBezTo>
                  <a:cubicBezTo>
                    <a:pt x="78" y="112"/>
                    <a:pt x="80" y="102"/>
                    <a:pt x="82" y="93"/>
                  </a:cubicBezTo>
                  <a:cubicBezTo>
                    <a:pt x="87" y="75"/>
                    <a:pt x="89" y="72"/>
                    <a:pt x="102" y="54"/>
                  </a:cubicBezTo>
                  <a:cubicBezTo>
                    <a:pt x="114" y="37"/>
                    <a:pt x="134" y="14"/>
                    <a:pt x="167" y="14"/>
                  </a:cubicBezTo>
                  <a:cubicBezTo>
                    <a:pt x="191" y="15"/>
                    <a:pt x="191" y="38"/>
                    <a:pt x="191" y="45"/>
                  </a:cubicBezTo>
                  <a:cubicBezTo>
                    <a:pt x="191" y="71"/>
                    <a:pt x="172" y="119"/>
                    <a:pt x="165" y="138"/>
                  </a:cubicBezTo>
                  <a:cubicBezTo>
                    <a:pt x="160" y="151"/>
                    <a:pt x="158" y="154"/>
                    <a:pt x="158" y="161"/>
                  </a:cubicBezTo>
                  <a:cubicBezTo>
                    <a:pt x="158" y="184"/>
                    <a:pt x="177" y="199"/>
                    <a:pt x="198" y="199"/>
                  </a:cubicBezTo>
                  <a:cubicBezTo>
                    <a:pt x="241" y="199"/>
                    <a:pt x="261" y="139"/>
                    <a:pt x="261" y="132"/>
                  </a:cubicBezTo>
                  <a:cubicBezTo>
                    <a:pt x="262" y="127"/>
                    <a:pt x="256" y="127"/>
                    <a:pt x="255" y="127"/>
                  </a:cubicBezTo>
                  <a:cubicBezTo>
                    <a:pt x="248" y="127"/>
                    <a:pt x="247" y="130"/>
                    <a:pt x="246" y="134"/>
                  </a:cubicBezTo>
                  <a:cubicBezTo>
                    <a:pt x="236" y="169"/>
                    <a:pt x="217" y="187"/>
                    <a:pt x="200" y="186"/>
                  </a:cubicBezTo>
                  <a:cubicBezTo>
                    <a:pt x="191" y="186"/>
                    <a:pt x="189" y="181"/>
                    <a:pt x="189" y="172"/>
                  </a:cubicBezTo>
                  <a:cubicBezTo>
                    <a:pt x="189" y="162"/>
                    <a:pt x="191" y="156"/>
                    <a:pt x="200" y="137"/>
                  </a:cubicBezTo>
                  <a:cubicBezTo>
                    <a:pt x="206" y="123"/>
                    <a:pt x="224" y="77"/>
                    <a:pt x="224" y="52"/>
                  </a:cubicBezTo>
                  <a:cubicBezTo>
                    <a:pt x="225" y="10"/>
                    <a:pt x="191" y="2"/>
                    <a:pt x="169" y="2"/>
                  </a:cubicBezTo>
                  <a:cubicBezTo>
                    <a:pt x="132" y="1"/>
                    <a:pt x="109" y="24"/>
                    <a:pt x="95" y="42"/>
                  </a:cubicBezTo>
                  <a:cubicBezTo>
                    <a:pt x="92" y="11"/>
                    <a:pt x="67" y="1"/>
                    <a:pt x="50" y="0"/>
                  </a:cubicBezTo>
                  <a:cubicBezTo>
                    <a:pt x="31" y="0"/>
                    <a:pt x="22" y="14"/>
                    <a:pt x="15" y="23"/>
                  </a:cubicBezTo>
                  <a:cubicBezTo>
                    <a:pt x="6" y="40"/>
                    <a:pt x="0" y="65"/>
                    <a:pt x="0" y="67"/>
                  </a:cubicBezTo>
                  <a:cubicBezTo>
                    <a:pt x="0" y="72"/>
                    <a:pt x="5" y="72"/>
                    <a:pt x="7" y="72"/>
                  </a:cubicBezTo>
                  <a:cubicBezTo>
                    <a:pt x="12" y="72"/>
                    <a:pt x="12" y="71"/>
                    <a:pt x="16" y="60"/>
                  </a:cubicBezTo>
                  <a:cubicBezTo>
                    <a:pt x="23" y="34"/>
                    <a:pt x="31" y="12"/>
                    <a:pt x="48" y="13"/>
                  </a:cubicBezTo>
                  <a:cubicBezTo>
                    <a:pt x="58" y="13"/>
                    <a:pt x="62" y="22"/>
                    <a:pt x="62" y="34"/>
                  </a:cubicBezTo>
                  <a:cubicBezTo>
                    <a:pt x="62" y="43"/>
                    <a:pt x="57" y="60"/>
                    <a:pt x="54" y="71"/>
                  </a:cubicBezTo>
                  <a:cubicBezTo>
                    <a:pt x="51" y="83"/>
                    <a:pt x="47" y="99"/>
                    <a:pt x="45" y="110"/>
                  </a:cubicBezTo>
                  <a:cubicBezTo>
                    <a:pt x="40" y="128"/>
                    <a:pt x="35" y="147"/>
                    <a:pt x="30" y="16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640" bIns="266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66" name=""/>
            <p:cNvSpPr/>
            <p:nvPr/>
          </p:nvSpPr>
          <p:spPr>
            <a:xfrm>
              <a:off x="7933680" y="3375720"/>
              <a:ext cx="59040" cy="73800"/>
            </a:xfrm>
            <a:custGeom>
              <a:avLst/>
              <a:gdLst>
                <a:gd name="textAreaLeft" fmla="*/ 0 w 59040"/>
                <a:gd name="textAreaRight" fmla="*/ 61200 w 59040"/>
                <a:gd name="textAreaTop" fmla="*/ 0 h 73800"/>
                <a:gd name="textAreaBottom" fmla="*/ 75960 h 73800"/>
              </a:gdLst>
              <a:ahLst/>
              <a:rect l="textAreaLeft" t="textAreaTop" r="textAreaRight" b="textAreaBottom"/>
              <a:pathLst>
                <a:path w="170" h="211">
                  <a:moveTo>
                    <a:pt x="170" y="162"/>
                  </a:moveTo>
                  <a:cubicBezTo>
                    <a:pt x="170" y="157"/>
                    <a:pt x="170" y="152"/>
                    <a:pt x="170" y="147"/>
                  </a:cubicBezTo>
                  <a:cubicBezTo>
                    <a:pt x="157" y="147"/>
                    <a:pt x="144" y="147"/>
                    <a:pt x="131" y="147"/>
                  </a:cubicBezTo>
                  <a:cubicBezTo>
                    <a:pt x="132" y="101"/>
                    <a:pt x="132" y="56"/>
                    <a:pt x="133" y="11"/>
                  </a:cubicBezTo>
                  <a:cubicBezTo>
                    <a:pt x="133" y="2"/>
                    <a:pt x="133" y="0"/>
                    <a:pt x="124" y="0"/>
                  </a:cubicBezTo>
                  <a:cubicBezTo>
                    <a:pt x="119" y="0"/>
                    <a:pt x="119" y="2"/>
                    <a:pt x="116" y="5"/>
                  </a:cubicBezTo>
                  <a:cubicBezTo>
                    <a:pt x="77" y="52"/>
                    <a:pt x="39" y="98"/>
                    <a:pt x="0" y="145"/>
                  </a:cubicBezTo>
                  <a:cubicBezTo>
                    <a:pt x="0" y="150"/>
                    <a:pt x="0" y="155"/>
                    <a:pt x="0" y="159"/>
                  </a:cubicBezTo>
                  <a:cubicBezTo>
                    <a:pt x="34" y="160"/>
                    <a:pt x="68" y="160"/>
                    <a:pt x="101" y="161"/>
                  </a:cubicBezTo>
                  <a:cubicBezTo>
                    <a:pt x="101" y="168"/>
                    <a:pt x="101" y="176"/>
                    <a:pt x="101" y="184"/>
                  </a:cubicBezTo>
                  <a:cubicBezTo>
                    <a:pt x="101" y="194"/>
                    <a:pt x="101" y="198"/>
                    <a:pt x="75" y="198"/>
                  </a:cubicBezTo>
                  <a:cubicBezTo>
                    <a:pt x="71" y="197"/>
                    <a:pt x="68" y="197"/>
                    <a:pt x="64" y="197"/>
                  </a:cubicBezTo>
                  <a:cubicBezTo>
                    <a:pt x="64" y="202"/>
                    <a:pt x="64" y="206"/>
                    <a:pt x="64" y="210"/>
                  </a:cubicBezTo>
                  <a:cubicBezTo>
                    <a:pt x="78" y="210"/>
                    <a:pt x="99" y="210"/>
                    <a:pt x="117" y="210"/>
                  </a:cubicBezTo>
                  <a:cubicBezTo>
                    <a:pt x="134" y="211"/>
                    <a:pt x="153" y="211"/>
                    <a:pt x="169" y="211"/>
                  </a:cubicBezTo>
                  <a:cubicBezTo>
                    <a:pt x="169" y="207"/>
                    <a:pt x="169" y="203"/>
                    <a:pt x="169" y="199"/>
                  </a:cubicBezTo>
                  <a:cubicBezTo>
                    <a:pt x="165" y="199"/>
                    <a:pt x="161" y="199"/>
                    <a:pt x="157" y="199"/>
                  </a:cubicBezTo>
                  <a:cubicBezTo>
                    <a:pt x="131" y="198"/>
                    <a:pt x="131" y="195"/>
                    <a:pt x="131" y="184"/>
                  </a:cubicBezTo>
                  <a:cubicBezTo>
                    <a:pt x="131" y="176"/>
                    <a:pt x="131" y="169"/>
                    <a:pt x="131" y="161"/>
                  </a:cubicBezTo>
                  <a:cubicBezTo>
                    <a:pt x="144" y="161"/>
                    <a:pt x="157" y="161"/>
                    <a:pt x="170" y="162"/>
                  </a:cubicBezTo>
                  <a:moveTo>
                    <a:pt x="107" y="33"/>
                  </a:moveTo>
                  <a:cubicBezTo>
                    <a:pt x="106" y="71"/>
                    <a:pt x="106" y="109"/>
                    <a:pt x="105" y="147"/>
                  </a:cubicBezTo>
                  <a:cubicBezTo>
                    <a:pt x="75" y="146"/>
                    <a:pt x="45" y="146"/>
                    <a:pt x="14" y="145"/>
                  </a:cubicBezTo>
                  <a:cubicBezTo>
                    <a:pt x="45" y="108"/>
                    <a:pt x="76" y="71"/>
                    <a:pt x="107" y="3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960" bIns="309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67" name=""/>
            <p:cNvSpPr/>
            <p:nvPr/>
          </p:nvSpPr>
          <p:spPr>
            <a:xfrm>
              <a:off x="8114400" y="3266640"/>
              <a:ext cx="145800" cy="52560"/>
            </a:xfrm>
            <a:custGeom>
              <a:avLst/>
              <a:gdLst>
                <a:gd name="textAreaLeft" fmla="*/ 0 w 145800"/>
                <a:gd name="textAreaRight" fmla="*/ 147960 w 145800"/>
                <a:gd name="textAreaTop" fmla="*/ 0 h 52560"/>
                <a:gd name="textAreaBottom" fmla="*/ 54720 h 52560"/>
              </a:gdLst>
              <a:ahLst/>
              <a:rect l="textAreaLeft" t="textAreaTop" r="textAreaRight" b="textAreaBottom"/>
              <a:pathLst>
                <a:path w="411" h="152">
                  <a:moveTo>
                    <a:pt x="390" y="30"/>
                  </a:moveTo>
                  <a:cubicBezTo>
                    <a:pt x="398" y="30"/>
                    <a:pt x="411" y="30"/>
                    <a:pt x="411" y="17"/>
                  </a:cubicBezTo>
                  <a:cubicBezTo>
                    <a:pt x="411" y="5"/>
                    <a:pt x="399" y="5"/>
                    <a:pt x="390" y="5"/>
                  </a:cubicBezTo>
                  <a:cubicBezTo>
                    <a:pt x="268" y="3"/>
                    <a:pt x="145" y="2"/>
                    <a:pt x="23" y="0"/>
                  </a:cubicBezTo>
                  <a:cubicBezTo>
                    <a:pt x="14" y="0"/>
                    <a:pt x="2" y="0"/>
                    <a:pt x="2" y="12"/>
                  </a:cubicBezTo>
                  <a:cubicBezTo>
                    <a:pt x="2" y="24"/>
                    <a:pt x="14" y="25"/>
                    <a:pt x="23" y="25"/>
                  </a:cubicBezTo>
                  <a:cubicBezTo>
                    <a:pt x="145" y="26"/>
                    <a:pt x="267" y="28"/>
                    <a:pt x="390" y="30"/>
                  </a:cubicBezTo>
                  <a:moveTo>
                    <a:pt x="388" y="152"/>
                  </a:moveTo>
                  <a:cubicBezTo>
                    <a:pt x="397" y="152"/>
                    <a:pt x="409" y="151"/>
                    <a:pt x="409" y="138"/>
                  </a:cubicBezTo>
                  <a:cubicBezTo>
                    <a:pt x="409" y="125"/>
                    <a:pt x="397" y="125"/>
                    <a:pt x="389" y="125"/>
                  </a:cubicBezTo>
                  <a:cubicBezTo>
                    <a:pt x="266" y="124"/>
                    <a:pt x="144" y="122"/>
                    <a:pt x="22" y="120"/>
                  </a:cubicBezTo>
                  <a:cubicBezTo>
                    <a:pt x="13" y="120"/>
                    <a:pt x="1" y="119"/>
                    <a:pt x="0" y="132"/>
                  </a:cubicBezTo>
                  <a:cubicBezTo>
                    <a:pt x="0" y="146"/>
                    <a:pt x="12" y="147"/>
                    <a:pt x="21" y="147"/>
                  </a:cubicBezTo>
                  <a:cubicBezTo>
                    <a:pt x="144" y="149"/>
                    <a:pt x="266" y="150"/>
                    <a:pt x="388" y="15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720" bIns="97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68" name=""/>
            <p:cNvSpPr/>
            <p:nvPr/>
          </p:nvSpPr>
          <p:spPr>
            <a:xfrm>
              <a:off x="764280" y="3683520"/>
              <a:ext cx="46800" cy="153360"/>
            </a:xfrm>
            <a:custGeom>
              <a:avLst/>
              <a:gdLst>
                <a:gd name="textAreaLeft" fmla="*/ 0 w 46800"/>
                <a:gd name="textAreaRight" fmla="*/ 48960 w 46800"/>
                <a:gd name="textAreaTop" fmla="*/ 0 h 153360"/>
                <a:gd name="textAreaBottom" fmla="*/ 155520 h 153360"/>
              </a:gdLst>
              <a:ahLst/>
              <a:rect l="textAreaLeft" t="textAreaTop" r="textAreaRight" b="textAreaBottom"/>
              <a:pathLst>
                <a:path w="136" h="432">
                  <a:moveTo>
                    <a:pt x="93" y="0"/>
                  </a:moveTo>
                  <a:cubicBezTo>
                    <a:pt x="64" y="2"/>
                    <a:pt x="35" y="4"/>
                    <a:pt x="5" y="6"/>
                  </a:cubicBezTo>
                  <a:cubicBezTo>
                    <a:pt x="5" y="12"/>
                    <a:pt x="5" y="19"/>
                    <a:pt x="5" y="25"/>
                  </a:cubicBezTo>
                  <a:cubicBezTo>
                    <a:pt x="47" y="26"/>
                    <a:pt x="52" y="29"/>
                    <a:pt x="52" y="59"/>
                  </a:cubicBezTo>
                  <a:cubicBezTo>
                    <a:pt x="51" y="167"/>
                    <a:pt x="49" y="275"/>
                    <a:pt x="48" y="383"/>
                  </a:cubicBezTo>
                  <a:cubicBezTo>
                    <a:pt x="47" y="412"/>
                    <a:pt x="40" y="412"/>
                    <a:pt x="0" y="411"/>
                  </a:cubicBezTo>
                  <a:cubicBezTo>
                    <a:pt x="0" y="418"/>
                    <a:pt x="0" y="424"/>
                    <a:pt x="0" y="431"/>
                  </a:cubicBezTo>
                  <a:cubicBezTo>
                    <a:pt x="19" y="429"/>
                    <a:pt x="53" y="430"/>
                    <a:pt x="68" y="430"/>
                  </a:cubicBezTo>
                  <a:cubicBezTo>
                    <a:pt x="83" y="430"/>
                    <a:pt x="114" y="430"/>
                    <a:pt x="136" y="432"/>
                  </a:cubicBezTo>
                  <a:cubicBezTo>
                    <a:pt x="136" y="426"/>
                    <a:pt x="136" y="419"/>
                    <a:pt x="136" y="413"/>
                  </a:cubicBezTo>
                  <a:cubicBezTo>
                    <a:pt x="95" y="412"/>
                    <a:pt x="88" y="412"/>
                    <a:pt x="88" y="384"/>
                  </a:cubicBezTo>
                  <a:cubicBezTo>
                    <a:pt x="90" y="256"/>
                    <a:pt x="91" y="128"/>
                    <a:pt x="9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69" name=""/>
            <p:cNvSpPr/>
            <p:nvPr/>
          </p:nvSpPr>
          <p:spPr>
            <a:xfrm>
              <a:off x="825120" y="3689640"/>
              <a:ext cx="45360" cy="148320"/>
            </a:xfrm>
            <a:custGeom>
              <a:avLst/>
              <a:gdLst>
                <a:gd name="textAreaLeft" fmla="*/ 0 w 45360"/>
                <a:gd name="textAreaRight" fmla="*/ 47520 w 45360"/>
                <a:gd name="textAreaTop" fmla="*/ 0 h 148320"/>
                <a:gd name="textAreaBottom" fmla="*/ 150480 h 148320"/>
              </a:gdLst>
              <a:ahLst/>
              <a:rect l="textAreaLeft" t="textAreaTop" r="textAreaRight" b="textAreaBottom"/>
              <a:pathLst>
                <a:path w="132" h="418">
                  <a:moveTo>
                    <a:pt x="93" y="141"/>
                  </a:moveTo>
                  <a:cubicBezTo>
                    <a:pt x="65" y="143"/>
                    <a:pt x="36" y="145"/>
                    <a:pt x="7" y="147"/>
                  </a:cubicBezTo>
                  <a:cubicBezTo>
                    <a:pt x="7" y="153"/>
                    <a:pt x="7" y="160"/>
                    <a:pt x="7" y="166"/>
                  </a:cubicBezTo>
                  <a:cubicBezTo>
                    <a:pt x="46" y="167"/>
                    <a:pt x="53" y="170"/>
                    <a:pt x="52" y="202"/>
                  </a:cubicBezTo>
                  <a:cubicBezTo>
                    <a:pt x="51" y="258"/>
                    <a:pt x="51" y="313"/>
                    <a:pt x="50" y="369"/>
                  </a:cubicBezTo>
                  <a:cubicBezTo>
                    <a:pt x="50" y="397"/>
                    <a:pt x="43" y="397"/>
                    <a:pt x="1" y="396"/>
                  </a:cubicBezTo>
                  <a:cubicBezTo>
                    <a:pt x="1" y="403"/>
                    <a:pt x="1" y="409"/>
                    <a:pt x="0" y="416"/>
                  </a:cubicBezTo>
                  <a:cubicBezTo>
                    <a:pt x="20" y="414"/>
                    <a:pt x="53" y="415"/>
                    <a:pt x="69" y="415"/>
                  </a:cubicBezTo>
                  <a:cubicBezTo>
                    <a:pt x="90" y="415"/>
                    <a:pt x="111" y="416"/>
                    <a:pt x="131" y="418"/>
                  </a:cubicBezTo>
                  <a:cubicBezTo>
                    <a:pt x="132" y="411"/>
                    <a:pt x="132" y="405"/>
                    <a:pt x="132" y="398"/>
                  </a:cubicBezTo>
                  <a:cubicBezTo>
                    <a:pt x="92" y="398"/>
                    <a:pt x="90" y="394"/>
                    <a:pt x="90" y="369"/>
                  </a:cubicBezTo>
                  <a:cubicBezTo>
                    <a:pt x="91" y="293"/>
                    <a:pt x="92" y="217"/>
                    <a:pt x="93" y="141"/>
                  </a:cubicBezTo>
                  <a:moveTo>
                    <a:pt x="96" y="33"/>
                  </a:moveTo>
                  <a:cubicBezTo>
                    <a:pt x="97" y="13"/>
                    <a:pt x="81" y="1"/>
                    <a:pt x="65" y="0"/>
                  </a:cubicBezTo>
                  <a:cubicBezTo>
                    <a:pt x="46" y="0"/>
                    <a:pt x="32" y="16"/>
                    <a:pt x="32" y="32"/>
                  </a:cubicBezTo>
                  <a:cubicBezTo>
                    <a:pt x="31" y="50"/>
                    <a:pt x="45" y="66"/>
                    <a:pt x="64" y="66"/>
                  </a:cubicBezTo>
                  <a:cubicBezTo>
                    <a:pt x="80" y="66"/>
                    <a:pt x="96" y="54"/>
                    <a:pt x="96" y="3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70" name=""/>
            <p:cNvSpPr/>
            <p:nvPr/>
          </p:nvSpPr>
          <p:spPr>
            <a:xfrm>
              <a:off x="886320" y="3741120"/>
              <a:ext cx="171000" cy="99360"/>
            </a:xfrm>
            <a:custGeom>
              <a:avLst/>
              <a:gdLst>
                <a:gd name="textAreaLeft" fmla="*/ 0 w 171000"/>
                <a:gd name="textAreaRight" fmla="*/ 173160 w 171000"/>
                <a:gd name="textAreaTop" fmla="*/ 0 h 99360"/>
                <a:gd name="textAreaBottom" fmla="*/ 101520 h 99360"/>
              </a:gdLst>
              <a:ahLst/>
              <a:rect l="textAreaLeft" t="textAreaTop" r="textAreaRight" b="textAreaBottom"/>
              <a:pathLst>
                <a:path w="481" h="282">
                  <a:moveTo>
                    <a:pt x="52" y="62"/>
                  </a:moveTo>
                  <a:cubicBezTo>
                    <a:pt x="51" y="117"/>
                    <a:pt x="50" y="172"/>
                    <a:pt x="49" y="228"/>
                  </a:cubicBezTo>
                  <a:cubicBezTo>
                    <a:pt x="49" y="256"/>
                    <a:pt x="42" y="256"/>
                    <a:pt x="0" y="256"/>
                  </a:cubicBezTo>
                  <a:cubicBezTo>
                    <a:pt x="0" y="262"/>
                    <a:pt x="0" y="269"/>
                    <a:pt x="0" y="275"/>
                  </a:cubicBezTo>
                  <a:cubicBezTo>
                    <a:pt x="23" y="274"/>
                    <a:pt x="54" y="274"/>
                    <a:pt x="70" y="274"/>
                  </a:cubicBezTo>
                  <a:cubicBezTo>
                    <a:pt x="86" y="275"/>
                    <a:pt x="119" y="275"/>
                    <a:pt x="140" y="277"/>
                  </a:cubicBezTo>
                  <a:cubicBezTo>
                    <a:pt x="140" y="271"/>
                    <a:pt x="140" y="264"/>
                    <a:pt x="140" y="258"/>
                  </a:cubicBezTo>
                  <a:cubicBezTo>
                    <a:pt x="98" y="257"/>
                    <a:pt x="91" y="257"/>
                    <a:pt x="91" y="229"/>
                  </a:cubicBezTo>
                  <a:cubicBezTo>
                    <a:pt x="92" y="190"/>
                    <a:pt x="92" y="152"/>
                    <a:pt x="93" y="113"/>
                  </a:cubicBezTo>
                  <a:cubicBezTo>
                    <a:pt x="94" y="50"/>
                    <a:pt x="138" y="15"/>
                    <a:pt x="178" y="15"/>
                  </a:cubicBezTo>
                  <a:cubicBezTo>
                    <a:pt x="216" y="16"/>
                    <a:pt x="223" y="50"/>
                    <a:pt x="223" y="85"/>
                  </a:cubicBezTo>
                  <a:cubicBezTo>
                    <a:pt x="222" y="133"/>
                    <a:pt x="221" y="182"/>
                    <a:pt x="221" y="230"/>
                  </a:cubicBezTo>
                  <a:cubicBezTo>
                    <a:pt x="220" y="259"/>
                    <a:pt x="213" y="259"/>
                    <a:pt x="171" y="258"/>
                  </a:cubicBezTo>
                  <a:cubicBezTo>
                    <a:pt x="171" y="264"/>
                    <a:pt x="171" y="271"/>
                    <a:pt x="171" y="277"/>
                  </a:cubicBezTo>
                  <a:cubicBezTo>
                    <a:pt x="192" y="276"/>
                    <a:pt x="224" y="276"/>
                    <a:pt x="241" y="277"/>
                  </a:cubicBezTo>
                  <a:cubicBezTo>
                    <a:pt x="257" y="277"/>
                    <a:pt x="288" y="277"/>
                    <a:pt x="309" y="279"/>
                  </a:cubicBezTo>
                  <a:cubicBezTo>
                    <a:pt x="309" y="273"/>
                    <a:pt x="309" y="266"/>
                    <a:pt x="309" y="260"/>
                  </a:cubicBezTo>
                  <a:cubicBezTo>
                    <a:pt x="269" y="259"/>
                    <a:pt x="262" y="259"/>
                    <a:pt x="263" y="231"/>
                  </a:cubicBezTo>
                  <a:cubicBezTo>
                    <a:pt x="263" y="192"/>
                    <a:pt x="264" y="154"/>
                    <a:pt x="264" y="116"/>
                  </a:cubicBezTo>
                  <a:cubicBezTo>
                    <a:pt x="265" y="52"/>
                    <a:pt x="309" y="17"/>
                    <a:pt x="348" y="18"/>
                  </a:cubicBezTo>
                  <a:cubicBezTo>
                    <a:pt x="386" y="18"/>
                    <a:pt x="393" y="52"/>
                    <a:pt x="392" y="87"/>
                  </a:cubicBezTo>
                  <a:cubicBezTo>
                    <a:pt x="391" y="136"/>
                    <a:pt x="391" y="184"/>
                    <a:pt x="390" y="233"/>
                  </a:cubicBezTo>
                  <a:cubicBezTo>
                    <a:pt x="390" y="261"/>
                    <a:pt x="383" y="261"/>
                    <a:pt x="343" y="260"/>
                  </a:cubicBezTo>
                  <a:cubicBezTo>
                    <a:pt x="343" y="267"/>
                    <a:pt x="343" y="273"/>
                    <a:pt x="342" y="280"/>
                  </a:cubicBezTo>
                  <a:cubicBezTo>
                    <a:pt x="363" y="278"/>
                    <a:pt x="395" y="279"/>
                    <a:pt x="412" y="279"/>
                  </a:cubicBezTo>
                  <a:cubicBezTo>
                    <a:pt x="428" y="279"/>
                    <a:pt x="460" y="279"/>
                    <a:pt x="480" y="282"/>
                  </a:cubicBezTo>
                  <a:cubicBezTo>
                    <a:pt x="481" y="275"/>
                    <a:pt x="481" y="269"/>
                    <a:pt x="481" y="262"/>
                  </a:cubicBezTo>
                  <a:cubicBezTo>
                    <a:pt x="449" y="262"/>
                    <a:pt x="434" y="261"/>
                    <a:pt x="434" y="242"/>
                  </a:cubicBezTo>
                  <a:cubicBezTo>
                    <a:pt x="434" y="202"/>
                    <a:pt x="435" y="163"/>
                    <a:pt x="435" y="123"/>
                  </a:cubicBezTo>
                  <a:cubicBezTo>
                    <a:pt x="436" y="70"/>
                    <a:pt x="436" y="51"/>
                    <a:pt x="417" y="27"/>
                  </a:cubicBezTo>
                  <a:cubicBezTo>
                    <a:pt x="409" y="17"/>
                    <a:pt x="388" y="4"/>
                    <a:pt x="353" y="4"/>
                  </a:cubicBezTo>
                  <a:cubicBezTo>
                    <a:pt x="301" y="3"/>
                    <a:pt x="274" y="41"/>
                    <a:pt x="263" y="64"/>
                  </a:cubicBezTo>
                  <a:cubicBezTo>
                    <a:pt x="255" y="9"/>
                    <a:pt x="210" y="2"/>
                    <a:pt x="182" y="1"/>
                  </a:cubicBezTo>
                  <a:cubicBezTo>
                    <a:pt x="136" y="1"/>
                    <a:pt x="108" y="29"/>
                    <a:pt x="90" y="66"/>
                  </a:cubicBezTo>
                  <a:cubicBezTo>
                    <a:pt x="90" y="44"/>
                    <a:pt x="91" y="22"/>
                    <a:pt x="91" y="0"/>
                  </a:cubicBezTo>
                  <a:cubicBezTo>
                    <a:pt x="62" y="2"/>
                    <a:pt x="33" y="4"/>
                    <a:pt x="3" y="6"/>
                  </a:cubicBezTo>
                  <a:cubicBezTo>
                    <a:pt x="3" y="12"/>
                    <a:pt x="3" y="19"/>
                    <a:pt x="3" y="25"/>
                  </a:cubicBezTo>
                  <a:cubicBezTo>
                    <a:pt x="47" y="26"/>
                    <a:pt x="52" y="31"/>
                    <a:pt x="52" y="6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71" name=""/>
            <p:cNvSpPr/>
            <p:nvPr/>
          </p:nvSpPr>
          <p:spPr>
            <a:xfrm>
              <a:off x="685800" y="3902760"/>
              <a:ext cx="91800" cy="69480"/>
            </a:xfrm>
            <a:custGeom>
              <a:avLst/>
              <a:gdLst>
                <a:gd name="textAreaLeft" fmla="*/ 0 w 91800"/>
                <a:gd name="textAreaRight" fmla="*/ 93960 w 91800"/>
                <a:gd name="textAreaTop" fmla="*/ 0 h 69480"/>
                <a:gd name="textAreaBottom" fmla="*/ 71640 h 69480"/>
              </a:gdLst>
              <a:ahLst/>
              <a:rect l="textAreaLeft" t="textAreaTop" r="textAreaRight" b="textAreaBottom"/>
              <a:pathLst>
                <a:path w="261" h="199">
                  <a:moveTo>
                    <a:pt x="30" y="165"/>
                  </a:moveTo>
                  <a:cubicBezTo>
                    <a:pt x="28" y="170"/>
                    <a:pt x="26" y="180"/>
                    <a:pt x="26" y="182"/>
                  </a:cubicBezTo>
                  <a:cubicBezTo>
                    <a:pt x="26" y="191"/>
                    <a:pt x="33" y="197"/>
                    <a:pt x="40" y="197"/>
                  </a:cubicBezTo>
                  <a:cubicBezTo>
                    <a:pt x="47" y="197"/>
                    <a:pt x="55" y="192"/>
                    <a:pt x="58" y="188"/>
                  </a:cubicBezTo>
                  <a:cubicBezTo>
                    <a:pt x="60" y="183"/>
                    <a:pt x="63" y="169"/>
                    <a:pt x="65" y="160"/>
                  </a:cubicBezTo>
                  <a:cubicBezTo>
                    <a:pt x="67" y="153"/>
                    <a:pt x="72" y="131"/>
                    <a:pt x="74" y="121"/>
                  </a:cubicBezTo>
                  <a:cubicBezTo>
                    <a:pt x="78" y="112"/>
                    <a:pt x="80" y="101"/>
                    <a:pt x="83" y="93"/>
                  </a:cubicBezTo>
                  <a:cubicBezTo>
                    <a:pt x="87" y="75"/>
                    <a:pt x="89" y="71"/>
                    <a:pt x="101" y="54"/>
                  </a:cubicBezTo>
                  <a:cubicBezTo>
                    <a:pt x="114" y="36"/>
                    <a:pt x="133" y="14"/>
                    <a:pt x="167" y="14"/>
                  </a:cubicBezTo>
                  <a:cubicBezTo>
                    <a:pt x="191" y="14"/>
                    <a:pt x="191" y="36"/>
                    <a:pt x="191" y="44"/>
                  </a:cubicBezTo>
                  <a:cubicBezTo>
                    <a:pt x="190" y="71"/>
                    <a:pt x="172" y="119"/>
                    <a:pt x="165" y="136"/>
                  </a:cubicBezTo>
                  <a:cubicBezTo>
                    <a:pt x="160" y="149"/>
                    <a:pt x="158" y="154"/>
                    <a:pt x="158" y="161"/>
                  </a:cubicBezTo>
                  <a:cubicBezTo>
                    <a:pt x="157" y="184"/>
                    <a:pt x="176" y="198"/>
                    <a:pt x="197" y="199"/>
                  </a:cubicBezTo>
                  <a:cubicBezTo>
                    <a:pt x="241" y="199"/>
                    <a:pt x="261" y="139"/>
                    <a:pt x="261" y="132"/>
                  </a:cubicBezTo>
                  <a:cubicBezTo>
                    <a:pt x="261" y="127"/>
                    <a:pt x="256" y="127"/>
                    <a:pt x="254" y="127"/>
                  </a:cubicBezTo>
                  <a:cubicBezTo>
                    <a:pt x="247" y="127"/>
                    <a:pt x="247" y="130"/>
                    <a:pt x="245" y="134"/>
                  </a:cubicBezTo>
                  <a:cubicBezTo>
                    <a:pt x="236" y="169"/>
                    <a:pt x="217" y="187"/>
                    <a:pt x="199" y="186"/>
                  </a:cubicBezTo>
                  <a:cubicBezTo>
                    <a:pt x="190" y="186"/>
                    <a:pt x="189" y="181"/>
                    <a:pt x="189" y="170"/>
                  </a:cubicBezTo>
                  <a:cubicBezTo>
                    <a:pt x="189" y="161"/>
                    <a:pt x="191" y="156"/>
                    <a:pt x="200" y="137"/>
                  </a:cubicBezTo>
                  <a:cubicBezTo>
                    <a:pt x="205" y="123"/>
                    <a:pt x="223" y="77"/>
                    <a:pt x="224" y="52"/>
                  </a:cubicBezTo>
                  <a:cubicBezTo>
                    <a:pt x="224" y="10"/>
                    <a:pt x="191" y="2"/>
                    <a:pt x="168" y="2"/>
                  </a:cubicBezTo>
                  <a:cubicBezTo>
                    <a:pt x="132" y="1"/>
                    <a:pt x="109" y="24"/>
                    <a:pt x="95" y="40"/>
                  </a:cubicBezTo>
                  <a:cubicBezTo>
                    <a:pt x="91" y="10"/>
                    <a:pt x="67" y="0"/>
                    <a:pt x="50" y="0"/>
                  </a:cubicBezTo>
                  <a:cubicBezTo>
                    <a:pt x="30" y="0"/>
                    <a:pt x="21" y="14"/>
                    <a:pt x="14" y="23"/>
                  </a:cubicBezTo>
                  <a:cubicBezTo>
                    <a:pt x="5" y="38"/>
                    <a:pt x="0" y="63"/>
                    <a:pt x="0" y="67"/>
                  </a:cubicBezTo>
                  <a:cubicBezTo>
                    <a:pt x="0" y="72"/>
                    <a:pt x="5" y="72"/>
                    <a:pt x="7" y="72"/>
                  </a:cubicBezTo>
                  <a:cubicBezTo>
                    <a:pt x="12" y="72"/>
                    <a:pt x="12" y="70"/>
                    <a:pt x="16" y="58"/>
                  </a:cubicBezTo>
                  <a:cubicBezTo>
                    <a:pt x="23" y="33"/>
                    <a:pt x="32" y="12"/>
                    <a:pt x="48" y="12"/>
                  </a:cubicBezTo>
                  <a:cubicBezTo>
                    <a:pt x="60" y="13"/>
                    <a:pt x="62" y="22"/>
                    <a:pt x="61" y="34"/>
                  </a:cubicBezTo>
                  <a:cubicBezTo>
                    <a:pt x="61" y="43"/>
                    <a:pt x="57" y="58"/>
                    <a:pt x="54" y="69"/>
                  </a:cubicBezTo>
                  <a:cubicBezTo>
                    <a:pt x="51" y="81"/>
                    <a:pt x="47" y="99"/>
                    <a:pt x="45" y="108"/>
                  </a:cubicBezTo>
                  <a:cubicBezTo>
                    <a:pt x="40" y="127"/>
                    <a:pt x="35" y="146"/>
                    <a:pt x="30" y="16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640" bIns="266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72" name=""/>
            <p:cNvSpPr/>
            <p:nvPr/>
          </p:nvSpPr>
          <p:spPr>
            <a:xfrm>
              <a:off x="799560" y="3894120"/>
              <a:ext cx="150120" cy="80640"/>
            </a:xfrm>
            <a:custGeom>
              <a:avLst/>
              <a:gdLst>
                <a:gd name="textAreaLeft" fmla="*/ 0 w 150120"/>
                <a:gd name="textAreaRight" fmla="*/ 152280 w 150120"/>
                <a:gd name="textAreaTop" fmla="*/ 0 h 80640"/>
                <a:gd name="textAreaBottom" fmla="*/ 82800 h 80640"/>
              </a:gdLst>
              <a:ahLst/>
              <a:rect l="textAreaLeft" t="textAreaTop" r="textAreaRight" b="textAreaBottom"/>
              <a:pathLst>
                <a:path w="423" h="230">
                  <a:moveTo>
                    <a:pt x="361" y="126"/>
                  </a:moveTo>
                  <a:cubicBezTo>
                    <a:pt x="307" y="166"/>
                    <a:pt x="320" y="191"/>
                    <a:pt x="299" y="223"/>
                  </a:cubicBezTo>
                  <a:cubicBezTo>
                    <a:pt x="299" y="230"/>
                    <a:pt x="302" y="230"/>
                    <a:pt x="309" y="230"/>
                  </a:cubicBezTo>
                  <a:cubicBezTo>
                    <a:pt x="316" y="230"/>
                    <a:pt x="318" y="230"/>
                    <a:pt x="320" y="221"/>
                  </a:cubicBezTo>
                  <a:cubicBezTo>
                    <a:pt x="324" y="211"/>
                    <a:pt x="331" y="184"/>
                    <a:pt x="352" y="160"/>
                  </a:cubicBezTo>
                  <a:cubicBezTo>
                    <a:pt x="379" y="134"/>
                    <a:pt x="400" y="127"/>
                    <a:pt x="417" y="122"/>
                  </a:cubicBezTo>
                  <a:cubicBezTo>
                    <a:pt x="421" y="122"/>
                    <a:pt x="423" y="118"/>
                    <a:pt x="423" y="117"/>
                  </a:cubicBezTo>
                  <a:cubicBezTo>
                    <a:pt x="423" y="113"/>
                    <a:pt x="419" y="111"/>
                    <a:pt x="414" y="109"/>
                  </a:cubicBezTo>
                  <a:cubicBezTo>
                    <a:pt x="353" y="89"/>
                    <a:pt x="331" y="44"/>
                    <a:pt x="323" y="5"/>
                  </a:cubicBezTo>
                  <a:cubicBezTo>
                    <a:pt x="321" y="0"/>
                    <a:pt x="319" y="0"/>
                    <a:pt x="312" y="0"/>
                  </a:cubicBezTo>
                  <a:cubicBezTo>
                    <a:pt x="306" y="0"/>
                    <a:pt x="302" y="0"/>
                    <a:pt x="302" y="7"/>
                  </a:cubicBezTo>
                  <a:cubicBezTo>
                    <a:pt x="310" y="27"/>
                    <a:pt x="305" y="37"/>
                    <a:pt x="326" y="67"/>
                  </a:cubicBezTo>
                  <a:cubicBezTo>
                    <a:pt x="336" y="82"/>
                    <a:pt x="348" y="94"/>
                    <a:pt x="362" y="105"/>
                  </a:cubicBezTo>
                  <a:cubicBezTo>
                    <a:pt x="247" y="104"/>
                    <a:pt x="132" y="102"/>
                    <a:pt x="17" y="101"/>
                  </a:cubicBezTo>
                  <a:cubicBezTo>
                    <a:pt x="10" y="100"/>
                    <a:pt x="0" y="100"/>
                    <a:pt x="0" y="111"/>
                  </a:cubicBezTo>
                  <a:cubicBezTo>
                    <a:pt x="0" y="122"/>
                    <a:pt x="8" y="122"/>
                    <a:pt x="17" y="122"/>
                  </a:cubicBezTo>
                  <a:cubicBezTo>
                    <a:pt x="132" y="123"/>
                    <a:pt x="247" y="125"/>
                    <a:pt x="361" y="12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800" bIns="378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73" name=""/>
            <p:cNvSpPr/>
            <p:nvPr/>
          </p:nvSpPr>
          <p:spPr>
            <a:xfrm>
              <a:off x="975600" y="3906720"/>
              <a:ext cx="150120" cy="69840"/>
            </a:xfrm>
            <a:custGeom>
              <a:avLst/>
              <a:gdLst>
                <a:gd name="textAreaLeft" fmla="*/ 0 w 150120"/>
                <a:gd name="textAreaRight" fmla="*/ 152280 w 150120"/>
                <a:gd name="textAreaTop" fmla="*/ 0 h 69840"/>
                <a:gd name="textAreaBottom" fmla="*/ 72000 h 69840"/>
              </a:gdLst>
              <a:ahLst/>
              <a:rect l="textAreaLeft" t="textAreaTop" r="textAreaRight" b="textAreaBottom"/>
              <a:pathLst>
                <a:path w="423" h="200">
                  <a:moveTo>
                    <a:pt x="215" y="75"/>
                  </a:moveTo>
                  <a:cubicBezTo>
                    <a:pt x="193" y="48"/>
                    <a:pt x="186" y="41"/>
                    <a:pt x="170" y="28"/>
                  </a:cubicBezTo>
                  <a:cubicBezTo>
                    <a:pt x="144" y="8"/>
                    <a:pt x="117" y="1"/>
                    <a:pt x="92" y="0"/>
                  </a:cubicBezTo>
                  <a:cubicBezTo>
                    <a:pt x="40" y="0"/>
                    <a:pt x="1" y="45"/>
                    <a:pt x="0" y="98"/>
                  </a:cubicBezTo>
                  <a:cubicBezTo>
                    <a:pt x="-1" y="148"/>
                    <a:pt x="35" y="196"/>
                    <a:pt x="90" y="197"/>
                  </a:cubicBezTo>
                  <a:cubicBezTo>
                    <a:pt x="149" y="198"/>
                    <a:pt x="192" y="149"/>
                    <a:pt x="208" y="126"/>
                  </a:cubicBezTo>
                  <a:cubicBezTo>
                    <a:pt x="230" y="153"/>
                    <a:pt x="237" y="160"/>
                    <a:pt x="252" y="173"/>
                  </a:cubicBezTo>
                  <a:cubicBezTo>
                    <a:pt x="278" y="192"/>
                    <a:pt x="306" y="200"/>
                    <a:pt x="329" y="200"/>
                  </a:cubicBezTo>
                  <a:cubicBezTo>
                    <a:pt x="383" y="201"/>
                    <a:pt x="422" y="155"/>
                    <a:pt x="423" y="102"/>
                  </a:cubicBezTo>
                  <a:cubicBezTo>
                    <a:pt x="423" y="53"/>
                    <a:pt x="387" y="4"/>
                    <a:pt x="333" y="4"/>
                  </a:cubicBezTo>
                  <a:cubicBezTo>
                    <a:pt x="274" y="3"/>
                    <a:pt x="231" y="52"/>
                    <a:pt x="215" y="75"/>
                  </a:cubicBezTo>
                  <a:moveTo>
                    <a:pt x="229" y="91"/>
                  </a:moveTo>
                  <a:cubicBezTo>
                    <a:pt x="247" y="63"/>
                    <a:pt x="284" y="19"/>
                    <a:pt x="337" y="20"/>
                  </a:cubicBezTo>
                  <a:cubicBezTo>
                    <a:pt x="382" y="20"/>
                    <a:pt x="411" y="60"/>
                    <a:pt x="411" y="102"/>
                  </a:cubicBezTo>
                  <a:cubicBezTo>
                    <a:pt x="410" y="144"/>
                    <a:pt x="376" y="176"/>
                    <a:pt x="336" y="175"/>
                  </a:cubicBezTo>
                  <a:cubicBezTo>
                    <a:pt x="296" y="175"/>
                    <a:pt x="270" y="143"/>
                    <a:pt x="229" y="91"/>
                  </a:cubicBezTo>
                  <a:moveTo>
                    <a:pt x="194" y="110"/>
                  </a:moveTo>
                  <a:cubicBezTo>
                    <a:pt x="176" y="138"/>
                    <a:pt x="139" y="182"/>
                    <a:pt x="86" y="181"/>
                  </a:cubicBezTo>
                  <a:cubicBezTo>
                    <a:pt x="41" y="180"/>
                    <a:pt x="12" y="140"/>
                    <a:pt x="12" y="98"/>
                  </a:cubicBezTo>
                  <a:cubicBezTo>
                    <a:pt x="13" y="57"/>
                    <a:pt x="46" y="25"/>
                    <a:pt x="87" y="25"/>
                  </a:cubicBezTo>
                  <a:cubicBezTo>
                    <a:pt x="125" y="26"/>
                    <a:pt x="153" y="58"/>
                    <a:pt x="194" y="11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000" bIns="27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74" name=""/>
            <p:cNvSpPr/>
            <p:nvPr/>
          </p:nvSpPr>
          <p:spPr>
            <a:xfrm>
              <a:off x="1209240" y="3783960"/>
              <a:ext cx="132840" cy="8280"/>
            </a:xfrm>
            <a:custGeom>
              <a:avLst/>
              <a:gdLst>
                <a:gd name="textAreaLeft" fmla="*/ 0 w 132840"/>
                <a:gd name="textAreaRight" fmla="*/ 135000 w 132840"/>
                <a:gd name="textAreaTop" fmla="*/ 0 h 8280"/>
                <a:gd name="textAreaBottom" fmla="*/ 10440 h 8280"/>
              </a:gdLst>
              <a:ahLst/>
              <a:rect l="textAreaLeft" t="textAreaTop" r="textAreaRight" b="textAreaBottom"/>
              <a:pathLst>
                <a:path w="375" h="29">
                  <a:moveTo>
                    <a:pt x="354" y="29"/>
                  </a:moveTo>
                  <a:cubicBezTo>
                    <a:pt x="365" y="29"/>
                    <a:pt x="375" y="30"/>
                    <a:pt x="375" y="17"/>
                  </a:cubicBezTo>
                  <a:cubicBezTo>
                    <a:pt x="375" y="5"/>
                    <a:pt x="365" y="5"/>
                    <a:pt x="355" y="4"/>
                  </a:cubicBezTo>
                  <a:cubicBezTo>
                    <a:pt x="244" y="3"/>
                    <a:pt x="133" y="2"/>
                    <a:pt x="22" y="0"/>
                  </a:cubicBezTo>
                  <a:cubicBezTo>
                    <a:pt x="12" y="0"/>
                    <a:pt x="0" y="0"/>
                    <a:pt x="0" y="12"/>
                  </a:cubicBezTo>
                  <a:cubicBezTo>
                    <a:pt x="-1" y="25"/>
                    <a:pt x="12" y="25"/>
                    <a:pt x="22" y="25"/>
                  </a:cubicBezTo>
                  <a:cubicBezTo>
                    <a:pt x="133" y="26"/>
                    <a:pt x="244" y="28"/>
                    <a:pt x="354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4560" bIns="-345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75" name=""/>
            <p:cNvSpPr/>
            <p:nvPr/>
          </p:nvSpPr>
          <p:spPr>
            <a:xfrm>
              <a:off x="1615680" y="3657600"/>
              <a:ext cx="53640" cy="102240"/>
            </a:xfrm>
            <a:custGeom>
              <a:avLst/>
              <a:gdLst>
                <a:gd name="textAreaLeft" fmla="*/ 0 w 53640"/>
                <a:gd name="textAreaRight" fmla="*/ 55800 w 53640"/>
                <a:gd name="textAreaTop" fmla="*/ 0 h 102240"/>
                <a:gd name="textAreaBottom" fmla="*/ 104400 h 102240"/>
              </a:gdLst>
              <a:ahLst/>
              <a:rect l="textAreaLeft" t="textAreaTop" r="textAreaRight" b="textAreaBottom"/>
              <a:pathLst>
                <a:path w="155" h="290">
                  <a:moveTo>
                    <a:pt x="99" y="13"/>
                  </a:moveTo>
                  <a:cubicBezTo>
                    <a:pt x="99" y="0"/>
                    <a:pt x="97" y="0"/>
                    <a:pt x="86" y="0"/>
                  </a:cubicBezTo>
                  <a:cubicBezTo>
                    <a:pt x="58" y="28"/>
                    <a:pt x="18" y="28"/>
                    <a:pt x="0" y="27"/>
                  </a:cubicBezTo>
                  <a:cubicBezTo>
                    <a:pt x="0" y="33"/>
                    <a:pt x="0" y="38"/>
                    <a:pt x="0" y="43"/>
                  </a:cubicBezTo>
                  <a:cubicBezTo>
                    <a:pt x="11" y="44"/>
                    <a:pt x="39" y="44"/>
                    <a:pt x="63" y="32"/>
                  </a:cubicBezTo>
                  <a:cubicBezTo>
                    <a:pt x="62" y="106"/>
                    <a:pt x="61" y="179"/>
                    <a:pt x="60" y="253"/>
                  </a:cubicBezTo>
                  <a:cubicBezTo>
                    <a:pt x="60" y="267"/>
                    <a:pt x="60" y="274"/>
                    <a:pt x="17" y="274"/>
                  </a:cubicBezTo>
                  <a:cubicBezTo>
                    <a:pt x="11" y="274"/>
                    <a:pt x="6" y="274"/>
                    <a:pt x="1" y="274"/>
                  </a:cubicBezTo>
                  <a:cubicBezTo>
                    <a:pt x="1" y="278"/>
                    <a:pt x="1" y="283"/>
                    <a:pt x="1" y="288"/>
                  </a:cubicBezTo>
                  <a:cubicBezTo>
                    <a:pt x="8" y="288"/>
                    <a:pt x="62" y="287"/>
                    <a:pt x="78" y="287"/>
                  </a:cubicBezTo>
                  <a:cubicBezTo>
                    <a:pt x="90" y="287"/>
                    <a:pt x="144" y="290"/>
                    <a:pt x="154" y="290"/>
                  </a:cubicBezTo>
                  <a:cubicBezTo>
                    <a:pt x="154" y="285"/>
                    <a:pt x="155" y="280"/>
                    <a:pt x="155" y="276"/>
                  </a:cubicBezTo>
                  <a:cubicBezTo>
                    <a:pt x="149" y="276"/>
                    <a:pt x="144" y="276"/>
                    <a:pt x="139" y="276"/>
                  </a:cubicBezTo>
                  <a:cubicBezTo>
                    <a:pt x="95" y="275"/>
                    <a:pt x="95" y="268"/>
                    <a:pt x="95" y="254"/>
                  </a:cubicBezTo>
                  <a:cubicBezTo>
                    <a:pt x="96" y="173"/>
                    <a:pt x="98" y="93"/>
                    <a:pt x="99" y="1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76" name=""/>
            <p:cNvSpPr/>
            <p:nvPr/>
          </p:nvSpPr>
          <p:spPr>
            <a:xfrm>
              <a:off x="1438560" y="3786840"/>
              <a:ext cx="403920" cy="12240"/>
            </a:xfrm>
            <a:custGeom>
              <a:avLst/>
              <a:gdLst>
                <a:gd name="textAreaLeft" fmla="*/ 0 w 403920"/>
                <a:gd name="textAreaRight" fmla="*/ 406080 w 403920"/>
                <a:gd name="textAreaTop" fmla="*/ 0 h 12240"/>
                <a:gd name="textAreaBottom" fmla="*/ 14400 h 12240"/>
              </a:gdLst>
              <a:ahLst/>
              <a:rect l="textAreaLeft" t="textAreaTop" r="textAreaRight" b="textAreaBottom"/>
              <a:pathLst>
                <a:path w="1128" h="40">
                  <a:moveTo>
                    <a:pt x="1" y="0"/>
                  </a:moveTo>
                  <a:cubicBezTo>
                    <a:pt x="376" y="5"/>
                    <a:pt x="752" y="10"/>
                    <a:pt x="1128" y="15"/>
                  </a:cubicBezTo>
                  <a:cubicBezTo>
                    <a:pt x="1128" y="23"/>
                    <a:pt x="1127" y="32"/>
                    <a:pt x="1127" y="40"/>
                  </a:cubicBezTo>
                  <a:cubicBezTo>
                    <a:pt x="752" y="35"/>
                    <a:pt x="376" y="30"/>
                    <a:pt x="0" y="25"/>
                  </a:cubicBezTo>
                  <a:cubicBezTo>
                    <a:pt x="0" y="17"/>
                    <a:pt x="0" y="9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0600" bIns="-306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77" name=""/>
            <p:cNvSpPr/>
            <p:nvPr/>
          </p:nvSpPr>
          <p:spPr>
            <a:xfrm>
              <a:off x="1444680" y="3893400"/>
              <a:ext cx="68760" cy="104760"/>
            </a:xfrm>
            <a:custGeom>
              <a:avLst/>
              <a:gdLst>
                <a:gd name="textAreaLeft" fmla="*/ 0 w 68760"/>
                <a:gd name="textAreaRight" fmla="*/ 70920 w 68760"/>
                <a:gd name="textAreaTop" fmla="*/ 0 h 104760"/>
                <a:gd name="textAreaBottom" fmla="*/ 106920 h 104760"/>
              </a:gdLst>
              <a:ahLst/>
              <a:rect l="textAreaLeft" t="textAreaTop" r="textAreaRight" b="textAreaBottom"/>
              <a:pathLst>
                <a:path w="197" h="297">
                  <a:moveTo>
                    <a:pt x="95" y="143"/>
                  </a:moveTo>
                  <a:cubicBezTo>
                    <a:pt x="128" y="144"/>
                    <a:pt x="152" y="167"/>
                    <a:pt x="152" y="215"/>
                  </a:cubicBezTo>
                  <a:cubicBezTo>
                    <a:pt x="151" y="268"/>
                    <a:pt x="119" y="284"/>
                    <a:pt x="95" y="283"/>
                  </a:cubicBezTo>
                  <a:cubicBezTo>
                    <a:pt x="77" y="283"/>
                    <a:pt x="39" y="277"/>
                    <a:pt x="22" y="252"/>
                  </a:cubicBezTo>
                  <a:cubicBezTo>
                    <a:pt x="43" y="251"/>
                    <a:pt x="47" y="237"/>
                    <a:pt x="47" y="228"/>
                  </a:cubicBezTo>
                  <a:cubicBezTo>
                    <a:pt x="47" y="213"/>
                    <a:pt x="37" y="204"/>
                    <a:pt x="24" y="204"/>
                  </a:cubicBezTo>
                  <a:cubicBezTo>
                    <a:pt x="12" y="204"/>
                    <a:pt x="0" y="211"/>
                    <a:pt x="0" y="229"/>
                  </a:cubicBezTo>
                  <a:cubicBezTo>
                    <a:pt x="-1" y="270"/>
                    <a:pt x="44" y="297"/>
                    <a:pt x="95" y="297"/>
                  </a:cubicBezTo>
                  <a:cubicBezTo>
                    <a:pt x="156" y="298"/>
                    <a:pt x="197" y="258"/>
                    <a:pt x="197" y="215"/>
                  </a:cubicBezTo>
                  <a:cubicBezTo>
                    <a:pt x="198" y="180"/>
                    <a:pt x="170" y="146"/>
                    <a:pt x="123" y="137"/>
                  </a:cubicBezTo>
                  <a:cubicBezTo>
                    <a:pt x="169" y="119"/>
                    <a:pt x="187" y="88"/>
                    <a:pt x="187" y="61"/>
                  </a:cubicBezTo>
                  <a:cubicBezTo>
                    <a:pt x="187" y="26"/>
                    <a:pt x="148" y="0"/>
                    <a:pt x="100" y="0"/>
                  </a:cubicBezTo>
                  <a:cubicBezTo>
                    <a:pt x="53" y="-1"/>
                    <a:pt x="16" y="22"/>
                    <a:pt x="16" y="57"/>
                  </a:cubicBezTo>
                  <a:cubicBezTo>
                    <a:pt x="16" y="71"/>
                    <a:pt x="24" y="80"/>
                    <a:pt x="36" y="80"/>
                  </a:cubicBezTo>
                  <a:cubicBezTo>
                    <a:pt x="50" y="81"/>
                    <a:pt x="59" y="70"/>
                    <a:pt x="59" y="58"/>
                  </a:cubicBezTo>
                  <a:cubicBezTo>
                    <a:pt x="60" y="45"/>
                    <a:pt x="51" y="36"/>
                    <a:pt x="37" y="34"/>
                  </a:cubicBezTo>
                  <a:cubicBezTo>
                    <a:pt x="53" y="17"/>
                    <a:pt x="83" y="12"/>
                    <a:pt x="98" y="12"/>
                  </a:cubicBezTo>
                  <a:cubicBezTo>
                    <a:pt x="118" y="12"/>
                    <a:pt x="146" y="22"/>
                    <a:pt x="145" y="61"/>
                  </a:cubicBezTo>
                  <a:cubicBezTo>
                    <a:pt x="145" y="78"/>
                    <a:pt x="138" y="98"/>
                    <a:pt x="127" y="112"/>
                  </a:cubicBezTo>
                  <a:cubicBezTo>
                    <a:pt x="113" y="128"/>
                    <a:pt x="100" y="129"/>
                    <a:pt x="79" y="131"/>
                  </a:cubicBezTo>
                  <a:cubicBezTo>
                    <a:pt x="67" y="130"/>
                    <a:pt x="67" y="130"/>
                    <a:pt x="65" y="130"/>
                  </a:cubicBezTo>
                  <a:cubicBezTo>
                    <a:pt x="64" y="130"/>
                    <a:pt x="60" y="132"/>
                    <a:pt x="60" y="137"/>
                  </a:cubicBezTo>
                  <a:cubicBezTo>
                    <a:pt x="60" y="143"/>
                    <a:pt x="64" y="143"/>
                    <a:pt x="72" y="143"/>
                  </a:cubicBezTo>
                  <a:cubicBezTo>
                    <a:pt x="80" y="143"/>
                    <a:pt x="87" y="143"/>
                    <a:pt x="95" y="14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78" name=""/>
            <p:cNvSpPr/>
            <p:nvPr/>
          </p:nvSpPr>
          <p:spPr>
            <a:xfrm>
              <a:off x="1538280" y="3925800"/>
              <a:ext cx="61200" cy="65520"/>
            </a:xfrm>
            <a:custGeom>
              <a:avLst/>
              <a:gdLst>
                <a:gd name="textAreaLeft" fmla="*/ 0 w 61200"/>
                <a:gd name="textAreaRight" fmla="*/ 63360 w 61200"/>
                <a:gd name="textAreaTop" fmla="*/ 0 h 65520"/>
                <a:gd name="textAreaBottom" fmla="*/ 67680 h 65520"/>
              </a:gdLst>
              <a:ahLst/>
              <a:rect l="textAreaLeft" t="textAreaTop" r="textAreaRight" b="textAreaBottom"/>
              <a:pathLst>
                <a:path w="176" h="188">
                  <a:moveTo>
                    <a:pt x="100" y="94"/>
                  </a:moveTo>
                  <a:cubicBezTo>
                    <a:pt x="135" y="79"/>
                    <a:pt x="153" y="73"/>
                    <a:pt x="163" y="68"/>
                  </a:cubicBezTo>
                  <a:cubicBezTo>
                    <a:pt x="170" y="65"/>
                    <a:pt x="176" y="63"/>
                    <a:pt x="176" y="54"/>
                  </a:cubicBezTo>
                  <a:cubicBezTo>
                    <a:pt x="176" y="47"/>
                    <a:pt x="169" y="40"/>
                    <a:pt x="162" y="40"/>
                  </a:cubicBezTo>
                  <a:cubicBezTo>
                    <a:pt x="159" y="40"/>
                    <a:pt x="159" y="40"/>
                    <a:pt x="153" y="43"/>
                  </a:cubicBezTo>
                  <a:cubicBezTo>
                    <a:pt x="133" y="57"/>
                    <a:pt x="113" y="70"/>
                    <a:pt x="93" y="83"/>
                  </a:cubicBezTo>
                  <a:cubicBezTo>
                    <a:pt x="96" y="61"/>
                    <a:pt x="99" y="40"/>
                    <a:pt x="101" y="18"/>
                  </a:cubicBezTo>
                  <a:cubicBezTo>
                    <a:pt x="103" y="11"/>
                    <a:pt x="101" y="0"/>
                    <a:pt x="89" y="0"/>
                  </a:cubicBezTo>
                  <a:cubicBezTo>
                    <a:pt x="84" y="0"/>
                    <a:pt x="75" y="3"/>
                    <a:pt x="75" y="12"/>
                  </a:cubicBezTo>
                  <a:cubicBezTo>
                    <a:pt x="75" y="16"/>
                    <a:pt x="77" y="30"/>
                    <a:pt x="76" y="33"/>
                  </a:cubicBezTo>
                  <a:cubicBezTo>
                    <a:pt x="78" y="41"/>
                    <a:pt x="79" y="72"/>
                    <a:pt x="81" y="83"/>
                  </a:cubicBezTo>
                  <a:cubicBezTo>
                    <a:pt x="62" y="69"/>
                    <a:pt x="43" y="55"/>
                    <a:pt x="24" y="42"/>
                  </a:cubicBezTo>
                  <a:cubicBezTo>
                    <a:pt x="19" y="40"/>
                    <a:pt x="19" y="38"/>
                    <a:pt x="13" y="38"/>
                  </a:cubicBezTo>
                  <a:cubicBezTo>
                    <a:pt x="6" y="38"/>
                    <a:pt x="1" y="45"/>
                    <a:pt x="1" y="52"/>
                  </a:cubicBezTo>
                  <a:cubicBezTo>
                    <a:pt x="1" y="61"/>
                    <a:pt x="6" y="63"/>
                    <a:pt x="10" y="64"/>
                  </a:cubicBezTo>
                  <a:cubicBezTo>
                    <a:pt x="31" y="74"/>
                    <a:pt x="53" y="84"/>
                    <a:pt x="74" y="94"/>
                  </a:cubicBezTo>
                  <a:cubicBezTo>
                    <a:pt x="39" y="107"/>
                    <a:pt x="23" y="114"/>
                    <a:pt x="12" y="119"/>
                  </a:cubicBezTo>
                  <a:cubicBezTo>
                    <a:pt x="4" y="123"/>
                    <a:pt x="0" y="125"/>
                    <a:pt x="0" y="132"/>
                  </a:cubicBezTo>
                  <a:cubicBezTo>
                    <a:pt x="0" y="140"/>
                    <a:pt x="5" y="146"/>
                    <a:pt x="12" y="146"/>
                  </a:cubicBezTo>
                  <a:cubicBezTo>
                    <a:pt x="16" y="146"/>
                    <a:pt x="17" y="146"/>
                    <a:pt x="23" y="143"/>
                  </a:cubicBezTo>
                  <a:cubicBezTo>
                    <a:pt x="42" y="130"/>
                    <a:pt x="61" y="117"/>
                    <a:pt x="81" y="104"/>
                  </a:cubicBezTo>
                  <a:cubicBezTo>
                    <a:pt x="78" y="127"/>
                    <a:pt x="76" y="150"/>
                    <a:pt x="73" y="173"/>
                  </a:cubicBezTo>
                  <a:cubicBezTo>
                    <a:pt x="73" y="184"/>
                    <a:pt x="81" y="188"/>
                    <a:pt x="87" y="188"/>
                  </a:cubicBezTo>
                  <a:cubicBezTo>
                    <a:pt x="92" y="188"/>
                    <a:pt x="99" y="184"/>
                    <a:pt x="99" y="174"/>
                  </a:cubicBezTo>
                  <a:cubicBezTo>
                    <a:pt x="99" y="170"/>
                    <a:pt x="98" y="158"/>
                    <a:pt x="98" y="152"/>
                  </a:cubicBezTo>
                  <a:cubicBezTo>
                    <a:pt x="98" y="145"/>
                    <a:pt x="95" y="113"/>
                    <a:pt x="93" y="105"/>
                  </a:cubicBezTo>
                  <a:cubicBezTo>
                    <a:pt x="110" y="116"/>
                    <a:pt x="128" y="127"/>
                    <a:pt x="145" y="139"/>
                  </a:cubicBezTo>
                  <a:cubicBezTo>
                    <a:pt x="155" y="148"/>
                    <a:pt x="157" y="148"/>
                    <a:pt x="161" y="148"/>
                  </a:cubicBezTo>
                  <a:cubicBezTo>
                    <a:pt x="168" y="148"/>
                    <a:pt x="175" y="143"/>
                    <a:pt x="175" y="134"/>
                  </a:cubicBezTo>
                  <a:cubicBezTo>
                    <a:pt x="175" y="127"/>
                    <a:pt x="170" y="123"/>
                    <a:pt x="164" y="121"/>
                  </a:cubicBezTo>
                  <a:cubicBezTo>
                    <a:pt x="143" y="112"/>
                    <a:pt x="122" y="103"/>
                    <a:pt x="100" y="9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680" bIns="226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79" name=""/>
            <p:cNvSpPr/>
            <p:nvPr/>
          </p:nvSpPr>
          <p:spPr>
            <a:xfrm>
              <a:off x="1624320" y="3895560"/>
              <a:ext cx="66600" cy="105120"/>
            </a:xfrm>
            <a:custGeom>
              <a:avLst/>
              <a:gdLst>
                <a:gd name="textAreaLeft" fmla="*/ 0 w 66600"/>
                <a:gd name="textAreaRight" fmla="*/ 68760 w 66600"/>
                <a:gd name="textAreaTop" fmla="*/ 0 h 105120"/>
                <a:gd name="textAreaBottom" fmla="*/ 107280 h 105120"/>
              </a:gdLst>
              <a:ahLst/>
              <a:rect l="textAreaLeft" t="textAreaTop" r="textAreaRight" b="textAreaBottom"/>
              <a:pathLst>
                <a:path w="191" h="298">
                  <a:moveTo>
                    <a:pt x="43" y="46"/>
                  </a:moveTo>
                  <a:cubicBezTo>
                    <a:pt x="64" y="51"/>
                    <a:pt x="78" y="52"/>
                    <a:pt x="85" y="52"/>
                  </a:cubicBezTo>
                  <a:cubicBezTo>
                    <a:pt x="141" y="52"/>
                    <a:pt x="174" y="14"/>
                    <a:pt x="174" y="7"/>
                  </a:cubicBezTo>
                  <a:cubicBezTo>
                    <a:pt x="174" y="3"/>
                    <a:pt x="173" y="1"/>
                    <a:pt x="171" y="1"/>
                  </a:cubicBezTo>
                  <a:cubicBezTo>
                    <a:pt x="169" y="1"/>
                    <a:pt x="169" y="1"/>
                    <a:pt x="168" y="3"/>
                  </a:cubicBezTo>
                  <a:cubicBezTo>
                    <a:pt x="157" y="7"/>
                    <a:pt x="134" y="15"/>
                    <a:pt x="101" y="15"/>
                  </a:cubicBezTo>
                  <a:cubicBezTo>
                    <a:pt x="90" y="15"/>
                    <a:pt x="66" y="12"/>
                    <a:pt x="38" y="1"/>
                  </a:cubicBezTo>
                  <a:cubicBezTo>
                    <a:pt x="35" y="0"/>
                    <a:pt x="35" y="0"/>
                    <a:pt x="33" y="0"/>
                  </a:cubicBezTo>
                  <a:cubicBezTo>
                    <a:pt x="28" y="0"/>
                    <a:pt x="28" y="5"/>
                    <a:pt x="28" y="10"/>
                  </a:cubicBezTo>
                  <a:cubicBezTo>
                    <a:pt x="27" y="53"/>
                    <a:pt x="26" y="96"/>
                    <a:pt x="26" y="139"/>
                  </a:cubicBezTo>
                  <a:cubicBezTo>
                    <a:pt x="26" y="147"/>
                    <a:pt x="26" y="152"/>
                    <a:pt x="33" y="152"/>
                  </a:cubicBezTo>
                  <a:cubicBezTo>
                    <a:pt x="36" y="152"/>
                    <a:pt x="36" y="152"/>
                    <a:pt x="42" y="147"/>
                  </a:cubicBezTo>
                  <a:cubicBezTo>
                    <a:pt x="61" y="122"/>
                    <a:pt x="87" y="119"/>
                    <a:pt x="101" y="119"/>
                  </a:cubicBezTo>
                  <a:cubicBezTo>
                    <a:pt x="128" y="120"/>
                    <a:pt x="140" y="141"/>
                    <a:pt x="141" y="145"/>
                  </a:cubicBezTo>
                  <a:cubicBezTo>
                    <a:pt x="148" y="159"/>
                    <a:pt x="151" y="175"/>
                    <a:pt x="151" y="201"/>
                  </a:cubicBezTo>
                  <a:cubicBezTo>
                    <a:pt x="151" y="214"/>
                    <a:pt x="150" y="240"/>
                    <a:pt x="136" y="258"/>
                  </a:cubicBezTo>
                  <a:cubicBezTo>
                    <a:pt x="126" y="274"/>
                    <a:pt x="108" y="284"/>
                    <a:pt x="87" y="284"/>
                  </a:cubicBezTo>
                  <a:cubicBezTo>
                    <a:pt x="59" y="283"/>
                    <a:pt x="30" y="267"/>
                    <a:pt x="19" y="239"/>
                  </a:cubicBezTo>
                  <a:cubicBezTo>
                    <a:pt x="35" y="241"/>
                    <a:pt x="44" y="230"/>
                    <a:pt x="44" y="218"/>
                  </a:cubicBezTo>
                  <a:cubicBezTo>
                    <a:pt x="44" y="198"/>
                    <a:pt x="29" y="194"/>
                    <a:pt x="23" y="194"/>
                  </a:cubicBezTo>
                  <a:cubicBezTo>
                    <a:pt x="22" y="194"/>
                    <a:pt x="1" y="194"/>
                    <a:pt x="0" y="219"/>
                  </a:cubicBezTo>
                  <a:cubicBezTo>
                    <a:pt x="0" y="258"/>
                    <a:pt x="34" y="297"/>
                    <a:pt x="87" y="298"/>
                  </a:cubicBezTo>
                  <a:cubicBezTo>
                    <a:pt x="141" y="299"/>
                    <a:pt x="190" y="259"/>
                    <a:pt x="191" y="204"/>
                  </a:cubicBezTo>
                  <a:cubicBezTo>
                    <a:pt x="192" y="154"/>
                    <a:pt x="156" y="107"/>
                    <a:pt x="102" y="107"/>
                  </a:cubicBezTo>
                  <a:cubicBezTo>
                    <a:pt x="84" y="107"/>
                    <a:pt x="61" y="112"/>
                    <a:pt x="42" y="127"/>
                  </a:cubicBezTo>
                  <a:cubicBezTo>
                    <a:pt x="42" y="100"/>
                    <a:pt x="43" y="73"/>
                    <a:pt x="43" y="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80" name=""/>
            <p:cNvSpPr/>
            <p:nvPr/>
          </p:nvSpPr>
          <p:spPr>
            <a:xfrm>
              <a:off x="1740960" y="3806640"/>
              <a:ext cx="53640" cy="72720"/>
            </a:xfrm>
            <a:custGeom>
              <a:avLst/>
              <a:gdLst>
                <a:gd name="textAreaLeft" fmla="*/ 0 w 53640"/>
                <a:gd name="textAreaRight" fmla="*/ 55800 w 53640"/>
                <a:gd name="textAreaTop" fmla="*/ 0 h 72720"/>
                <a:gd name="textAreaBottom" fmla="*/ 74880 h 72720"/>
              </a:gdLst>
              <a:ahLst/>
              <a:rect l="textAreaLeft" t="textAreaTop" r="textAreaRight" b="textAreaBottom"/>
              <a:pathLst>
                <a:path w="155" h="208">
                  <a:moveTo>
                    <a:pt x="154" y="148"/>
                  </a:moveTo>
                  <a:cubicBezTo>
                    <a:pt x="150" y="148"/>
                    <a:pt x="145" y="148"/>
                    <a:pt x="140" y="148"/>
                  </a:cubicBezTo>
                  <a:cubicBezTo>
                    <a:pt x="140" y="155"/>
                    <a:pt x="136" y="173"/>
                    <a:pt x="131" y="176"/>
                  </a:cubicBezTo>
                  <a:cubicBezTo>
                    <a:pt x="129" y="178"/>
                    <a:pt x="103" y="177"/>
                    <a:pt x="98" y="177"/>
                  </a:cubicBezTo>
                  <a:cubicBezTo>
                    <a:pt x="78" y="177"/>
                    <a:pt x="58" y="177"/>
                    <a:pt x="38" y="177"/>
                  </a:cubicBezTo>
                  <a:cubicBezTo>
                    <a:pt x="58" y="163"/>
                    <a:pt x="81" y="145"/>
                    <a:pt x="100" y="133"/>
                  </a:cubicBezTo>
                  <a:cubicBezTo>
                    <a:pt x="128" y="114"/>
                    <a:pt x="155" y="97"/>
                    <a:pt x="155" y="63"/>
                  </a:cubicBezTo>
                  <a:cubicBezTo>
                    <a:pt x="156" y="24"/>
                    <a:pt x="118" y="0"/>
                    <a:pt x="74" y="0"/>
                  </a:cubicBezTo>
                  <a:cubicBezTo>
                    <a:pt x="32" y="-1"/>
                    <a:pt x="2" y="24"/>
                    <a:pt x="2" y="54"/>
                  </a:cubicBezTo>
                  <a:cubicBezTo>
                    <a:pt x="1" y="70"/>
                    <a:pt x="15" y="74"/>
                    <a:pt x="19" y="74"/>
                  </a:cubicBezTo>
                  <a:cubicBezTo>
                    <a:pt x="28" y="74"/>
                    <a:pt x="38" y="68"/>
                    <a:pt x="38" y="54"/>
                  </a:cubicBezTo>
                  <a:cubicBezTo>
                    <a:pt x="38" y="44"/>
                    <a:pt x="30" y="38"/>
                    <a:pt x="21" y="36"/>
                  </a:cubicBezTo>
                  <a:cubicBezTo>
                    <a:pt x="30" y="22"/>
                    <a:pt x="48" y="14"/>
                    <a:pt x="67" y="14"/>
                  </a:cubicBezTo>
                  <a:cubicBezTo>
                    <a:pt x="98" y="14"/>
                    <a:pt x="122" y="32"/>
                    <a:pt x="122" y="63"/>
                  </a:cubicBezTo>
                  <a:cubicBezTo>
                    <a:pt x="122" y="89"/>
                    <a:pt x="104" y="108"/>
                    <a:pt x="79" y="129"/>
                  </a:cubicBezTo>
                  <a:cubicBezTo>
                    <a:pt x="54" y="150"/>
                    <a:pt x="29" y="171"/>
                    <a:pt x="3" y="192"/>
                  </a:cubicBezTo>
                  <a:cubicBezTo>
                    <a:pt x="0" y="196"/>
                    <a:pt x="0" y="196"/>
                    <a:pt x="0" y="197"/>
                  </a:cubicBezTo>
                  <a:cubicBezTo>
                    <a:pt x="0" y="200"/>
                    <a:pt x="0" y="203"/>
                    <a:pt x="0" y="206"/>
                  </a:cubicBezTo>
                  <a:cubicBezTo>
                    <a:pt x="47" y="207"/>
                    <a:pt x="95" y="207"/>
                    <a:pt x="143" y="208"/>
                  </a:cubicBezTo>
                  <a:cubicBezTo>
                    <a:pt x="147" y="188"/>
                    <a:pt x="150" y="168"/>
                    <a:pt x="154" y="14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9880" bIns="298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81" name=""/>
            <p:cNvSpPr/>
            <p:nvPr/>
          </p:nvSpPr>
          <p:spPr>
            <a:xfrm>
              <a:off x="1730520" y="3893400"/>
              <a:ext cx="73440" cy="4680"/>
            </a:xfrm>
            <a:custGeom>
              <a:avLst/>
              <a:gdLst>
                <a:gd name="textAreaLeft" fmla="*/ 0 w 73440"/>
                <a:gd name="textAreaRight" fmla="*/ 75600 w 73440"/>
                <a:gd name="textAreaTop" fmla="*/ 0 h 4680"/>
                <a:gd name="textAreaBottom" fmla="*/ 6840 h 4680"/>
              </a:gdLst>
              <a:ahLst/>
              <a:rect l="textAreaLeft" t="textAreaTop" r="textAreaRight" b="textAreaBottom"/>
              <a:pathLst>
                <a:path w="210" h="19">
                  <a:moveTo>
                    <a:pt x="0" y="0"/>
                  </a:moveTo>
                  <a:cubicBezTo>
                    <a:pt x="70" y="1"/>
                    <a:pt x="140" y="2"/>
                    <a:pt x="210" y="3"/>
                  </a:cubicBezTo>
                  <a:cubicBezTo>
                    <a:pt x="210" y="8"/>
                    <a:pt x="210" y="14"/>
                    <a:pt x="210" y="19"/>
                  </a:cubicBezTo>
                  <a:cubicBezTo>
                    <a:pt x="140" y="18"/>
                    <a:pt x="70" y="17"/>
                    <a:pt x="0" y="16"/>
                  </a:cubicBezTo>
                  <a:cubicBezTo>
                    <a:pt x="0" y="11"/>
                    <a:pt x="0" y="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82" name=""/>
            <p:cNvSpPr/>
            <p:nvPr/>
          </p:nvSpPr>
          <p:spPr>
            <a:xfrm>
              <a:off x="1738440" y="3909960"/>
              <a:ext cx="55080" cy="74160"/>
            </a:xfrm>
            <a:custGeom>
              <a:avLst/>
              <a:gdLst>
                <a:gd name="textAreaLeft" fmla="*/ 0 w 55080"/>
                <a:gd name="textAreaRight" fmla="*/ 57240 w 55080"/>
                <a:gd name="textAreaTop" fmla="*/ 0 h 74160"/>
                <a:gd name="textAreaBottom" fmla="*/ 76320 h 74160"/>
              </a:gdLst>
              <a:ahLst/>
              <a:rect l="textAreaLeft" t="textAreaTop" r="textAreaRight" b="textAreaBottom"/>
              <a:pathLst>
                <a:path w="159" h="212">
                  <a:moveTo>
                    <a:pt x="78" y="103"/>
                  </a:moveTo>
                  <a:cubicBezTo>
                    <a:pt x="106" y="103"/>
                    <a:pt x="125" y="121"/>
                    <a:pt x="124" y="153"/>
                  </a:cubicBezTo>
                  <a:cubicBezTo>
                    <a:pt x="124" y="185"/>
                    <a:pt x="104" y="200"/>
                    <a:pt x="76" y="200"/>
                  </a:cubicBezTo>
                  <a:cubicBezTo>
                    <a:pt x="73" y="200"/>
                    <a:pt x="36" y="199"/>
                    <a:pt x="21" y="183"/>
                  </a:cubicBezTo>
                  <a:cubicBezTo>
                    <a:pt x="35" y="182"/>
                    <a:pt x="38" y="173"/>
                    <a:pt x="38" y="164"/>
                  </a:cubicBezTo>
                  <a:cubicBezTo>
                    <a:pt x="39" y="153"/>
                    <a:pt x="30" y="146"/>
                    <a:pt x="19" y="146"/>
                  </a:cubicBezTo>
                  <a:cubicBezTo>
                    <a:pt x="9" y="146"/>
                    <a:pt x="0" y="151"/>
                    <a:pt x="0" y="165"/>
                  </a:cubicBezTo>
                  <a:cubicBezTo>
                    <a:pt x="0" y="197"/>
                    <a:pt x="36" y="212"/>
                    <a:pt x="78" y="212"/>
                  </a:cubicBezTo>
                  <a:cubicBezTo>
                    <a:pt x="129" y="213"/>
                    <a:pt x="159" y="183"/>
                    <a:pt x="159" y="153"/>
                  </a:cubicBezTo>
                  <a:cubicBezTo>
                    <a:pt x="159" y="128"/>
                    <a:pt x="139" y="105"/>
                    <a:pt x="104" y="98"/>
                  </a:cubicBezTo>
                  <a:cubicBezTo>
                    <a:pt x="141" y="86"/>
                    <a:pt x="150" y="63"/>
                    <a:pt x="150" y="45"/>
                  </a:cubicBezTo>
                  <a:cubicBezTo>
                    <a:pt x="150" y="18"/>
                    <a:pt x="119" y="0"/>
                    <a:pt x="81" y="0"/>
                  </a:cubicBezTo>
                  <a:cubicBezTo>
                    <a:pt x="44" y="-1"/>
                    <a:pt x="12" y="15"/>
                    <a:pt x="12" y="43"/>
                  </a:cubicBezTo>
                  <a:cubicBezTo>
                    <a:pt x="12" y="57"/>
                    <a:pt x="24" y="61"/>
                    <a:pt x="29" y="61"/>
                  </a:cubicBezTo>
                  <a:cubicBezTo>
                    <a:pt x="38" y="61"/>
                    <a:pt x="47" y="54"/>
                    <a:pt x="47" y="44"/>
                  </a:cubicBezTo>
                  <a:cubicBezTo>
                    <a:pt x="47" y="37"/>
                    <a:pt x="44" y="28"/>
                    <a:pt x="33" y="26"/>
                  </a:cubicBezTo>
                  <a:cubicBezTo>
                    <a:pt x="46" y="12"/>
                    <a:pt x="74" y="10"/>
                    <a:pt x="81" y="10"/>
                  </a:cubicBezTo>
                  <a:cubicBezTo>
                    <a:pt x="103" y="11"/>
                    <a:pt x="119" y="23"/>
                    <a:pt x="119" y="45"/>
                  </a:cubicBezTo>
                  <a:cubicBezTo>
                    <a:pt x="118" y="62"/>
                    <a:pt x="106" y="91"/>
                    <a:pt x="74" y="92"/>
                  </a:cubicBezTo>
                  <a:cubicBezTo>
                    <a:pt x="66" y="92"/>
                    <a:pt x="64" y="92"/>
                    <a:pt x="55" y="93"/>
                  </a:cubicBezTo>
                  <a:cubicBezTo>
                    <a:pt x="52" y="93"/>
                    <a:pt x="50" y="93"/>
                    <a:pt x="50" y="97"/>
                  </a:cubicBezTo>
                  <a:cubicBezTo>
                    <a:pt x="50" y="102"/>
                    <a:pt x="51" y="102"/>
                    <a:pt x="57" y="102"/>
                  </a:cubicBezTo>
                  <a:cubicBezTo>
                    <a:pt x="64" y="102"/>
                    <a:pt x="71" y="102"/>
                    <a:pt x="78" y="10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1320" bIns="313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83" name=""/>
            <p:cNvSpPr/>
            <p:nvPr/>
          </p:nvSpPr>
          <p:spPr>
            <a:xfrm>
              <a:off x="1944720" y="3772080"/>
              <a:ext cx="145800" cy="51840"/>
            </a:xfrm>
            <a:custGeom>
              <a:avLst/>
              <a:gdLst>
                <a:gd name="textAreaLeft" fmla="*/ 0 w 145800"/>
                <a:gd name="textAreaRight" fmla="*/ 147960 w 145800"/>
                <a:gd name="textAreaTop" fmla="*/ 0 h 51840"/>
                <a:gd name="textAreaBottom" fmla="*/ 54000 h 51840"/>
              </a:gdLst>
              <a:ahLst/>
              <a:rect l="textAreaLeft" t="textAreaTop" r="textAreaRight" b="textAreaBottom"/>
              <a:pathLst>
                <a:path w="411" h="150">
                  <a:moveTo>
                    <a:pt x="390" y="30"/>
                  </a:moveTo>
                  <a:cubicBezTo>
                    <a:pt x="398" y="30"/>
                    <a:pt x="411" y="30"/>
                    <a:pt x="411" y="18"/>
                  </a:cubicBezTo>
                  <a:cubicBezTo>
                    <a:pt x="411" y="5"/>
                    <a:pt x="399" y="5"/>
                    <a:pt x="390" y="5"/>
                  </a:cubicBezTo>
                  <a:cubicBezTo>
                    <a:pt x="267" y="3"/>
                    <a:pt x="144" y="2"/>
                    <a:pt x="21" y="0"/>
                  </a:cubicBezTo>
                  <a:cubicBezTo>
                    <a:pt x="14" y="0"/>
                    <a:pt x="2" y="0"/>
                    <a:pt x="2" y="12"/>
                  </a:cubicBezTo>
                  <a:cubicBezTo>
                    <a:pt x="2" y="25"/>
                    <a:pt x="14" y="25"/>
                    <a:pt x="23" y="25"/>
                  </a:cubicBezTo>
                  <a:cubicBezTo>
                    <a:pt x="145" y="26"/>
                    <a:pt x="267" y="28"/>
                    <a:pt x="390" y="30"/>
                  </a:cubicBezTo>
                  <a:moveTo>
                    <a:pt x="388" y="150"/>
                  </a:moveTo>
                  <a:cubicBezTo>
                    <a:pt x="397" y="150"/>
                    <a:pt x="409" y="150"/>
                    <a:pt x="409" y="138"/>
                  </a:cubicBezTo>
                  <a:cubicBezTo>
                    <a:pt x="409" y="126"/>
                    <a:pt x="397" y="125"/>
                    <a:pt x="388" y="125"/>
                  </a:cubicBezTo>
                  <a:cubicBezTo>
                    <a:pt x="266" y="124"/>
                    <a:pt x="144" y="122"/>
                    <a:pt x="21" y="120"/>
                  </a:cubicBezTo>
                  <a:cubicBezTo>
                    <a:pt x="13" y="120"/>
                    <a:pt x="0" y="120"/>
                    <a:pt x="0" y="133"/>
                  </a:cubicBezTo>
                  <a:cubicBezTo>
                    <a:pt x="0" y="145"/>
                    <a:pt x="12" y="145"/>
                    <a:pt x="19" y="145"/>
                  </a:cubicBezTo>
                  <a:cubicBezTo>
                    <a:pt x="142" y="147"/>
                    <a:pt x="265" y="148"/>
                    <a:pt x="388" y="15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" bIns="9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84" name=""/>
            <p:cNvSpPr/>
            <p:nvPr/>
          </p:nvSpPr>
          <p:spPr>
            <a:xfrm>
              <a:off x="2184120" y="3796920"/>
              <a:ext cx="133200" cy="8280"/>
            </a:xfrm>
            <a:custGeom>
              <a:avLst/>
              <a:gdLst>
                <a:gd name="textAreaLeft" fmla="*/ 0 w 133200"/>
                <a:gd name="textAreaRight" fmla="*/ 135360 w 133200"/>
                <a:gd name="textAreaTop" fmla="*/ 0 h 8280"/>
                <a:gd name="textAreaBottom" fmla="*/ 10440 h 8280"/>
              </a:gdLst>
              <a:ahLst/>
              <a:rect l="textAreaLeft" t="textAreaTop" r="textAreaRight" b="textAreaBottom"/>
              <a:pathLst>
                <a:path w="376" h="29">
                  <a:moveTo>
                    <a:pt x="355" y="29"/>
                  </a:moveTo>
                  <a:cubicBezTo>
                    <a:pt x="365" y="29"/>
                    <a:pt x="376" y="30"/>
                    <a:pt x="376" y="17"/>
                  </a:cubicBezTo>
                  <a:cubicBezTo>
                    <a:pt x="376" y="5"/>
                    <a:pt x="365" y="5"/>
                    <a:pt x="355" y="4"/>
                  </a:cubicBezTo>
                  <a:cubicBezTo>
                    <a:pt x="244" y="3"/>
                    <a:pt x="134" y="2"/>
                    <a:pt x="23" y="0"/>
                  </a:cubicBezTo>
                  <a:cubicBezTo>
                    <a:pt x="13" y="0"/>
                    <a:pt x="0" y="0"/>
                    <a:pt x="0" y="12"/>
                  </a:cubicBezTo>
                  <a:cubicBezTo>
                    <a:pt x="0" y="25"/>
                    <a:pt x="12" y="25"/>
                    <a:pt x="23" y="25"/>
                  </a:cubicBezTo>
                  <a:cubicBezTo>
                    <a:pt x="133" y="26"/>
                    <a:pt x="244" y="28"/>
                    <a:pt x="355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4560" bIns="-345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85" name=""/>
            <p:cNvSpPr/>
            <p:nvPr/>
          </p:nvSpPr>
          <p:spPr>
            <a:xfrm>
              <a:off x="2541600" y="3669840"/>
              <a:ext cx="53640" cy="102240"/>
            </a:xfrm>
            <a:custGeom>
              <a:avLst/>
              <a:gdLst>
                <a:gd name="textAreaLeft" fmla="*/ 0 w 53640"/>
                <a:gd name="textAreaRight" fmla="*/ 55800 w 53640"/>
                <a:gd name="textAreaTop" fmla="*/ 0 h 102240"/>
                <a:gd name="textAreaBottom" fmla="*/ 104400 h 102240"/>
              </a:gdLst>
              <a:ahLst/>
              <a:rect l="textAreaLeft" t="textAreaTop" r="textAreaRight" b="textAreaBottom"/>
              <a:pathLst>
                <a:path w="155" h="290">
                  <a:moveTo>
                    <a:pt x="99" y="13"/>
                  </a:moveTo>
                  <a:cubicBezTo>
                    <a:pt x="99" y="1"/>
                    <a:pt x="97" y="1"/>
                    <a:pt x="85" y="0"/>
                  </a:cubicBezTo>
                  <a:cubicBezTo>
                    <a:pt x="58" y="28"/>
                    <a:pt x="18" y="28"/>
                    <a:pt x="1" y="28"/>
                  </a:cubicBezTo>
                  <a:cubicBezTo>
                    <a:pt x="1" y="33"/>
                    <a:pt x="1" y="38"/>
                    <a:pt x="0" y="44"/>
                  </a:cubicBezTo>
                  <a:cubicBezTo>
                    <a:pt x="11" y="44"/>
                    <a:pt x="39" y="44"/>
                    <a:pt x="64" y="32"/>
                  </a:cubicBezTo>
                  <a:cubicBezTo>
                    <a:pt x="63" y="106"/>
                    <a:pt x="62" y="180"/>
                    <a:pt x="61" y="253"/>
                  </a:cubicBezTo>
                  <a:cubicBezTo>
                    <a:pt x="61" y="268"/>
                    <a:pt x="60" y="275"/>
                    <a:pt x="17" y="274"/>
                  </a:cubicBezTo>
                  <a:cubicBezTo>
                    <a:pt x="11" y="274"/>
                    <a:pt x="6" y="274"/>
                    <a:pt x="1" y="274"/>
                  </a:cubicBezTo>
                  <a:cubicBezTo>
                    <a:pt x="1" y="279"/>
                    <a:pt x="1" y="283"/>
                    <a:pt x="1" y="288"/>
                  </a:cubicBezTo>
                  <a:cubicBezTo>
                    <a:pt x="8" y="288"/>
                    <a:pt x="62" y="287"/>
                    <a:pt x="78" y="287"/>
                  </a:cubicBezTo>
                  <a:cubicBezTo>
                    <a:pt x="90" y="287"/>
                    <a:pt x="144" y="290"/>
                    <a:pt x="155" y="290"/>
                  </a:cubicBezTo>
                  <a:cubicBezTo>
                    <a:pt x="155" y="285"/>
                    <a:pt x="155" y="281"/>
                    <a:pt x="155" y="276"/>
                  </a:cubicBezTo>
                  <a:cubicBezTo>
                    <a:pt x="149" y="276"/>
                    <a:pt x="143" y="276"/>
                    <a:pt x="137" y="276"/>
                  </a:cubicBezTo>
                  <a:cubicBezTo>
                    <a:pt x="95" y="275"/>
                    <a:pt x="95" y="268"/>
                    <a:pt x="96" y="254"/>
                  </a:cubicBezTo>
                  <a:cubicBezTo>
                    <a:pt x="97" y="174"/>
                    <a:pt x="98" y="93"/>
                    <a:pt x="99" y="1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86" name=""/>
            <p:cNvSpPr/>
            <p:nvPr/>
          </p:nvSpPr>
          <p:spPr>
            <a:xfrm>
              <a:off x="2364480" y="3799080"/>
              <a:ext cx="403920" cy="12240"/>
            </a:xfrm>
            <a:custGeom>
              <a:avLst/>
              <a:gdLst>
                <a:gd name="textAreaLeft" fmla="*/ 0 w 403920"/>
                <a:gd name="textAreaRight" fmla="*/ 406080 w 403920"/>
                <a:gd name="textAreaTop" fmla="*/ 0 h 12240"/>
                <a:gd name="textAreaBottom" fmla="*/ 14400 h 12240"/>
              </a:gdLst>
              <a:ahLst/>
              <a:rect l="textAreaLeft" t="textAreaTop" r="textAreaRight" b="textAreaBottom"/>
              <a:pathLst>
                <a:path w="1128" h="40">
                  <a:moveTo>
                    <a:pt x="1" y="0"/>
                  </a:moveTo>
                  <a:cubicBezTo>
                    <a:pt x="376" y="5"/>
                    <a:pt x="752" y="10"/>
                    <a:pt x="1128" y="15"/>
                  </a:cubicBezTo>
                  <a:cubicBezTo>
                    <a:pt x="1128" y="24"/>
                    <a:pt x="1128" y="32"/>
                    <a:pt x="1128" y="40"/>
                  </a:cubicBezTo>
                  <a:cubicBezTo>
                    <a:pt x="752" y="35"/>
                    <a:pt x="376" y="30"/>
                    <a:pt x="0" y="25"/>
                  </a:cubicBezTo>
                  <a:cubicBezTo>
                    <a:pt x="1" y="17"/>
                    <a:pt x="1" y="9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0600" bIns="-306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87" name=""/>
            <p:cNvSpPr/>
            <p:nvPr/>
          </p:nvSpPr>
          <p:spPr>
            <a:xfrm>
              <a:off x="2370600" y="3905640"/>
              <a:ext cx="68760" cy="105120"/>
            </a:xfrm>
            <a:custGeom>
              <a:avLst/>
              <a:gdLst>
                <a:gd name="textAreaLeft" fmla="*/ 0 w 68760"/>
                <a:gd name="textAreaRight" fmla="*/ 70920 w 68760"/>
                <a:gd name="textAreaTop" fmla="*/ 0 h 105120"/>
                <a:gd name="textAreaBottom" fmla="*/ 107280 h 105120"/>
              </a:gdLst>
              <a:ahLst/>
              <a:rect l="textAreaLeft" t="textAreaTop" r="textAreaRight" b="textAreaBottom"/>
              <a:pathLst>
                <a:path w="197" h="298">
                  <a:moveTo>
                    <a:pt x="95" y="143"/>
                  </a:moveTo>
                  <a:cubicBezTo>
                    <a:pt x="128" y="144"/>
                    <a:pt x="153" y="167"/>
                    <a:pt x="152" y="215"/>
                  </a:cubicBezTo>
                  <a:cubicBezTo>
                    <a:pt x="151" y="268"/>
                    <a:pt x="120" y="284"/>
                    <a:pt x="95" y="283"/>
                  </a:cubicBezTo>
                  <a:cubicBezTo>
                    <a:pt x="78" y="283"/>
                    <a:pt x="39" y="277"/>
                    <a:pt x="22" y="252"/>
                  </a:cubicBezTo>
                  <a:cubicBezTo>
                    <a:pt x="43" y="251"/>
                    <a:pt x="47" y="237"/>
                    <a:pt x="47" y="228"/>
                  </a:cubicBezTo>
                  <a:cubicBezTo>
                    <a:pt x="47" y="214"/>
                    <a:pt x="37" y="205"/>
                    <a:pt x="25" y="204"/>
                  </a:cubicBezTo>
                  <a:cubicBezTo>
                    <a:pt x="12" y="204"/>
                    <a:pt x="0" y="211"/>
                    <a:pt x="0" y="229"/>
                  </a:cubicBezTo>
                  <a:cubicBezTo>
                    <a:pt x="-1" y="270"/>
                    <a:pt x="44" y="297"/>
                    <a:pt x="95" y="298"/>
                  </a:cubicBezTo>
                  <a:cubicBezTo>
                    <a:pt x="154" y="298"/>
                    <a:pt x="197" y="258"/>
                    <a:pt x="197" y="216"/>
                  </a:cubicBezTo>
                  <a:cubicBezTo>
                    <a:pt x="198" y="180"/>
                    <a:pt x="170" y="146"/>
                    <a:pt x="123" y="137"/>
                  </a:cubicBezTo>
                  <a:cubicBezTo>
                    <a:pt x="169" y="120"/>
                    <a:pt x="185" y="88"/>
                    <a:pt x="185" y="61"/>
                  </a:cubicBezTo>
                  <a:cubicBezTo>
                    <a:pt x="186" y="26"/>
                    <a:pt x="149" y="1"/>
                    <a:pt x="101" y="0"/>
                  </a:cubicBezTo>
                  <a:cubicBezTo>
                    <a:pt x="53" y="-1"/>
                    <a:pt x="16" y="22"/>
                    <a:pt x="16" y="57"/>
                  </a:cubicBezTo>
                  <a:cubicBezTo>
                    <a:pt x="16" y="72"/>
                    <a:pt x="24" y="80"/>
                    <a:pt x="37" y="81"/>
                  </a:cubicBezTo>
                  <a:cubicBezTo>
                    <a:pt x="51" y="81"/>
                    <a:pt x="59" y="70"/>
                    <a:pt x="60" y="58"/>
                  </a:cubicBezTo>
                  <a:cubicBezTo>
                    <a:pt x="60" y="46"/>
                    <a:pt x="51" y="37"/>
                    <a:pt x="37" y="35"/>
                  </a:cubicBezTo>
                  <a:cubicBezTo>
                    <a:pt x="53" y="17"/>
                    <a:pt x="83" y="12"/>
                    <a:pt x="99" y="12"/>
                  </a:cubicBezTo>
                  <a:cubicBezTo>
                    <a:pt x="118" y="13"/>
                    <a:pt x="146" y="22"/>
                    <a:pt x="145" y="61"/>
                  </a:cubicBezTo>
                  <a:cubicBezTo>
                    <a:pt x="145" y="79"/>
                    <a:pt x="138" y="98"/>
                    <a:pt x="127" y="112"/>
                  </a:cubicBezTo>
                  <a:cubicBezTo>
                    <a:pt x="113" y="128"/>
                    <a:pt x="101" y="129"/>
                    <a:pt x="78" y="131"/>
                  </a:cubicBezTo>
                  <a:cubicBezTo>
                    <a:pt x="67" y="131"/>
                    <a:pt x="67" y="131"/>
                    <a:pt x="66" y="131"/>
                  </a:cubicBezTo>
                  <a:cubicBezTo>
                    <a:pt x="64" y="131"/>
                    <a:pt x="60" y="132"/>
                    <a:pt x="60" y="138"/>
                  </a:cubicBezTo>
                  <a:cubicBezTo>
                    <a:pt x="60" y="143"/>
                    <a:pt x="64" y="143"/>
                    <a:pt x="73" y="143"/>
                  </a:cubicBezTo>
                  <a:cubicBezTo>
                    <a:pt x="80" y="143"/>
                    <a:pt x="88" y="143"/>
                    <a:pt x="95" y="14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88" name=""/>
            <p:cNvSpPr/>
            <p:nvPr/>
          </p:nvSpPr>
          <p:spPr>
            <a:xfrm>
              <a:off x="2464200" y="3938040"/>
              <a:ext cx="60480" cy="65520"/>
            </a:xfrm>
            <a:custGeom>
              <a:avLst/>
              <a:gdLst>
                <a:gd name="textAreaLeft" fmla="*/ 0 w 60480"/>
                <a:gd name="textAreaRight" fmla="*/ 62640 w 60480"/>
                <a:gd name="textAreaTop" fmla="*/ 0 h 65520"/>
                <a:gd name="textAreaBottom" fmla="*/ 67680 h 65520"/>
              </a:gdLst>
              <a:ahLst/>
              <a:rect l="textAreaLeft" t="textAreaTop" r="textAreaRight" b="textAreaBottom"/>
              <a:pathLst>
                <a:path w="174" h="188">
                  <a:moveTo>
                    <a:pt x="100" y="94"/>
                  </a:moveTo>
                  <a:cubicBezTo>
                    <a:pt x="136" y="79"/>
                    <a:pt x="151" y="74"/>
                    <a:pt x="164" y="68"/>
                  </a:cubicBezTo>
                  <a:cubicBezTo>
                    <a:pt x="171" y="65"/>
                    <a:pt x="174" y="63"/>
                    <a:pt x="174" y="54"/>
                  </a:cubicBezTo>
                  <a:cubicBezTo>
                    <a:pt x="174" y="47"/>
                    <a:pt x="169" y="40"/>
                    <a:pt x="162" y="40"/>
                  </a:cubicBezTo>
                  <a:cubicBezTo>
                    <a:pt x="159" y="40"/>
                    <a:pt x="159" y="40"/>
                    <a:pt x="153" y="43"/>
                  </a:cubicBezTo>
                  <a:cubicBezTo>
                    <a:pt x="133" y="57"/>
                    <a:pt x="113" y="70"/>
                    <a:pt x="94" y="83"/>
                  </a:cubicBezTo>
                  <a:cubicBezTo>
                    <a:pt x="96" y="62"/>
                    <a:pt x="99" y="40"/>
                    <a:pt x="101" y="18"/>
                  </a:cubicBezTo>
                  <a:cubicBezTo>
                    <a:pt x="101" y="11"/>
                    <a:pt x="102" y="0"/>
                    <a:pt x="89" y="0"/>
                  </a:cubicBezTo>
                  <a:cubicBezTo>
                    <a:pt x="84" y="0"/>
                    <a:pt x="75" y="3"/>
                    <a:pt x="75" y="12"/>
                  </a:cubicBezTo>
                  <a:cubicBezTo>
                    <a:pt x="75" y="16"/>
                    <a:pt x="77" y="30"/>
                    <a:pt x="77" y="34"/>
                  </a:cubicBezTo>
                  <a:cubicBezTo>
                    <a:pt x="78" y="41"/>
                    <a:pt x="80" y="73"/>
                    <a:pt x="81" y="83"/>
                  </a:cubicBezTo>
                  <a:cubicBezTo>
                    <a:pt x="62" y="69"/>
                    <a:pt x="43" y="56"/>
                    <a:pt x="24" y="42"/>
                  </a:cubicBezTo>
                  <a:cubicBezTo>
                    <a:pt x="19" y="40"/>
                    <a:pt x="17" y="38"/>
                    <a:pt x="14" y="38"/>
                  </a:cubicBezTo>
                  <a:cubicBezTo>
                    <a:pt x="7" y="38"/>
                    <a:pt x="1" y="45"/>
                    <a:pt x="1" y="52"/>
                  </a:cubicBezTo>
                  <a:cubicBezTo>
                    <a:pt x="1" y="61"/>
                    <a:pt x="6" y="63"/>
                    <a:pt x="10" y="65"/>
                  </a:cubicBezTo>
                  <a:cubicBezTo>
                    <a:pt x="31" y="74"/>
                    <a:pt x="53" y="84"/>
                    <a:pt x="74" y="94"/>
                  </a:cubicBezTo>
                  <a:cubicBezTo>
                    <a:pt x="39" y="107"/>
                    <a:pt x="23" y="114"/>
                    <a:pt x="13" y="120"/>
                  </a:cubicBezTo>
                  <a:cubicBezTo>
                    <a:pt x="4" y="123"/>
                    <a:pt x="0" y="125"/>
                    <a:pt x="0" y="132"/>
                  </a:cubicBezTo>
                  <a:cubicBezTo>
                    <a:pt x="0" y="141"/>
                    <a:pt x="5" y="146"/>
                    <a:pt x="12" y="146"/>
                  </a:cubicBezTo>
                  <a:cubicBezTo>
                    <a:pt x="16" y="146"/>
                    <a:pt x="16" y="146"/>
                    <a:pt x="21" y="143"/>
                  </a:cubicBezTo>
                  <a:cubicBezTo>
                    <a:pt x="41" y="130"/>
                    <a:pt x="61" y="117"/>
                    <a:pt x="81" y="105"/>
                  </a:cubicBezTo>
                  <a:cubicBezTo>
                    <a:pt x="78" y="127"/>
                    <a:pt x="76" y="150"/>
                    <a:pt x="73" y="173"/>
                  </a:cubicBezTo>
                  <a:cubicBezTo>
                    <a:pt x="73" y="184"/>
                    <a:pt x="82" y="188"/>
                    <a:pt x="87" y="188"/>
                  </a:cubicBezTo>
                  <a:cubicBezTo>
                    <a:pt x="92" y="188"/>
                    <a:pt x="99" y="184"/>
                    <a:pt x="99" y="174"/>
                  </a:cubicBezTo>
                  <a:cubicBezTo>
                    <a:pt x="99" y="170"/>
                    <a:pt x="98" y="158"/>
                    <a:pt x="98" y="153"/>
                  </a:cubicBezTo>
                  <a:cubicBezTo>
                    <a:pt x="96" y="145"/>
                    <a:pt x="95" y="114"/>
                    <a:pt x="93" y="105"/>
                  </a:cubicBezTo>
                  <a:cubicBezTo>
                    <a:pt x="111" y="116"/>
                    <a:pt x="128" y="128"/>
                    <a:pt x="145" y="139"/>
                  </a:cubicBezTo>
                  <a:cubicBezTo>
                    <a:pt x="156" y="148"/>
                    <a:pt x="157" y="148"/>
                    <a:pt x="161" y="148"/>
                  </a:cubicBezTo>
                  <a:cubicBezTo>
                    <a:pt x="168" y="148"/>
                    <a:pt x="173" y="143"/>
                    <a:pt x="173" y="134"/>
                  </a:cubicBezTo>
                  <a:cubicBezTo>
                    <a:pt x="173" y="127"/>
                    <a:pt x="170" y="123"/>
                    <a:pt x="165" y="122"/>
                  </a:cubicBezTo>
                  <a:cubicBezTo>
                    <a:pt x="143" y="112"/>
                    <a:pt x="122" y="103"/>
                    <a:pt x="100" y="9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680" bIns="226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89" name=""/>
            <p:cNvSpPr/>
            <p:nvPr/>
          </p:nvSpPr>
          <p:spPr>
            <a:xfrm>
              <a:off x="2550600" y="3907800"/>
              <a:ext cx="66240" cy="105120"/>
            </a:xfrm>
            <a:custGeom>
              <a:avLst/>
              <a:gdLst>
                <a:gd name="textAreaLeft" fmla="*/ 0 w 66240"/>
                <a:gd name="textAreaRight" fmla="*/ 68400 w 66240"/>
                <a:gd name="textAreaTop" fmla="*/ 0 h 105120"/>
                <a:gd name="textAreaBottom" fmla="*/ 107280 h 105120"/>
              </a:gdLst>
              <a:ahLst/>
              <a:rect l="textAreaLeft" t="textAreaTop" r="textAreaRight" b="textAreaBottom"/>
              <a:pathLst>
                <a:path w="190" h="298">
                  <a:moveTo>
                    <a:pt x="42" y="46"/>
                  </a:moveTo>
                  <a:cubicBezTo>
                    <a:pt x="63" y="52"/>
                    <a:pt x="77" y="52"/>
                    <a:pt x="84" y="52"/>
                  </a:cubicBezTo>
                  <a:cubicBezTo>
                    <a:pt x="140" y="53"/>
                    <a:pt x="174" y="14"/>
                    <a:pt x="174" y="7"/>
                  </a:cubicBezTo>
                  <a:cubicBezTo>
                    <a:pt x="174" y="3"/>
                    <a:pt x="172" y="2"/>
                    <a:pt x="168" y="2"/>
                  </a:cubicBezTo>
                  <a:cubicBezTo>
                    <a:pt x="167" y="2"/>
                    <a:pt x="167" y="2"/>
                    <a:pt x="165" y="3"/>
                  </a:cubicBezTo>
                  <a:cubicBezTo>
                    <a:pt x="156" y="7"/>
                    <a:pt x="132" y="15"/>
                    <a:pt x="100" y="15"/>
                  </a:cubicBezTo>
                  <a:cubicBezTo>
                    <a:pt x="88" y="15"/>
                    <a:pt x="65" y="13"/>
                    <a:pt x="37" y="2"/>
                  </a:cubicBezTo>
                  <a:cubicBezTo>
                    <a:pt x="34" y="0"/>
                    <a:pt x="34" y="0"/>
                    <a:pt x="32" y="0"/>
                  </a:cubicBezTo>
                  <a:cubicBezTo>
                    <a:pt x="27" y="0"/>
                    <a:pt x="27" y="5"/>
                    <a:pt x="27" y="10"/>
                  </a:cubicBezTo>
                  <a:cubicBezTo>
                    <a:pt x="26" y="53"/>
                    <a:pt x="26" y="96"/>
                    <a:pt x="25" y="140"/>
                  </a:cubicBezTo>
                  <a:cubicBezTo>
                    <a:pt x="25" y="147"/>
                    <a:pt x="25" y="152"/>
                    <a:pt x="32" y="152"/>
                  </a:cubicBezTo>
                  <a:cubicBezTo>
                    <a:pt x="35" y="152"/>
                    <a:pt x="35" y="152"/>
                    <a:pt x="41" y="147"/>
                  </a:cubicBezTo>
                  <a:cubicBezTo>
                    <a:pt x="59" y="122"/>
                    <a:pt x="85" y="119"/>
                    <a:pt x="101" y="119"/>
                  </a:cubicBezTo>
                  <a:cubicBezTo>
                    <a:pt x="127" y="120"/>
                    <a:pt x="137" y="141"/>
                    <a:pt x="140" y="145"/>
                  </a:cubicBezTo>
                  <a:cubicBezTo>
                    <a:pt x="147" y="159"/>
                    <a:pt x="151" y="175"/>
                    <a:pt x="150" y="201"/>
                  </a:cubicBezTo>
                  <a:cubicBezTo>
                    <a:pt x="150" y="214"/>
                    <a:pt x="150" y="240"/>
                    <a:pt x="135" y="258"/>
                  </a:cubicBezTo>
                  <a:cubicBezTo>
                    <a:pt x="125" y="274"/>
                    <a:pt x="105" y="284"/>
                    <a:pt x="84" y="284"/>
                  </a:cubicBezTo>
                  <a:cubicBezTo>
                    <a:pt x="56" y="283"/>
                    <a:pt x="29" y="267"/>
                    <a:pt x="19" y="239"/>
                  </a:cubicBezTo>
                  <a:cubicBezTo>
                    <a:pt x="34" y="241"/>
                    <a:pt x="43" y="230"/>
                    <a:pt x="43" y="218"/>
                  </a:cubicBezTo>
                  <a:cubicBezTo>
                    <a:pt x="44" y="198"/>
                    <a:pt x="28" y="195"/>
                    <a:pt x="23" y="194"/>
                  </a:cubicBezTo>
                  <a:cubicBezTo>
                    <a:pt x="21" y="194"/>
                    <a:pt x="0" y="194"/>
                    <a:pt x="0" y="219"/>
                  </a:cubicBezTo>
                  <a:cubicBezTo>
                    <a:pt x="-1" y="258"/>
                    <a:pt x="34" y="297"/>
                    <a:pt x="86" y="298"/>
                  </a:cubicBezTo>
                  <a:cubicBezTo>
                    <a:pt x="140" y="299"/>
                    <a:pt x="190" y="259"/>
                    <a:pt x="190" y="204"/>
                  </a:cubicBezTo>
                  <a:cubicBezTo>
                    <a:pt x="191" y="154"/>
                    <a:pt x="155" y="108"/>
                    <a:pt x="101" y="107"/>
                  </a:cubicBezTo>
                  <a:cubicBezTo>
                    <a:pt x="81" y="107"/>
                    <a:pt x="60" y="112"/>
                    <a:pt x="41" y="127"/>
                  </a:cubicBezTo>
                  <a:cubicBezTo>
                    <a:pt x="41" y="100"/>
                    <a:pt x="42" y="73"/>
                    <a:pt x="42" y="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90" name=""/>
            <p:cNvSpPr/>
            <p:nvPr/>
          </p:nvSpPr>
          <p:spPr>
            <a:xfrm>
              <a:off x="2666880" y="3818880"/>
              <a:ext cx="53280" cy="72720"/>
            </a:xfrm>
            <a:custGeom>
              <a:avLst/>
              <a:gdLst>
                <a:gd name="textAreaLeft" fmla="*/ 0 w 53280"/>
                <a:gd name="textAreaRight" fmla="*/ 55440 w 53280"/>
                <a:gd name="textAreaTop" fmla="*/ 0 h 72720"/>
                <a:gd name="textAreaBottom" fmla="*/ 74880 h 72720"/>
              </a:gdLst>
              <a:ahLst/>
              <a:rect l="textAreaLeft" t="textAreaTop" r="textAreaRight" b="textAreaBottom"/>
              <a:pathLst>
                <a:path w="154" h="208">
                  <a:moveTo>
                    <a:pt x="153" y="148"/>
                  </a:moveTo>
                  <a:cubicBezTo>
                    <a:pt x="149" y="148"/>
                    <a:pt x="144" y="148"/>
                    <a:pt x="140" y="148"/>
                  </a:cubicBezTo>
                  <a:cubicBezTo>
                    <a:pt x="140" y="155"/>
                    <a:pt x="137" y="173"/>
                    <a:pt x="131" y="176"/>
                  </a:cubicBezTo>
                  <a:cubicBezTo>
                    <a:pt x="130" y="178"/>
                    <a:pt x="103" y="178"/>
                    <a:pt x="98" y="177"/>
                  </a:cubicBezTo>
                  <a:cubicBezTo>
                    <a:pt x="78" y="177"/>
                    <a:pt x="58" y="177"/>
                    <a:pt x="39" y="177"/>
                  </a:cubicBezTo>
                  <a:cubicBezTo>
                    <a:pt x="58" y="163"/>
                    <a:pt x="81" y="145"/>
                    <a:pt x="100" y="133"/>
                  </a:cubicBezTo>
                  <a:cubicBezTo>
                    <a:pt x="129" y="114"/>
                    <a:pt x="153" y="97"/>
                    <a:pt x="154" y="63"/>
                  </a:cubicBezTo>
                  <a:cubicBezTo>
                    <a:pt x="154" y="24"/>
                    <a:pt x="118" y="1"/>
                    <a:pt x="74" y="0"/>
                  </a:cubicBezTo>
                  <a:cubicBezTo>
                    <a:pt x="32" y="-1"/>
                    <a:pt x="2" y="24"/>
                    <a:pt x="2" y="54"/>
                  </a:cubicBezTo>
                  <a:cubicBezTo>
                    <a:pt x="2" y="70"/>
                    <a:pt x="16" y="74"/>
                    <a:pt x="19" y="74"/>
                  </a:cubicBezTo>
                  <a:cubicBezTo>
                    <a:pt x="28" y="74"/>
                    <a:pt x="38" y="69"/>
                    <a:pt x="38" y="54"/>
                  </a:cubicBezTo>
                  <a:cubicBezTo>
                    <a:pt x="39" y="44"/>
                    <a:pt x="30" y="38"/>
                    <a:pt x="20" y="37"/>
                  </a:cubicBezTo>
                  <a:cubicBezTo>
                    <a:pt x="28" y="22"/>
                    <a:pt x="48" y="14"/>
                    <a:pt x="67" y="14"/>
                  </a:cubicBezTo>
                  <a:cubicBezTo>
                    <a:pt x="97" y="15"/>
                    <a:pt x="123" y="33"/>
                    <a:pt x="122" y="63"/>
                  </a:cubicBezTo>
                  <a:cubicBezTo>
                    <a:pt x="122" y="89"/>
                    <a:pt x="102" y="108"/>
                    <a:pt x="79" y="129"/>
                  </a:cubicBezTo>
                  <a:cubicBezTo>
                    <a:pt x="54" y="150"/>
                    <a:pt x="29" y="171"/>
                    <a:pt x="4" y="192"/>
                  </a:cubicBezTo>
                  <a:cubicBezTo>
                    <a:pt x="0" y="196"/>
                    <a:pt x="0" y="196"/>
                    <a:pt x="0" y="197"/>
                  </a:cubicBezTo>
                  <a:cubicBezTo>
                    <a:pt x="0" y="200"/>
                    <a:pt x="0" y="203"/>
                    <a:pt x="0" y="206"/>
                  </a:cubicBezTo>
                  <a:cubicBezTo>
                    <a:pt x="48" y="207"/>
                    <a:pt x="95" y="208"/>
                    <a:pt x="143" y="208"/>
                  </a:cubicBezTo>
                  <a:cubicBezTo>
                    <a:pt x="146" y="188"/>
                    <a:pt x="149" y="168"/>
                    <a:pt x="153" y="14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9880" bIns="298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91" name=""/>
            <p:cNvSpPr/>
            <p:nvPr/>
          </p:nvSpPr>
          <p:spPr>
            <a:xfrm>
              <a:off x="2656440" y="3905640"/>
              <a:ext cx="73440" cy="4680"/>
            </a:xfrm>
            <a:custGeom>
              <a:avLst/>
              <a:gdLst>
                <a:gd name="textAreaLeft" fmla="*/ 0 w 73440"/>
                <a:gd name="textAreaRight" fmla="*/ 75600 w 73440"/>
                <a:gd name="textAreaTop" fmla="*/ 0 h 4680"/>
                <a:gd name="textAreaBottom" fmla="*/ 6840 h 4680"/>
              </a:gdLst>
              <a:ahLst/>
              <a:rect l="textAreaLeft" t="textAreaTop" r="textAreaRight" b="textAreaBottom"/>
              <a:pathLst>
                <a:path w="210" h="19">
                  <a:moveTo>
                    <a:pt x="0" y="0"/>
                  </a:moveTo>
                  <a:cubicBezTo>
                    <a:pt x="70" y="1"/>
                    <a:pt x="140" y="2"/>
                    <a:pt x="210" y="3"/>
                  </a:cubicBezTo>
                  <a:cubicBezTo>
                    <a:pt x="210" y="8"/>
                    <a:pt x="210" y="14"/>
                    <a:pt x="210" y="19"/>
                  </a:cubicBezTo>
                  <a:cubicBezTo>
                    <a:pt x="140" y="18"/>
                    <a:pt x="70" y="17"/>
                    <a:pt x="0" y="16"/>
                  </a:cubicBezTo>
                  <a:cubicBezTo>
                    <a:pt x="0" y="11"/>
                    <a:pt x="0" y="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92" name=""/>
            <p:cNvSpPr/>
            <p:nvPr/>
          </p:nvSpPr>
          <p:spPr>
            <a:xfrm>
              <a:off x="2664360" y="3922200"/>
              <a:ext cx="55080" cy="74520"/>
            </a:xfrm>
            <a:custGeom>
              <a:avLst/>
              <a:gdLst>
                <a:gd name="textAreaLeft" fmla="*/ 0 w 55080"/>
                <a:gd name="textAreaRight" fmla="*/ 57240 w 55080"/>
                <a:gd name="textAreaTop" fmla="*/ 0 h 74520"/>
                <a:gd name="textAreaBottom" fmla="*/ 76680 h 74520"/>
              </a:gdLst>
              <a:ahLst/>
              <a:rect l="textAreaLeft" t="textAreaTop" r="textAreaRight" b="textAreaBottom"/>
              <a:pathLst>
                <a:path w="159" h="213">
                  <a:moveTo>
                    <a:pt x="78" y="103"/>
                  </a:moveTo>
                  <a:cubicBezTo>
                    <a:pt x="106" y="103"/>
                    <a:pt x="125" y="121"/>
                    <a:pt x="124" y="153"/>
                  </a:cubicBezTo>
                  <a:cubicBezTo>
                    <a:pt x="124" y="185"/>
                    <a:pt x="105" y="200"/>
                    <a:pt x="77" y="200"/>
                  </a:cubicBezTo>
                  <a:cubicBezTo>
                    <a:pt x="73" y="200"/>
                    <a:pt x="36" y="200"/>
                    <a:pt x="21" y="183"/>
                  </a:cubicBezTo>
                  <a:cubicBezTo>
                    <a:pt x="35" y="182"/>
                    <a:pt x="39" y="173"/>
                    <a:pt x="39" y="164"/>
                  </a:cubicBezTo>
                  <a:cubicBezTo>
                    <a:pt x="39" y="154"/>
                    <a:pt x="30" y="146"/>
                    <a:pt x="20" y="146"/>
                  </a:cubicBezTo>
                  <a:cubicBezTo>
                    <a:pt x="9" y="146"/>
                    <a:pt x="0" y="151"/>
                    <a:pt x="0" y="165"/>
                  </a:cubicBezTo>
                  <a:cubicBezTo>
                    <a:pt x="0" y="197"/>
                    <a:pt x="36" y="212"/>
                    <a:pt x="78" y="213"/>
                  </a:cubicBezTo>
                  <a:cubicBezTo>
                    <a:pt x="127" y="213"/>
                    <a:pt x="159" y="183"/>
                    <a:pt x="159" y="153"/>
                  </a:cubicBezTo>
                  <a:cubicBezTo>
                    <a:pt x="160" y="129"/>
                    <a:pt x="139" y="105"/>
                    <a:pt x="104" y="98"/>
                  </a:cubicBezTo>
                  <a:cubicBezTo>
                    <a:pt x="141" y="86"/>
                    <a:pt x="150" y="63"/>
                    <a:pt x="150" y="45"/>
                  </a:cubicBezTo>
                  <a:cubicBezTo>
                    <a:pt x="151" y="19"/>
                    <a:pt x="119" y="1"/>
                    <a:pt x="81" y="0"/>
                  </a:cubicBezTo>
                  <a:cubicBezTo>
                    <a:pt x="44" y="0"/>
                    <a:pt x="13" y="15"/>
                    <a:pt x="12" y="43"/>
                  </a:cubicBezTo>
                  <a:cubicBezTo>
                    <a:pt x="12" y="58"/>
                    <a:pt x="24" y="61"/>
                    <a:pt x="29" y="61"/>
                  </a:cubicBezTo>
                  <a:cubicBezTo>
                    <a:pt x="38" y="61"/>
                    <a:pt x="47" y="54"/>
                    <a:pt x="47" y="44"/>
                  </a:cubicBezTo>
                  <a:cubicBezTo>
                    <a:pt x="47" y="37"/>
                    <a:pt x="44" y="28"/>
                    <a:pt x="33" y="26"/>
                  </a:cubicBezTo>
                  <a:cubicBezTo>
                    <a:pt x="46" y="12"/>
                    <a:pt x="74" y="11"/>
                    <a:pt x="81" y="11"/>
                  </a:cubicBezTo>
                  <a:cubicBezTo>
                    <a:pt x="102" y="11"/>
                    <a:pt x="119" y="24"/>
                    <a:pt x="119" y="45"/>
                  </a:cubicBezTo>
                  <a:cubicBezTo>
                    <a:pt x="119" y="62"/>
                    <a:pt x="106" y="91"/>
                    <a:pt x="73" y="92"/>
                  </a:cubicBezTo>
                  <a:cubicBezTo>
                    <a:pt x="66" y="92"/>
                    <a:pt x="64" y="92"/>
                    <a:pt x="55" y="94"/>
                  </a:cubicBezTo>
                  <a:cubicBezTo>
                    <a:pt x="52" y="93"/>
                    <a:pt x="48" y="93"/>
                    <a:pt x="48" y="97"/>
                  </a:cubicBezTo>
                  <a:cubicBezTo>
                    <a:pt x="48" y="102"/>
                    <a:pt x="52" y="102"/>
                    <a:pt x="57" y="102"/>
                  </a:cubicBezTo>
                  <a:cubicBezTo>
                    <a:pt x="64" y="103"/>
                    <a:pt x="71" y="103"/>
                    <a:pt x="78" y="10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1680" bIns="316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0560" cy="52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Решение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694" name=""/>
              <p:cNvSpPr txBox="1"/>
              <p:nvPr/>
            </p:nvSpPr>
            <p:spPr>
              <a:xfrm>
                <a:off x="2946240" y="5321160"/>
                <a:ext cx="360" cy="165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p:sp>
        <p:nvSpPr>
          <p:cNvPr id="695" name=""/>
          <p:cNvSpPr/>
          <p:nvPr/>
        </p:nvSpPr>
        <p:spPr>
          <a:xfrm>
            <a:off x="457200" y="4572360"/>
            <a:ext cx="253440" cy="4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AB6FD8B5-C5D5-4D8A-97E0-A216B12FD33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"/>
          <p:cNvSpPr/>
          <p:nvPr/>
        </p:nvSpPr>
        <p:spPr>
          <a:xfrm>
            <a:off x="457200" y="1143000"/>
            <a:ext cx="771768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Golos Text"/>
                <a:ea typeface="DejaVu Sans"/>
              </a:rPr>
              <a:t>2) График общего члена последовательности в зависимости от номера </a:t>
            </a:r>
            <a:r>
              <a:rPr b="0" lang="en-US" sz="1600" spc="-1" strike="noStrike">
                <a:solidFill>
                  <a:srgbClr val="000000"/>
                </a:solidFill>
                <a:latin typeface="TexMaths Symbols"/>
                <a:ea typeface="TexMaths Symbols"/>
              </a:rPr>
              <a:t>n</a:t>
            </a:r>
            <a:r>
              <a:rPr b="0" lang="en-US" sz="1600" spc="-1" strike="noStrike">
                <a:solidFill>
                  <a:srgbClr val="000000"/>
                </a:solidFill>
                <a:latin typeface="Golos Text"/>
                <a:ea typeface="Golos Text"/>
              </a:rPr>
              <a:t>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7" name="" descr=""/>
          <p:cNvPicPr/>
          <p:nvPr/>
        </p:nvPicPr>
        <p:blipFill>
          <a:blip r:embed="rId1"/>
          <a:stretch/>
        </p:blipFill>
        <p:spPr>
          <a:xfrm>
            <a:off x="2286000" y="1599840"/>
            <a:ext cx="4606560" cy="307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0560" cy="52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Р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е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ш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е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н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и</a:t>
            </a: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699" name=""/>
              <p:cNvSpPr txBox="1"/>
              <p:nvPr/>
            </p:nvSpPr>
            <p:spPr>
              <a:xfrm>
                <a:off x="2946240" y="5321160"/>
                <a:ext cx="360" cy="165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p:sp>
        <p:nvSpPr>
          <p:cNvPr id="700" name=""/>
          <p:cNvSpPr/>
          <p:nvPr/>
        </p:nvSpPr>
        <p:spPr>
          <a:xfrm>
            <a:off x="457200" y="4572360"/>
            <a:ext cx="253440" cy="4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49446E23-8C82-4C58-9D85-9F7CA468D2E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8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1" name=""/>
          <p:cNvSpPr/>
          <p:nvPr/>
        </p:nvSpPr>
        <p:spPr>
          <a:xfrm>
            <a:off x="510120" y="1143000"/>
            <a:ext cx="68032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olos Text"/>
                <a:ea typeface="DejaVu Sans"/>
              </a:rPr>
              <a:t>3) Покажем, что последовательность сходится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"/>
          <p:cNvSpPr/>
          <p:nvPr/>
        </p:nvSpPr>
        <p:spPr>
          <a:xfrm>
            <a:off x="745560" y="1600200"/>
            <a:ext cx="7712640" cy="22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Golos Text"/>
                <a:ea typeface="DejaVu Sans"/>
              </a:rPr>
              <a:t>По определению предела </a:t>
            </a:r>
            <a:r>
              <a:rPr b="0" lang="en-US" sz="1600" spc="-1" strike="noStrike">
                <a:solidFill>
                  <a:srgbClr val="000000"/>
                </a:solidFill>
                <a:latin typeface="TexMaths Symbols"/>
                <a:ea typeface="TexMaths Symbols"/>
              </a:rPr>
              <a:t>∀ ε &gt; 0  ∃ n</a:t>
            </a:r>
            <a:r>
              <a:rPr b="0" lang="en-US" sz="1600" spc="-1" strike="noStrike" baseline="-8000">
                <a:solidFill>
                  <a:srgbClr val="000000"/>
                </a:solidFill>
                <a:latin typeface="TexMaths Symbols"/>
                <a:ea typeface="TexMaths Symbols"/>
              </a:rPr>
              <a:t>0</a:t>
            </a:r>
            <a:r>
              <a:rPr b="0" lang="en-US" sz="1600" spc="-1" strike="noStrike">
                <a:solidFill>
                  <a:srgbClr val="000000"/>
                </a:solidFill>
                <a:latin typeface="TexMaths Symbols"/>
                <a:ea typeface="TexMaths Symbols"/>
              </a:rPr>
              <a:t> : ∀ n &gt; n</a:t>
            </a:r>
            <a:r>
              <a:rPr b="0" lang="en-US" sz="1600" spc="-1" strike="noStrike" baseline="-8000">
                <a:solidFill>
                  <a:srgbClr val="000000"/>
                </a:solidFill>
                <a:latin typeface="TexMaths Symbols"/>
                <a:ea typeface="TexMaths Symbols"/>
              </a:rPr>
              <a:t>0</a:t>
            </a:r>
            <a:r>
              <a:rPr b="0" lang="en-US" sz="1600" spc="-1" strike="noStrike">
                <a:solidFill>
                  <a:srgbClr val="000000"/>
                </a:solidFill>
                <a:latin typeface="TexMaths Symbols"/>
                <a:ea typeface="TexMaths Symbols"/>
              </a:rPr>
              <a:t>  |x</a:t>
            </a:r>
            <a:r>
              <a:rPr b="0" lang="en-US" sz="1600" spc="-1" strike="noStrike" baseline="-8000">
                <a:solidFill>
                  <a:srgbClr val="000000"/>
                </a:solidFill>
                <a:latin typeface="TexMaths Symbols"/>
                <a:ea typeface="TexMaths Symbols"/>
              </a:rPr>
              <a:t>n</a:t>
            </a:r>
            <a:r>
              <a:rPr b="0" lang="en-US" sz="1600" spc="-1" strike="noStrike">
                <a:solidFill>
                  <a:srgbClr val="000000"/>
                </a:solidFill>
                <a:latin typeface="TexMaths Symbols"/>
                <a:ea typeface="TexMaths Symbols"/>
              </a:rPr>
              <a:t> − A| &lt; ε</a:t>
            </a:r>
            <a:r>
              <a:rPr b="0" lang="en-US" sz="1600" spc="-1" strike="noStrike">
                <a:solidFill>
                  <a:srgbClr val="000000"/>
                </a:solidFill>
                <a:latin typeface="Golos Text"/>
                <a:ea typeface="Golos Text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latin typeface="Golos Text"/>
                <a:ea typeface="DejaVu Sans"/>
              </a:rPr>
              <a:t> следовательно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03" name=""/>
          <p:cNvGrpSpPr/>
          <p:nvPr/>
        </p:nvGrpSpPr>
        <p:grpSpPr>
          <a:xfrm>
            <a:off x="2965680" y="2064960"/>
            <a:ext cx="3106080" cy="400680"/>
            <a:chOff x="2965680" y="2064960"/>
            <a:chExt cx="3106080" cy="400680"/>
          </a:xfrm>
        </p:grpSpPr>
        <p:sp>
          <p:nvSpPr>
            <p:cNvPr id="704" name=""/>
            <p:cNvSpPr/>
            <p:nvPr/>
          </p:nvSpPr>
          <p:spPr>
            <a:xfrm>
              <a:off x="2965680" y="2178360"/>
              <a:ext cx="6480" cy="199800"/>
            </a:xfrm>
            <a:custGeom>
              <a:avLst/>
              <a:gdLst>
                <a:gd name="textAreaLeft" fmla="*/ 0 w 6480"/>
                <a:gd name="textAreaRight" fmla="*/ 7920 w 6480"/>
                <a:gd name="textAreaTop" fmla="*/ 0 h 199800"/>
                <a:gd name="textAreaBottom" fmla="*/ 201240 h 199800"/>
              </a:gdLst>
              <a:ahLst/>
              <a:rect l="textAreaLeft" t="textAreaTop" r="textAreaRight" b="textAreaBottom"/>
              <a:pathLst>
                <a:path w="22" h="559">
                  <a:moveTo>
                    <a:pt x="22" y="19"/>
                  </a:moveTo>
                  <a:cubicBezTo>
                    <a:pt x="22" y="9"/>
                    <a:pt x="22" y="0"/>
                    <a:pt x="11" y="0"/>
                  </a:cubicBezTo>
                  <a:cubicBezTo>
                    <a:pt x="0" y="0"/>
                    <a:pt x="0" y="9"/>
                    <a:pt x="0" y="19"/>
                  </a:cubicBezTo>
                  <a:cubicBezTo>
                    <a:pt x="0" y="193"/>
                    <a:pt x="0" y="366"/>
                    <a:pt x="0" y="540"/>
                  </a:cubicBezTo>
                  <a:cubicBezTo>
                    <a:pt x="0" y="550"/>
                    <a:pt x="0" y="559"/>
                    <a:pt x="11" y="559"/>
                  </a:cubicBezTo>
                  <a:cubicBezTo>
                    <a:pt x="22" y="559"/>
                    <a:pt x="22" y="550"/>
                    <a:pt x="22" y="540"/>
                  </a:cubicBezTo>
                  <a:cubicBezTo>
                    <a:pt x="22" y="366"/>
                    <a:pt x="22" y="193"/>
                    <a:pt x="22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05" name=""/>
            <p:cNvSpPr/>
            <p:nvPr/>
          </p:nvSpPr>
          <p:spPr>
            <a:xfrm>
              <a:off x="3076200" y="2085120"/>
              <a:ext cx="51120" cy="68040"/>
            </a:xfrm>
            <a:custGeom>
              <a:avLst/>
              <a:gdLst>
                <a:gd name="textAreaLeft" fmla="*/ 0 w 51120"/>
                <a:gd name="textAreaRight" fmla="*/ 52560 w 51120"/>
                <a:gd name="textAreaTop" fmla="*/ 0 h 68040"/>
                <a:gd name="textAreaBottom" fmla="*/ 69480 h 68040"/>
              </a:gdLst>
              <a:ahLst/>
              <a:rect l="textAreaLeft" t="textAreaTop" r="textAreaRight" b="textAreaBottom"/>
              <a:pathLst>
                <a:path w="146" h="193">
                  <a:moveTo>
                    <a:pt x="71" y="94"/>
                  </a:moveTo>
                  <a:cubicBezTo>
                    <a:pt x="96" y="94"/>
                    <a:pt x="114" y="110"/>
                    <a:pt x="114" y="137"/>
                  </a:cubicBezTo>
                  <a:cubicBezTo>
                    <a:pt x="114" y="166"/>
                    <a:pt x="96" y="182"/>
                    <a:pt x="71" y="182"/>
                  </a:cubicBezTo>
                  <a:cubicBezTo>
                    <a:pt x="67" y="182"/>
                    <a:pt x="34" y="182"/>
                    <a:pt x="19" y="168"/>
                  </a:cubicBezTo>
                  <a:cubicBezTo>
                    <a:pt x="32" y="166"/>
                    <a:pt x="35" y="157"/>
                    <a:pt x="35" y="150"/>
                  </a:cubicBezTo>
                  <a:cubicBezTo>
                    <a:pt x="35" y="139"/>
                    <a:pt x="27" y="133"/>
                    <a:pt x="18" y="133"/>
                  </a:cubicBezTo>
                  <a:cubicBezTo>
                    <a:pt x="8" y="133"/>
                    <a:pt x="0" y="139"/>
                    <a:pt x="0" y="150"/>
                  </a:cubicBezTo>
                  <a:cubicBezTo>
                    <a:pt x="0" y="179"/>
                    <a:pt x="34" y="193"/>
                    <a:pt x="72" y="193"/>
                  </a:cubicBezTo>
                  <a:cubicBezTo>
                    <a:pt x="117" y="193"/>
                    <a:pt x="146" y="166"/>
                    <a:pt x="146" y="139"/>
                  </a:cubicBezTo>
                  <a:cubicBezTo>
                    <a:pt x="146" y="115"/>
                    <a:pt x="127" y="96"/>
                    <a:pt x="95" y="88"/>
                  </a:cubicBezTo>
                  <a:cubicBezTo>
                    <a:pt x="128" y="77"/>
                    <a:pt x="136" y="56"/>
                    <a:pt x="136" y="40"/>
                  </a:cubicBezTo>
                  <a:cubicBezTo>
                    <a:pt x="136" y="17"/>
                    <a:pt x="107" y="0"/>
                    <a:pt x="72" y="0"/>
                  </a:cubicBezTo>
                  <a:cubicBezTo>
                    <a:pt x="39" y="0"/>
                    <a:pt x="10" y="14"/>
                    <a:pt x="10" y="40"/>
                  </a:cubicBezTo>
                  <a:cubicBezTo>
                    <a:pt x="10" y="53"/>
                    <a:pt x="21" y="56"/>
                    <a:pt x="26" y="56"/>
                  </a:cubicBezTo>
                  <a:cubicBezTo>
                    <a:pt x="34" y="56"/>
                    <a:pt x="42" y="51"/>
                    <a:pt x="42" y="40"/>
                  </a:cubicBezTo>
                  <a:cubicBezTo>
                    <a:pt x="42" y="33"/>
                    <a:pt x="39" y="27"/>
                    <a:pt x="29" y="24"/>
                  </a:cubicBezTo>
                  <a:cubicBezTo>
                    <a:pt x="40" y="11"/>
                    <a:pt x="66" y="11"/>
                    <a:pt x="72" y="11"/>
                  </a:cubicBezTo>
                  <a:cubicBezTo>
                    <a:pt x="91" y="11"/>
                    <a:pt x="107" y="21"/>
                    <a:pt x="107" y="40"/>
                  </a:cubicBezTo>
                  <a:cubicBezTo>
                    <a:pt x="107" y="56"/>
                    <a:pt x="96" y="81"/>
                    <a:pt x="66" y="83"/>
                  </a:cubicBezTo>
                  <a:cubicBezTo>
                    <a:pt x="59" y="85"/>
                    <a:pt x="58" y="85"/>
                    <a:pt x="50" y="85"/>
                  </a:cubicBezTo>
                  <a:cubicBezTo>
                    <a:pt x="47" y="85"/>
                    <a:pt x="43" y="85"/>
                    <a:pt x="43" y="89"/>
                  </a:cubicBezTo>
                  <a:cubicBezTo>
                    <a:pt x="43" y="94"/>
                    <a:pt x="47" y="94"/>
                    <a:pt x="51" y="94"/>
                  </a:cubicBezTo>
                  <a:cubicBezTo>
                    <a:pt x="58" y="94"/>
                    <a:pt x="64" y="94"/>
                    <a:pt x="71" y="9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480" bIns="244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06" name=""/>
            <p:cNvSpPr/>
            <p:nvPr/>
          </p:nvSpPr>
          <p:spPr>
            <a:xfrm>
              <a:off x="3059640" y="2064960"/>
              <a:ext cx="156240" cy="200520"/>
            </a:xfrm>
            <a:custGeom>
              <a:avLst/>
              <a:gdLst>
                <a:gd name="textAreaLeft" fmla="*/ 0 w 156240"/>
                <a:gd name="textAreaRight" fmla="*/ 157680 w 156240"/>
                <a:gd name="textAreaTop" fmla="*/ 0 h 200520"/>
                <a:gd name="textAreaBottom" fmla="*/ 201960 h 200520"/>
              </a:gdLst>
              <a:ahLst/>
              <a:rect l="textAreaLeft" t="textAreaTop" r="textAreaRight" b="textAreaBottom"/>
              <a:pathLst>
                <a:path w="438" h="561">
                  <a:moveTo>
                    <a:pt x="177" y="502"/>
                  </a:moveTo>
                  <a:cubicBezTo>
                    <a:pt x="144" y="429"/>
                    <a:pt x="111" y="357"/>
                    <a:pt x="78" y="284"/>
                  </a:cubicBezTo>
                  <a:cubicBezTo>
                    <a:pt x="75" y="275"/>
                    <a:pt x="72" y="275"/>
                    <a:pt x="70" y="275"/>
                  </a:cubicBezTo>
                  <a:cubicBezTo>
                    <a:pt x="67" y="276"/>
                    <a:pt x="67" y="275"/>
                    <a:pt x="61" y="280"/>
                  </a:cubicBezTo>
                  <a:cubicBezTo>
                    <a:pt x="43" y="293"/>
                    <a:pt x="25" y="306"/>
                    <a:pt x="8" y="320"/>
                  </a:cubicBezTo>
                  <a:cubicBezTo>
                    <a:pt x="0" y="326"/>
                    <a:pt x="0" y="328"/>
                    <a:pt x="0" y="329"/>
                  </a:cubicBezTo>
                  <a:cubicBezTo>
                    <a:pt x="0" y="332"/>
                    <a:pt x="1" y="336"/>
                    <a:pt x="6" y="336"/>
                  </a:cubicBezTo>
                  <a:cubicBezTo>
                    <a:pt x="9" y="336"/>
                    <a:pt x="19" y="328"/>
                    <a:pt x="25" y="323"/>
                  </a:cubicBezTo>
                  <a:cubicBezTo>
                    <a:pt x="29" y="320"/>
                    <a:pt x="37" y="313"/>
                    <a:pt x="43" y="310"/>
                  </a:cubicBezTo>
                  <a:cubicBezTo>
                    <a:pt x="80" y="390"/>
                    <a:pt x="117" y="471"/>
                    <a:pt x="153" y="551"/>
                  </a:cubicBezTo>
                  <a:cubicBezTo>
                    <a:pt x="158" y="561"/>
                    <a:pt x="160" y="561"/>
                    <a:pt x="166" y="561"/>
                  </a:cubicBezTo>
                  <a:cubicBezTo>
                    <a:pt x="174" y="561"/>
                    <a:pt x="176" y="558"/>
                    <a:pt x="179" y="550"/>
                  </a:cubicBezTo>
                  <a:cubicBezTo>
                    <a:pt x="264" y="374"/>
                    <a:pt x="350" y="198"/>
                    <a:pt x="435" y="22"/>
                  </a:cubicBezTo>
                  <a:cubicBezTo>
                    <a:pt x="438" y="14"/>
                    <a:pt x="438" y="13"/>
                    <a:pt x="438" y="11"/>
                  </a:cubicBezTo>
                  <a:cubicBezTo>
                    <a:pt x="438" y="6"/>
                    <a:pt x="433" y="0"/>
                    <a:pt x="427" y="0"/>
                  </a:cubicBezTo>
                  <a:cubicBezTo>
                    <a:pt x="422" y="0"/>
                    <a:pt x="419" y="3"/>
                    <a:pt x="414" y="13"/>
                  </a:cubicBezTo>
                  <a:cubicBezTo>
                    <a:pt x="335" y="176"/>
                    <a:pt x="256" y="339"/>
                    <a:pt x="177" y="50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07" name=""/>
            <p:cNvSpPr/>
            <p:nvPr/>
          </p:nvSpPr>
          <p:spPr>
            <a:xfrm>
              <a:off x="3213360" y="2064960"/>
              <a:ext cx="691920" cy="6480"/>
            </a:xfrm>
            <a:custGeom>
              <a:avLst/>
              <a:gdLst>
                <a:gd name="textAreaLeft" fmla="*/ 0 w 691920"/>
                <a:gd name="textAreaRight" fmla="*/ 693360 w 691920"/>
                <a:gd name="textAreaTop" fmla="*/ 0 h 6480"/>
                <a:gd name="textAreaBottom" fmla="*/ 7920 h 6480"/>
              </a:gdLst>
              <a:ahLst/>
              <a:rect l="textAreaLeft" t="textAreaTop" r="textAreaRight" b="textAreaBottom"/>
              <a:pathLst>
                <a:path w="1926" h="22">
                  <a:moveTo>
                    <a:pt x="963" y="22"/>
                  </a:moveTo>
                  <a:cubicBezTo>
                    <a:pt x="642" y="22"/>
                    <a:pt x="321" y="22"/>
                    <a:pt x="0" y="22"/>
                  </a:cubicBezTo>
                  <a:cubicBezTo>
                    <a:pt x="0" y="15"/>
                    <a:pt x="0" y="7"/>
                    <a:pt x="0" y="0"/>
                  </a:cubicBezTo>
                  <a:cubicBezTo>
                    <a:pt x="642" y="0"/>
                    <a:pt x="1284" y="0"/>
                    <a:pt x="1926" y="0"/>
                  </a:cubicBezTo>
                  <a:cubicBezTo>
                    <a:pt x="1926" y="7"/>
                    <a:pt x="1926" y="15"/>
                    <a:pt x="1926" y="22"/>
                  </a:cubicBezTo>
                  <a:cubicBezTo>
                    <a:pt x="1605" y="22"/>
                    <a:pt x="1284" y="22"/>
                    <a:pt x="963" y="2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080" bIns="-370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08" name=""/>
            <p:cNvSpPr/>
            <p:nvPr/>
          </p:nvSpPr>
          <p:spPr>
            <a:xfrm>
              <a:off x="3220200" y="2147040"/>
              <a:ext cx="84960" cy="62640"/>
            </a:xfrm>
            <a:custGeom>
              <a:avLst/>
              <a:gdLst>
                <a:gd name="textAreaLeft" fmla="*/ 0 w 84960"/>
                <a:gd name="textAreaRight" fmla="*/ 86400 w 84960"/>
                <a:gd name="textAreaTop" fmla="*/ 0 h 62640"/>
                <a:gd name="textAreaBottom" fmla="*/ 64080 h 62640"/>
              </a:gdLst>
              <a:ahLst/>
              <a:rect l="textAreaLeft" t="textAreaTop" r="textAreaRight" b="textAreaBottom"/>
              <a:pathLst>
                <a:path w="240" h="178">
                  <a:moveTo>
                    <a:pt x="29" y="149"/>
                  </a:moveTo>
                  <a:cubicBezTo>
                    <a:pt x="27" y="154"/>
                    <a:pt x="26" y="164"/>
                    <a:pt x="26" y="165"/>
                  </a:cubicBezTo>
                  <a:cubicBezTo>
                    <a:pt x="26" y="173"/>
                    <a:pt x="32" y="178"/>
                    <a:pt x="38" y="178"/>
                  </a:cubicBezTo>
                  <a:cubicBezTo>
                    <a:pt x="46" y="178"/>
                    <a:pt x="53" y="174"/>
                    <a:pt x="54" y="170"/>
                  </a:cubicBezTo>
                  <a:cubicBezTo>
                    <a:pt x="56" y="166"/>
                    <a:pt x="59" y="152"/>
                    <a:pt x="61" y="144"/>
                  </a:cubicBezTo>
                  <a:cubicBezTo>
                    <a:pt x="64" y="138"/>
                    <a:pt x="67" y="119"/>
                    <a:pt x="70" y="109"/>
                  </a:cubicBezTo>
                  <a:cubicBezTo>
                    <a:pt x="72" y="101"/>
                    <a:pt x="75" y="92"/>
                    <a:pt x="77" y="84"/>
                  </a:cubicBezTo>
                  <a:cubicBezTo>
                    <a:pt x="82" y="68"/>
                    <a:pt x="82" y="64"/>
                    <a:pt x="93" y="48"/>
                  </a:cubicBezTo>
                  <a:cubicBezTo>
                    <a:pt x="104" y="32"/>
                    <a:pt x="123" y="12"/>
                    <a:pt x="152" y="12"/>
                  </a:cubicBezTo>
                  <a:cubicBezTo>
                    <a:pt x="174" y="12"/>
                    <a:pt x="176" y="32"/>
                    <a:pt x="176" y="39"/>
                  </a:cubicBezTo>
                  <a:cubicBezTo>
                    <a:pt x="176" y="63"/>
                    <a:pt x="158" y="106"/>
                    <a:pt x="152" y="124"/>
                  </a:cubicBezTo>
                  <a:cubicBezTo>
                    <a:pt x="147" y="133"/>
                    <a:pt x="146" y="138"/>
                    <a:pt x="146" y="144"/>
                  </a:cubicBezTo>
                  <a:cubicBezTo>
                    <a:pt x="146" y="165"/>
                    <a:pt x="163" y="178"/>
                    <a:pt x="184" y="178"/>
                  </a:cubicBezTo>
                  <a:cubicBezTo>
                    <a:pt x="222" y="178"/>
                    <a:pt x="240" y="124"/>
                    <a:pt x="240" y="117"/>
                  </a:cubicBezTo>
                  <a:cubicBezTo>
                    <a:pt x="240" y="112"/>
                    <a:pt x="235" y="112"/>
                    <a:pt x="234" y="112"/>
                  </a:cubicBezTo>
                  <a:cubicBezTo>
                    <a:pt x="229" y="112"/>
                    <a:pt x="229" y="116"/>
                    <a:pt x="227" y="119"/>
                  </a:cubicBezTo>
                  <a:cubicBezTo>
                    <a:pt x="218" y="151"/>
                    <a:pt x="200" y="167"/>
                    <a:pt x="186" y="167"/>
                  </a:cubicBezTo>
                  <a:cubicBezTo>
                    <a:pt x="176" y="167"/>
                    <a:pt x="174" y="162"/>
                    <a:pt x="174" y="152"/>
                  </a:cubicBezTo>
                  <a:cubicBezTo>
                    <a:pt x="174" y="144"/>
                    <a:pt x="178" y="140"/>
                    <a:pt x="184" y="122"/>
                  </a:cubicBezTo>
                  <a:cubicBezTo>
                    <a:pt x="189" y="109"/>
                    <a:pt x="205" y="68"/>
                    <a:pt x="205" y="45"/>
                  </a:cubicBezTo>
                  <a:cubicBezTo>
                    <a:pt x="205" y="7"/>
                    <a:pt x="174" y="0"/>
                    <a:pt x="154" y="0"/>
                  </a:cubicBezTo>
                  <a:cubicBezTo>
                    <a:pt x="122" y="0"/>
                    <a:pt x="99" y="21"/>
                    <a:pt x="88" y="37"/>
                  </a:cubicBezTo>
                  <a:cubicBezTo>
                    <a:pt x="85" y="10"/>
                    <a:pt x="61" y="0"/>
                    <a:pt x="45" y="0"/>
                  </a:cubicBezTo>
                  <a:cubicBezTo>
                    <a:pt x="29" y="0"/>
                    <a:pt x="19" y="13"/>
                    <a:pt x="14" y="21"/>
                  </a:cubicBezTo>
                  <a:cubicBezTo>
                    <a:pt x="5" y="37"/>
                    <a:pt x="0" y="60"/>
                    <a:pt x="0" y="61"/>
                  </a:cubicBezTo>
                  <a:cubicBezTo>
                    <a:pt x="0" y="66"/>
                    <a:pt x="5" y="66"/>
                    <a:pt x="6" y="66"/>
                  </a:cubicBezTo>
                  <a:cubicBezTo>
                    <a:pt x="13" y="66"/>
                    <a:pt x="13" y="64"/>
                    <a:pt x="16" y="55"/>
                  </a:cubicBezTo>
                  <a:cubicBezTo>
                    <a:pt x="21" y="31"/>
                    <a:pt x="29" y="12"/>
                    <a:pt x="43" y="12"/>
                  </a:cubicBezTo>
                  <a:cubicBezTo>
                    <a:pt x="54" y="12"/>
                    <a:pt x="58" y="20"/>
                    <a:pt x="58" y="31"/>
                  </a:cubicBezTo>
                  <a:cubicBezTo>
                    <a:pt x="58" y="39"/>
                    <a:pt x="54" y="52"/>
                    <a:pt x="51" y="63"/>
                  </a:cubicBezTo>
                  <a:cubicBezTo>
                    <a:pt x="49" y="73"/>
                    <a:pt x="43" y="90"/>
                    <a:pt x="42" y="100"/>
                  </a:cubicBezTo>
                  <a:cubicBezTo>
                    <a:pt x="37" y="116"/>
                    <a:pt x="33" y="133"/>
                    <a:pt x="29" y="1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080" bIns="190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09" name=""/>
            <p:cNvSpPr/>
            <p:nvPr/>
          </p:nvSpPr>
          <p:spPr>
            <a:xfrm>
              <a:off x="3322800" y="2101680"/>
              <a:ext cx="49320" cy="68400"/>
            </a:xfrm>
            <a:custGeom>
              <a:avLst/>
              <a:gdLst>
                <a:gd name="textAreaLeft" fmla="*/ 0 w 49320"/>
                <a:gd name="textAreaRight" fmla="*/ 50760 w 49320"/>
                <a:gd name="textAreaTop" fmla="*/ 0 h 68400"/>
                <a:gd name="textAreaBottom" fmla="*/ 69840 h 68400"/>
              </a:gdLst>
              <a:ahLst/>
              <a:rect l="textAreaLeft" t="textAreaTop" r="textAreaRight" b="textAreaBottom"/>
              <a:pathLst>
                <a:path w="141" h="194">
                  <a:moveTo>
                    <a:pt x="30" y="34"/>
                  </a:moveTo>
                  <a:cubicBezTo>
                    <a:pt x="45" y="37"/>
                    <a:pt x="57" y="37"/>
                    <a:pt x="61" y="37"/>
                  </a:cubicBezTo>
                  <a:cubicBezTo>
                    <a:pt x="80" y="37"/>
                    <a:pt x="93" y="31"/>
                    <a:pt x="101" y="27"/>
                  </a:cubicBezTo>
                  <a:cubicBezTo>
                    <a:pt x="107" y="24"/>
                    <a:pt x="126" y="11"/>
                    <a:pt x="126" y="5"/>
                  </a:cubicBezTo>
                  <a:cubicBezTo>
                    <a:pt x="126" y="2"/>
                    <a:pt x="124" y="2"/>
                    <a:pt x="123" y="0"/>
                  </a:cubicBezTo>
                  <a:cubicBezTo>
                    <a:pt x="121" y="0"/>
                    <a:pt x="121" y="0"/>
                    <a:pt x="118" y="2"/>
                  </a:cubicBezTo>
                  <a:cubicBezTo>
                    <a:pt x="107" y="7"/>
                    <a:pt x="89" y="10"/>
                    <a:pt x="72" y="10"/>
                  </a:cubicBezTo>
                  <a:cubicBezTo>
                    <a:pt x="56" y="10"/>
                    <a:pt x="40" y="7"/>
                    <a:pt x="25" y="2"/>
                  </a:cubicBezTo>
                  <a:cubicBezTo>
                    <a:pt x="22" y="0"/>
                    <a:pt x="22" y="0"/>
                    <a:pt x="21" y="0"/>
                  </a:cubicBezTo>
                  <a:cubicBezTo>
                    <a:pt x="17" y="0"/>
                    <a:pt x="17" y="5"/>
                    <a:pt x="17" y="8"/>
                  </a:cubicBezTo>
                  <a:cubicBezTo>
                    <a:pt x="17" y="36"/>
                    <a:pt x="17" y="65"/>
                    <a:pt x="17" y="93"/>
                  </a:cubicBezTo>
                  <a:cubicBezTo>
                    <a:pt x="17" y="98"/>
                    <a:pt x="17" y="101"/>
                    <a:pt x="22" y="101"/>
                  </a:cubicBezTo>
                  <a:cubicBezTo>
                    <a:pt x="25" y="101"/>
                    <a:pt x="25" y="101"/>
                    <a:pt x="29" y="98"/>
                  </a:cubicBezTo>
                  <a:cubicBezTo>
                    <a:pt x="38" y="85"/>
                    <a:pt x="54" y="79"/>
                    <a:pt x="73" y="79"/>
                  </a:cubicBezTo>
                  <a:cubicBezTo>
                    <a:pt x="89" y="79"/>
                    <a:pt x="99" y="88"/>
                    <a:pt x="102" y="95"/>
                  </a:cubicBezTo>
                  <a:cubicBezTo>
                    <a:pt x="109" y="104"/>
                    <a:pt x="110" y="117"/>
                    <a:pt x="110" y="130"/>
                  </a:cubicBezTo>
                  <a:cubicBezTo>
                    <a:pt x="110" y="142"/>
                    <a:pt x="109" y="158"/>
                    <a:pt x="97" y="168"/>
                  </a:cubicBezTo>
                  <a:cubicBezTo>
                    <a:pt x="85" y="181"/>
                    <a:pt x="69" y="182"/>
                    <a:pt x="64" y="182"/>
                  </a:cubicBezTo>
                  <a:cubicBezTo>
                    <a:pt x="45" y="182"/>
                    <a:pt x="24" y="174"/>
                    <a:pt x="16" y="158"/>
                  </a:cubicBezTo>
                  <a:cubicBezTo>
                    <a:pt x="27" y="157"/>
                    <a:pt x="32" y="149"/>
                    <a:pt x="32" y="142"/>
                  </a:cubicBezTo>
                  <a:cubicBezTo>
                    <a:pt x="32" y="133"/>
                    <a:pt x="25" y="126"/>
                    <a:pt x="16" y="126"/>
                  </a:cubicBezTo>
                  <a:cubicBezTo>
                    <a:pt x="9" y="126"/>
                    <a:pt x="0" y="130"/>
                    <a:pt x="0" y="142"/>
                  </a:cubicBezTo>
                  <a:cubicBezTo>
                    <a:pt x="0" y="171"/>
                    <a:pt x="27" y="194"/>
                    <a:pt x="64" y="194"/>
                  </a:cubicBezTo>
                  <a:cubicBezTo>
                    <a:pt x="105" y="194"/>
                    <a:pt x="141" y="166"/>
                    <a:pt x="141" y="131"/>
                  </a:cubicBezTo>
                  <a:cubicBezTo>
                    <a:pt x="141" y="99"/>
                    <a:pt x="113" y="71"/>
                    <a:pt x="73" y="71"/>
                  </a:cubicBezTo>
                  <a:cubicBezTo>
                    <a:pt x="56" y="71"/>
                    <a:pt x="41" y="74"/>
                    <a:pt x="30" y="83"/>
                  </a:cubicBezTo>
                  <a:cubicBezTo>
                    <a:pt x="30" y="67"/>
                    <a:pt x="30" y="50"/>
                    <a:pt x="30" y="3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840" bIns="248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10" name=""/>
            <p:cNvSpPr/>
            <p:nvPr/>
          </p:nvSpPr>
          <p:spPr>
            <a:xfrm>
              <a:off x="3408480" y="2103480"/>
              <a:ext cx="35640" cy="140040"/>
            </a:xfrm>
            <a:custGeom>
              <a:avLst/>
              <a:gdLst>
                <a:gd name="textAreaLeft" fmla="*/ 0 w 35640"/>
                <a:gd name="textAreaRight" fmla="*/ 37080 w 35640"/>
                <a:gd name="textAreaTop" fmla="*/ 0 h 140040"/>
                <a:gd name="textAreaBottom" fmla="*/ 141480 h 140040"/>
              </a:gdLst>
              <a:ahLst/>
              <a:rect l="textAreaLeft" t="textAreaTop" r="textAreaRight" b="textAreaBottom"/>
              <a:pathLst>
                <a:path w="103" h="393">
                  <a:moveTo>
                    <a:pt x="96" y="0"/>
                  </a:moveTo>
                  <a:cubicBezTo>
                    <a:pt x="21" y="53"/>
                    <a:pt x="0" y="136"/>
                    <a:pt x="0" y="197"/>
                  </a:cubicBezTo>
                  <a:cubicBezTo>
                    <a:pt x="0" y="251"/>
                    <a:pt x="18" y="337"/>
                    <a:pt x="96" y="393"/>
                  </a:cubicBezTo>
                  <a:cubicBezTo>
                    <a:pt x="98" y="393"/>
                    <a:pt x="103" y="393"/>
                    <a:pt x="103" y="388"/>
                  </a:cubicBezTo>
                  <a:cubicBezTo>
                    <a:pt x="103" y="385"/>
                    <a:pt x="103" y="385"/>
                    <a:pt x="99" y="382"/>
                  </a:cubicBezTo>
                  <a:cubicBezTo>
                    <a:pt x="47" y="336"/>
                    <a:pt x="27" y="269"/>
                    <a:pt x="27" y="197"/>
                  </a:cubicBezTo>
                  <a:cubicBezTo>
                    <a:pt x="27" y="91"/>
                    <a:pt x="69" y="38"/>
                    <a:pt x="101" y="10"/>
                  </a:cubicBezTo>
                  <a:cubicBezTo>
                    <a:pt x="103" y="8"/>
                    <a:pt x="103" y="6"/>
                    <a:pt x="103" y="5"/>
                  </a:cubicBezTo>
                  <a:cubicBezTo>
                    <a:pt x="103" y="0"/>
                    <a:pt x="98" y="0"/>
                    <a:pt x="9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11" name=""/>
            <p:cNvSpPr/>
            <p:nvPr/>
          </p:nvSpPr>
          <p:spPr>
            <a:xfrm>
              <a:off x="3465000" y="2115720"/>
              <a:ext cx="60840" cy="95040"/>
            </a:xfrm>
            <a:custGeom>
              <a:avLst/>
              <a:gdLst>
                <a:gd name="textAreaLeft" fmla="*/ 0 w 60840"/>
                <a:gd name="textAreaRight" fmla="*/ 62280 w 60840"/>
                <a:gd name="textAreaTop" fmla="*/ 0 h 95040"/>
                <a:gd name="textAreaBottom" fmla="*/ 96480 h 95040"/>
              </a:gdLst>
              <a:ahLst/>
              <a:rect l="textAreaLeft" t="textAreaTop" r="textAreaRight" b="textAreaBottom"/>
              <a:pathLst>
                <a:path w="173" h="268">
                  <a:moveTo>
                    <a:pt x="35" y="41"/>
                  </a:moveTo>
                  <a:cubicBezTo>
                    <a:pt x="56" y="48"/>
                    <a:pt x="67" y="48"/>
                    <a:pt x="74" y="48"/>
                  </a:cubicBezTo>
                  <a:cubicBezTo>
                    <a:pt x="125" y="48"/>
                    <a:pt x="157" y="12"/>
                    <a:pt x="157" y="6"/>
                  </a:cubicBezTo>
                  <a:cubicBezTo>
                    <a:pt x="157" y="1"/>
                    <a:pt x="154" y="0"/>
                    <a:pt x="152" y="0"/>
                  </a:cubicBezTo>
                  <a:cubicBezTo>
                    <a:pt x="150" y="0"/>
                    <a:pt x="150" y="0"/>
                    <a:pt x="149" y="1"/>
                  </a:cubicBezTo>
                  <a:cubicBezTo>
                    <a:pt x="139" y="4"/>
                    <a:pt x="118" y="12"/>
                    <a:pt x="90" y="12"/>
                  </a:cubicBezTo>
                  <a:cubicBezTo>
                    <a:pt x="78" y="12"/>
                    <a:pt x="58" y="12"/>
                    <a:pt x="32" y="3"/>
                  </a:cubicBezTo>
                  <a:cubicBezTo>
                    <a:pt x="27" y="0"/>
                    <a:pt x="27" y="0"/>
                    <a:pt x="26" y="0"/>
                  </a:cubicBezTo>
                  <a:cubicBezTo>
                    <a:pt x="21" y="0"/>
                    <a:pt x="21" y="4"/>
                    <a:pt x="21" y="11"/>
                  </a:cubicBezTo>
                  <a:cubicBezTo>
                    <a:pt x="21" y="49"/>
                    <a:pt x="21" y="87"/>
                    <a:pt x="21" y="126"/>
                  </a:cubicBezTo>
                  <a:cubicBezTo>
                    <a:pt x="21" y="134"/>
                    <a:pt x="21" y="139"/>
                    <a:pt x="27" y="139"/>
                  </a:cubicBezTo>
                  <a:cubicBezTo>
                    <a:pt x="30" y="139"/>
                    <a:pt x="32" y="137"/>
                    <a:pt x="35" y="132"/>
                  </a:cubicBezTo>
                  <a:cubicBezTo>
                    <a:pt x="53" y="111"/>
                    <a:pt x="77" y="108"/>
                    <a:pt x="90" y="108"/>
                  </a:cubicBezTo>
                  <a:cubicBezTo>
                    <a:pt x="114" y="108"/>
                    <a:pt x="125" y="126"/>
                    <a:pt x="126" y="129"/>
                  </a:cubicBezTo>
                  <a:cubicBezTo>
                    <a:pt x="133" y="143"/>
                    <a:pt x="136" y="158"/>
                    <a:pt x="136" y="180"/>
                  </a:cubicBezTo>
                  <a:cubicBezTo>
                    <a:pt x="136" y="193"/>
                    <a:pt x="136" y="215"/>
                    <a:pt x="123" y="233"/>
                  </a:cubicBezTo>
                  <a:cubicBezTo>
                    <a:pt x="114" y="247"/>
                    <a:pt x="98" y="257"/>
                    <a:pt x="78" y="257"/>
                  </a:cubicBezTo>
                  <a:cubicBezTo>
                    <a:pt x="53" y="257"/>
                    <a:pt x="26" y="243"/>
                    <a:pt x="16" y="215"/>
                  </a:cubicBezTo>
                  <a:cubicBezTo>
                    <a:pt x="30" y="217"/>
                    <a:pt x="38" y="207"/>
                    <a:pt x="38" y="196"/>
                  </a:cubicBezTo>
                  <a:cubicBezTo>
                    <a:pt x="38" y="180"/>
                    <a:pt x="24" y="177"/>
                    <a:pt x="19" y="177"/>
                  </a:cubicBezTo>
                  <a:cubicBezTo>
                    <a:pt x="18" y="177"/>
                    <a:pt x="0" y="177"/>
                    <a:pt x="0" y="198"/>
                  </a:cubicBezTo>
                  <a:cubicBezTo>
                    <a:pt x="0" y="233"/>
                    <a:pt x="32" y="268"/>
                    <a:pt x="78" y="268"/>
                  </a:cubicBezTo>
                  <a:cubicBezTo>
                    <a:pt x="130" y="268"/>
                    <a:pt x="173" y="231"/>
                    <a:pt x="173" y="182"/>
                  </a:cubicBezTo>
                  <a:cubicBezTo>
                    <a:pt x="173" y="137"/>
                    <a:pt x="139" y="97"/>
                    <a:pt x="91" y="97"/>
                  </a:cubicBezTo>
                  <a:cubicBezTo>
                    <a:pt x="74" y="97"/>
                    <a:pt x="53" y="102"/>
                    <a:pt x="35" y="116"/>
                  </a:cubicBezTo>
                  <a:cubicBezTo>
                    <a:pt x="35" y="91"/>
                    <a:pt x="35" y="66"/>
                    <a:pt x="35" y="4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12" name=""/>
            <p:cNvSpPr/>
            <p:nvPr/>
          </p:nvSpPr>
          <p:spPr>
            <a:xfrm>
              <a:off x="3543120" y="2147040"/>
              <a:ext cx="84960" cy="62640"/>
            </a:xfrm>
            <a:custGeom>
              <a:avLst/>
              <a:gdLst>
                <a:gd name="textAreaLeft" fmla="*/ 0 w 84960"/>
                <a:gd name="textAreaRight" fmla="*/ 86400 w 84960"/>
                <a:gd name="textAreaTop" fmla="*/ 0 h 62640"/>
                <a:gd name="textAreaBottom" fmla="*/ 64080 h 62640"/>
              </a:gdLst>
              <a:ahLst/>
              <a:rect l="textAreaLeft" t="textAreaTop" r="textAreaRight" b="textAreaBottom"/>
              <a:pathLst>
                <a:path w="240" h="178">
                  <a:moveTo>
                    <a:pt x="29" y="149"/>
                  </a:moveTo>
                  <a:cubicBezTo>
                    <a:pt x="28" y="154"/>
                    <a:pt x="26" y="164"/>
                    <a:pt x="26" y="165"/>
                  </a:cubicBezTo>
                  <a:cubicBezTo>
                    <a:pt x="26" y="173"/>
                    <a:pt x="32" y="178"/>
                    <a:pt x="39" y="178"/>
                  </a:cubicBezTo>
                  <a:cubicBezTo>
                    <a:pt x="45" y="178"/>
                    <a:pt x="52" y="174"/>
                    <a:pt x="55" y="170"/>
                  </a:cubicBezTo>
                  <a:cubicBezTo>
                    <a:pt x="57" y="166"/>
                    <a:pt x="60" y="152"/>
                    <a:pt x="61" y="144"/>
                  </a:cubicBezTo>
                  <a:cubicBezTo>
                    <a:pt x="63" y="138"/>
                    <a:pt x="68" y="119"/>
                    <a:pt x="69" y="109"/>
                  </a:cubicBezTo>
                  <a:cubicBezTo>
                    <a:pt x="72" y="101"/>
                    <a:pt x="74" y="92"/>
                    <a:pt x="77" y="84"/>
                  </a:cubicBezTo>
                  <a:cubicBezTo>
                    <a:pt x="80" y="68"/>
                    <a:pt x="82" y="64"/>
                    <a:pt x="93" y="48"/>
                  </a:cubicBezTo>
                  <a:cubicBezTo>
                    <a:pt x="104" y="32"/>
                    <a:pt x="122" y="12"/>
                    <a:pt x="152" y="12"/>
                  </a:cubicBezTo>
                  <a:cubicBezTo>
                    <a:pt x="175" y="12"/>
                    <a:pt x="175" y="32"/>
                    <a:pt x="175" y="39"/>
                  </a:cubicBezTo>
                  <a:cubicBezTo>
                    <a:pt x="175" y="63"/>
                    <a:pt x="159" y="106"/>
                    <a:pt x="152" y="124"/>
                  </a:cubicBezTo>
                  <a:cubicBezTo>
                    <a:pt x="148" y="133"/>
                    <a:pt x="146" y="138"/>
                    <a:pt x="146" y="144"/>
                  </a:cubicBezTo>
                  <a:cubicBezTo>
                    <a:pt x="146" y="165"/>
                    <a:pt x="164" y="178"/>
                    <a:pt x="183" y="178"/>
                  </a:cubicBezTo>
                  <a:cubicBezTo>
                    <a:pt x="223" y="178"/>
                    <a:pt x="240" y="124"/>
                    <a:pt x="240" y="117"/>
                  </a:cubicBezTo>
                  <a:cubicBezTo>
                    <a:pt x="240" y="112"/>
                    <a:pt x="236" y="112"/>
                    <a:pt x="234" y="112"/>
                  </a:cubicBezTo>
                  <a:cubicBezTo>
                    <a:pt x="229" y="112"/>
                    <a:pt x="228" y="116"/>
                    <a:pt x="226" y="119"/>
                  </a:cubicBezTo>
                  <a:cubicBezTo>
                    <a:pt x="218" y="151"/>
                    <a:pt x="200" y="167"/>
                    <a:pt x="184" y="167"/>
                  </a:cubicBezTo>
                  <a:cubicBezTo>
                    <a:pt x="176" y="167"/>
                    <a:pt x="175" y="162"/>
                    <a:pt x="175" y="152"/>
                  </a:cubicBezTo>
                  <a:cubicBezTo>
                    <a:pt x="175" y="144"/>
                    <a:pt x="176" y="140"/>
                    <a:pt x="184" y="122"/>
                  </a:cubicBezTo>
                  <a:cubicBezTo>
                    <a:pt x="189" y="109"/>
                    <a:pt x="205" y="68"/>
                    <a:pt x="205" y="45"/>
                  </a:cubicBezTo>
                  <a:cubicBezTo>
                    <a:pt x="205" y="7"/>
                    <a:pt x="175" y="0"/>
                    <a:pt x="154" y="0"/>
                  </a:cubicBezTo>
                  <a:cubicBezTo>
                    <a:pt x="120" y="0"/>
                    <a:pt x="100" y="21"/>
                    <a:pt x="87" y="37"/>
                  </a:cubicBezTo>
                  <a:cubicBezTo>
                    <a:pt x="85" y="10"/>
                    <a:pt x="61" y="0"/>
                    <a:pt x="45" y="0"/>
                  </a:cubicBezTo>
                  <a:cubicBezTo>
                    <a:pt x="28" y="0"/>
                    <a:pt x="20" y="13"/>
                    <a:pt x="13" y="21"/>
                  </a:cubicBezTo>
                  <a:cubicBezTo>
                    <a:pt x="5" y="37"/>
                    <a:pt x="0" y="60"/>
                    <a:pt x="0" y="61"/>
                  </a:cubicBezTo>
                  <a:cubicBezTo>
                    <a:pt x="0" y="66"/>
                    <a:pt x="5" y="66"/>
                    <a:pt x="7" y="66"/>
                  </a:cubicBezTo>
                  <a:cubicBezTo>
                    <a:pt x="12" y="66"/>
                    <a:pt x="13" y="64"/>
                    <a:pt x="15" y="55"/>
                  </a:cubicBezTo>
                  <a:cubicBezTo>
                    <a:pt x="21" y="31"/>
                    <a:pt x="29" y="12"/>
                    <a:pt x="44" y="12"/>
                  </a:cubicBezTo>
                  <a:cubicBezTo>
                    <a:pt x="55" y="12"/>
                    <a:pt x="56" y="20"/>
                    <a:pt x="56" y="31"/>
                  </a:cubicBezTo>
                  <a:cubicBezTo>
                    <a:pt x="56" y="39"/>
                    <a:pt x="52" y="52"/>
                    <a:pt x="50" y="63"/>
                  </a:cubicBezTo>
                  <a:cubicBezTo>
                    <a:pt x="48" y="73"/>
                    <a:pt x="44" y="90"/>
                    <a:pt x="42" y="100"/>
                  </a:cubicBezTo>
                  <a:cubicBezTo>
                    <a:pt x="38" y="116"/>
                    <a:pt x="34" y="133"/>
                    <a:pt x="29" y="1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080" bIns="190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13" name=""/>
            <p:cNvSpPr/>
            <p:nvPr/>
          </p:nvSpPr>
          <p:spPr>
            <a:xfrm>
              <a:off x="3651480" y="2170800"/>
              <a:ext cx="94680" cy="5400"/>
            </a:xfrm>
            <a:custGeom>
              <a:avLst/>
              <a:gdLst>
                <a:gd name="textAreaLeft" fmla="*/ 0 w 94680"/>
                <a:gd name="textAreaRight" fmla="*/ 96120 w 94680"/>
                <a:gd name="textAreaTop" fmla="*/ 0 h 5400"/>
                <a:gd name="textAreaBottom" fmla="*/ 6840 h 5400"/>
              </a:gdLst>
              <a:ahLst/>
              <a:rect l="textAreaLeft" t="textAreaTop" r="textAreaRight" b="textAreaBottom"/>
              <a:pathLst>
                <a:path w="267" h="19">
                  <a:moveTo>
                    <a:pt x="251" y="19"/>
                  </a:moveTo>
                  <a:cubicBezTo>
                    <a:pt x="258" y="19"/>
                    <a:pt x="267" y="19"/>
                    <a:pt x="267" y="10"/>
                  </a:cubicBezTo>
                  <a:cubicBezTo>
                    <a:pt x="267" y="0"/>
                    <a:pt x="258" y="0"/>
                    <a:pt x="251" y="0"/>
                  </a:cubicBezTo>
                  <a:cubicBezTo>
                    <a:pt x="173" y="0"/>
                    <a:pt x="95" y="0"/>
                    <a:pt x="16" y="0"/>
                  </a:cubicBezTo>
                  <a:cubicBezTo>
                    <a:pt x="10" y="0"/>
                    <a:pt x="0" y="0"/>
                    <a:pt x="0" y="10"/>
                  </a:cubicBezTo>
                  <a:cubicBezTo>
                    <a:pt x="0" y="19"/>
                    <a:pt x="10" y="19"/>
                    <a:pt x="16" y="19"/>
                  </a:cubicBezTo>
                  <a:cubicBezTo>
                    <a:pt x="95" y="19"/>
                    <a:pt x="173" y="19"/>
                    <a:pt x="251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14" name=""/>
            <p:cNvSpPr/>
            <p:nvPr/>
          </p:nvSpPr>
          <p:spPr>
            <a:xfrm>
              <a:off x="3770640" y="2115720"/>
              <a:ext cx="63720" cy="95040"/>
            </a:xfrm>
            <a:custGeom>
              <a:avLst/>
              <a:gdLst>
                <a:gd name="textAreaLeft" fmla="*/ 0 w 63720"/>
                <a:gd name="textAreaRight" fmla="*/ 65160 w 63720"/>
                <a:gd name="textAreaTop" fmla="*/ 0 h 95040"/>
                <a:gd name="textAreaBottom" fmla="*/ 96480 h 95040"/>
              </a:gdLst>
              <a:ahLst/>
              <a:rect l="textAreaLeft" t="textAreaTop" r="textAreaRight" b="textAreaBottom"/>
              <a:pathLst>
                <a:path w="181" h="268">
                  <a:moveTo>
                    <a:pt x="87" y="129"/>
                  </a:moveTo>
                  <a:cubicBezTo>
                    <a:pt x="117" y="129"/>
                    <a:pt x="138" y="151"/>
                    <a:pt x="138" y="193"/>
                  </a:cubicBezTo>
                  <a:cubicBezTo>
                    <a:pt x="138" y="241"/>
                    <a:pt x="111" y="257"/>
                    <a:pt x="87" y="257"/>
                  </a:cubicBezTo>
                  <a:cubicBezTo>
                    <a:pt x="72" y="257"/>
                    <a:pt x="37" y="252"/>
                    <a:pt x="21" y="228"/>
                  </a:cubicBezTo>
                  <a:cubicBezTo>
                    <a:pt x="39" y="228"/>
                    <a:pt x="44" y="215"/>
                    <a:pt x="44" y="207"/>
                  </a:cubicBezTo>
                  <a:cubicBezTo>
                    <a:pt x="44" y="195"/>
                    <a:pt x="34" y="185"/>
                    <a:pt x="21" y="185"/>
                  </a:cubicBezTo>
                  <a:cubicBezTo>
                    <a:pt x="12" y="185"/>
                    <a:pt x="0" y="191"/>
                    <a:pt x="0" y="207"/>
                  </a:cubicBezTo>
                  <a:cubicBezTo>
                    <a:pt x="0" y="244"/>
                    <a:pt x="40" y="268"/>
                    <a:pt x="88" y="268"/>
                  </a:cubicBezTo>
                  <a:cubicBezTo>
                    <a:pt x="143" y="268"/>
                    <a:pt x="181" y="233"/>
                    <a:pt x="181" y="193"/>
                  </a:cubicBezTo>
                  <a:cubicBezTo>
                    <a:pt x="181" y="163"/>
                    <a:pt x="156" y="132"/>
                    <a:pt x="112" y="123"/>
                  </a:cubicBezTo>
                  <a:cubicBezTo>
                    <a:pt x="154" y="108"/>
                    <a:pt x="168" y="78"/>
                    <a:pt x="168" y="54"/>
                  </a:cubicBezTo>
                  <a:cubicBezTo>
                    <a:pt x="168" y="24"/>
                    <a:pt x="132" y="0"/>
                    <a:pt x="88" y="0"/>
                  </a:cubicBezTo>
                  <a:cubicBezTo>
                    <a:pt x="44" y="0"/>
                    <a:pt x="12" y="22"/>
                    <a:pt x="12" y="52"/>
                  </a:cubicBezTo>
                  <a:cubicBezTo>
                    <a:pt x="12" y="67"/>
                    <a:pt x="21" y="73"/>
                    <a:pt x="32" y="73"/>
                  </a:cubicBezTo>
                  <a:cubicBezTo>
                    <a:pt x="45" y="73"/>
                    <a:pt x="53" y="65"/>
                    <a:pt x="53" y="54"/>
                  </a:cubicBezTo>
                  <a:cubicBezTo>
                    <a:pt x="53" y="43"/>
                    <a:pt x="45" y="35"/>
                    <a:pt x="32" y="33"/>
                  </a:cubicBezTo>
                  <a:cubicBezTo>
                    <a:pt x="47" y="16"/>
                    <a:pt x="74" y="12"/>
                    <a:pt x="88" y="12"/>
                  </a:cubicBezTo>
                  <a:cubicBezTo>
                    <a:pt x="106" y="12"/>
                    <a:pt x="130" y="20"/>
                    <a:pt x="130" y="54"/>
                  </a:cubicBezTo>
                  <a:cubicBezTo>
                    <a:pt x="130" y="72"/>
                    <a:pt x="125" y="89"/>
                    <a:pt x="114" y="102"/>
                  </a:cubicBezTo>
                  <a:cubicBezTo>
                    <a:pt x="101" y="116"/>
                    <a:pt x="90" y="116"/>
                    <a:pt x="71" y="118"/>
                  </a:cubicBezTo>
                  <a:cubicBezTo>
                    <a:pt x="61" y="119"/>
                    <a:pt x="61" y="119"/>
                    <a:pt x="58" y="119"/>
                  </a:cubicBezTo>
                  <a:cubicBezTo>
                    <a:pt x="57" y="121"/>
                    <a:pt x="55" y="119"/>
                    <a:pt x="55" y="124"/>
                  </a:cubicBezTo>
                  <a:cubicBezTo>
                    <a:pt x="55" y="129"/>
                    <a:pt x="58" y="129"/>
                    <a:pt x="64" y="129"/>
                  </a:cubicBezTo>
                  <a:cubicBezTo>
                    <a:pt x="72" y="129"/>
                    <a:pt x="79" y="129"/>
                    <a:pt x="87" y="1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15" name=""/>
            <p:cNvSpPr/>
            <p:nvPr/>
          </p:nvSpPr>
          <p:spPr>
            <a:xfrm>
              <a:off x="3853800" y="2103480"/>
              <a:ext cx="35280" cy="140040"/>
            </a:xfrm>
            <a:custGeom>
              <a:avLst/>
              <a:gdLst>
                <a:gd name="textAreaLeft" fmla="*/ 0 w 35280"/>
                <a:gd name="textAreaRight" fmla="*/ 36720 w 35280"/>
                <a:gd name="textAreaTop" fmla="*/ 0 h 140040"/>
                <a:gd name="textAreaBottom" fmla="*/ 141480 h 140040"/>
              </a:gdLst>
              <a:ahLst/>
              <a:rect l="textAreaLeft" t="textAreaTop" r="textAreaRight" b="textAreaBottom"/>
              <a:pathLst>
                <a:path w="102" h="393">
                  <a:moveTo>
                    <a:pt x="8" y="0"/>
                  </a:moveTo>
                  <a:cubicBezTo>
                    <a:pt x="5" y="0"/>
                    <a:pt x="0" y="0"/>
                    <a:pt x="0" y="5"/>
                  </a:cubicBezTo>
                  <a:cubicBezTo>
                    <a:pt x="0" y="6"/>
                    <a:pt x="1" y="8"/>
                    <a:pt x="3" y="11"/>
                  </a:cubicBezTo>
                  <a:cubicBezTo>
                    <a:pt x="37" y="42"/>
                    <a:pt x="75" y="94"/>
                    <a:pt x="75" y="197"/>
                  </a:cubicBezTo>
                  <a:cubicBezTo>
                    <a:pt x="75" y="278"/>
                    <a:pt x="49" y="340"/>
                    <a:pt x="6" y="379"/>
                  </a:cubicBezTo>
                  <a:cubicBezTo>
                    <a:pt x="0" y="385"/>
                    <a:pt x="0" y="386"/>
                    <a:pt x="0" y="388"/>
                  </a:cubicBezTo>
                  <a:cubicBezTo>
                    <a:pt x="0" y="391"/>
                    <a:pt x="1" y="393"/>
                    <a:pt x="5" y="393"/>
                  </a:cubicBezTo>
                  <a:cubicBezTo>
                    <a:pt x="9" y="393"/>
                    <a:pt x="46" y="366"/>
                    <a:pt x="73" y="318"/>
                  </a:cubicBezTo>
                  <a:cubicBezTo>
                    <a:pt x="89" y="285"/>
                    <a:pt x="102" y="243"/>
                    <a:pt x="102" y="197"/>
                  </a:cubicBezTo>
                  <a:cubicBezTo>
                    <a:pt x="102" y="141"/>
                    <a:pt x="85" y="56"/>
                    <a:pt x="8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16" name=""/>
            <p:cNvSpPr/>
            <p:nvPr/>
          </p:nvSpPr>
          <p:spPr>
            <a:xfrm>
              <a:off x="3922200" y="2170800"/>
              <a:ext cx="94320" cy="5400"/>
            </a:xfrm>
            <a:custGeom>
              <a:avLst/>
              <a:gdLst>
                <a:gd name="textAreaLeft" fmla="*/ 0 w 94320"/>
                <a:gd name="textAreaRight" fmla="*/ 95760 w 94320"/>
                <a:gd name="textAreaTop" fmla="*/ 0 h 5400"/>
                <a:gd name="textAreaBottom" fmla="*/ 6840 h 5400"/>
              </a:gdLst>
              <a:ahLst/>
              <a:rect l="textAreaLeft" t="textAreaTop" r="textAreaRight" b="textAreaBottom"/>
              <a:pathLst>
                <a:path w="266" h="19">
                  <a:moveTo>
                    <a:pt x="250" y="19"/>
                  </a:moveTo>
                  <a:cubicBezTo>
                    <a:pt x="256" y="19"/>
                    <a:pt x="266" y="19"/>
                    <a:pt x="266" y="10"/>
                  </a:cubicBezTo>
                  <a:cubicBezTo>
                    <a:pt x="266" y="0"/>
                    <a:pt x="256" y="0"/>
                    <a:pt x="250" y="0"/>
                  </a:cubicBezTo>
                  <a:cubicBezTo>
                    <a:pt x="172" y="0"/>
                    <a:pt x="94" y="0"/>
                    <a:pt x="16" y="0"/>
                  </a:cubicBezTo>
                  <a:cubicBezTo>
                    <a:pt x="10" y="0"/>
                    <a:pt x="0" y="0"/>
                    <a:pt x="0" y="10"/>
                  </a:cubicBezTo>
                  <a:cubicBezTo>
                    <a:pt x="0" y="19"/>
                    <a:pt x="8" y="19"/>
                    <a:pt x="16" y="19"/>
                  </a:cubicBezTo>
                  <a:cubicBezTo>
                    <a:pt x="94" y="19"/>
                    <a:pt x="172" y="19"/>
                    <a:pt x="250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17" name=""/>
            <p:cNvSpPr/>
            <p:nvPr/>
          </p:nvSpPr>
          <p:spPr>
            <a:xfrm>
              <a:off x="4087440" y="2075760"/>
              <a:ext cx="51120" cy="68400"/>
            </a:xfrm>
            <a:custGeom>
              <a:avLst/>
              <a:gdLst>
                <a:gd name="textAreaLeft" fmla="*/ 0 w 51120"/>
                <a:gd name="textAreaRight" fmla="*/ 52560 w 51120"/>
                <a:gd name="textAreaTop" fmla="*/ 0 h 68400"/>
                <a:gd name="textAreaBottom" fmla="*/ 69840 h 68400"/>
              </a:gdLst>
              <a:ahLst/>
              <a:rect l="textAreaLeft" t="textAreaTop" r="textAreaRight" b="textAreaBottom"/>
              <a:pathLst>
                <a:path w="146" h="194">
                  <a:moveTo>
                    <a:pt x="71" y="95"/>
                  </a:moveTo>
                  <a:cubicBezTo>
                    <a:pt x="96" y="95"/>
                    <a:pt x="114" y="111"/>
                    <a:pt x="114" y="138"/>
                  </a:cubicBezTo>
                  <a:cubicBezTo>
                    <a:pt x="114" y="167"/>
                    <a:pt x="96" y="183"/>
                    <a:pt x="71" y="183"/>
                  </a:cubicBezTo>
                  <a:cubicBezTo>
                    <a:pt x="67" y="183"/>
                    <a:pt x="34" y="183"/>
                    <a:pt x="19" y="167"/>
                  </a:cubicBezTo>
                  <a:cubicBezTo>
                    <a:pt x="31" y="165"/>
                    <a:pt x="34" y="157"/>
                    <a:pt x="34" y="151"/>
                  </a:cubicBezTo>
                  <a:cubicBezTo>
                    <a:pt x="34" y="139"/>
                    <a:pt x="27" y="133"/>
                    <a:pt x="18" y="133"/>
                  </a:cubicBezTo>
                  <a:cubicBezTo>
                    <a:pt x="8" y="133"/>
                    <a:pt x="0" y="139"/>
                    <a:pt x="0" y="151"/>
                  </a:cubicBezTo>
                  <a:cubicBezTo>
                    <a:pt x="0" y="179"/>
                    <a:pt x="34" y="194"/>
                    <a:pt x="71" y="194"/>
                  </a:cubicBezTo>
                  <a:cubicBezTo>
                    <a:pt x="117" y="194"/>
                    <a:pt x="146" y="165"/>
                    <a:pt x="146" y="138"/>
                  </a:cubicBezTo>
                  <a:cubicBezTo>
                    <a:pt x="146" y="115"/>
                    <a:pt x="125" y="96"/>
                    <a:pt x="93" y="88"/>
                  </a:cubicBezTo>
                  <a:cubicBezTo>
                    <a:pt x="127" y="77"/>
                    <a:pt x="136" y="56"/>
                    <a:pt x="136" y="40"/>
                  </a:cubicBezTo>
                  <a:cubicBezTo>
                    <a:pt x="136" y="18"/>
                    <a:pt x="107" y="0"/>
                    <a:pt x="72" y="0"/>
                  </a:cubicBezTo>
                  <a:cubicBezTo>
                    <a:pt x="37" y="0"/>
                    <a:pt x="10" y="15"/>
                    <a:pt x="10" y="40"/>
                  </a:cubicBezTo>
                  <a:cubicBezTo>
                    <a:pt x="10" y="53"/>
                    <a:pt x="21" y="56"/>
                    <a:pt x="26" y="56"/>
                  </a:cubicBezTo>
                  <a:cubicBezTo>
                    <a:pt x="34" y="56"/>
                    <a:pt x="42" y="51"/>
                    <a:pt x="42" y="40"/>
                  </a:cubicBezTo>
                  <a:cubicBezTo>
                    <a:pt x="42" y="34"/>
                    <a:pt x="39" y="26"/>
                    <a:pt x="29" y="24"/>
                  </a:cubicBezTo>
                  <a:cubicBezTo>
                    <a:pt x="40" y="12"/>
                    <a:pt x="66" y="12"/>
                    <a:pt x="71" y="12"/>
                  </a:cubicBezTo>
                  <a:cubicBezTo>
                    <a:pt x="91" y="12"/>
                    <a:pt x="106" y="21"/>
                    <a:pt x="106" y="40"/>
                  </a:cubicBezTo>
                  <a:cubicBezTo>
                    <a:pt x="106" y="56"/>
                    <a:pt x="96" y="82"/>
                    <a:pt x="66" y="83"/>
                  </a:cubicBezTo>
                  <a:cubicBezTo>
                    <a:pt x="58" y="83"/>
                    <a:pt x="58" y="85"/>
                    <a:pt x="50" y="85"/>
                  </a:cubicBezTo>
                  <a:cubicBezTo>
                    <a:pt x="47" y="85"/>
                    <a:pt x="43" y="85"/>
                    <a:pt x="43" y="90"/>
                  </a:cubicBezTo>
                  <a:cubicBezTo>
                    <a:pt x="43" y="95"/>
                    <a:pt x="47" y="95"/>
                    <a:pt x="51" y="95"/>
                  </a:cubicBezTo>
                  <a:cubicBezTo>
                    <a:pt x="58" y="95"/>
                    <a:pt x="64" y="95"/>
                    <a:pt x="71" y="9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840" bIns="248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18" name=""/>
            <p:cNvSpPr/>
            <p:nvPr/>
          </p:nvSpPr>
          <p:spPr>
            <a:xfrm>
              <a:off x="4069800" y="2086920"/>
              <a:ext cx="120960" cy="140040"/>
            </a:xfrm>
            <a:custGeom>
              <a:avLst/>
              <a:gdLst>
                <a:gd name="textAreaLeft" fmla="*/ 0 w 120960"/>
                <a:gd name="textAreaRight" fmla="*/ 122400 w 120960"/>
                <a:gd name="textAreaTop" fmla="*/ 0 h 140040"/>
                <a:gd name="textAreaBottom" fmla="*/ 141480 h 140040"/>
              </a:gdLst>
              <a:ahLst/>
              <a:rect l="textAreaLeft" t="textAreaTop" r="textAreaRight" b="textAreaBottom"/>
              <a:pathLst>
                <a:path w="340" h="393">
                  <a:moveTo>
                    <a:pt x="136" y="350"/>
                  </a:moveTo>
                  <a:cubicBezTo>
                    <a:pt x="110" y="299"/>
                    <a:pt x="84" y="247"/>
                    <a:pt x="59" y="196"/>
                  </a:cubicBezTo>
                  <a:cubicBezTo>
                    <a:pt x="57" y="193"/>
                    <a:pt x="56" y="191"/>
                    <a:pt x="52" y="191"/>
                  </a:cubicBezTo>
                  <a:cubicBezTo>
                    <a:pt x="51" y="191"/>
                    <a:pt x="51" y="191"/>
                    <a:pt x="46" y="195"/>
                  </a:cubicBezTo>
                  <a:cubicBezTo>
                    <a:pt x="32" y="204"/>
                    <a:pt x="18" y="213"/>
                    <a:pt x="4" y="222"/>
                  </a:cubicBezTo>
                  <a:cubicBezTo>
                    <a:pt x="0" y="225"/>
                    <a:pt x="0" y="227"/>
                    <a:pt x="0" y="228"/>
                  </a:cubicBezTo>
                  <a:cubicBezTo>
                    <a:pt x="0" y="231"/>
                    <a:pt x="1" y="235"/>
                    <a:pt x="4" y="235"/>
                  </a:cubicBezTo>
                  <a:cubicBezTo>
                    <a:pt x="6" y="235"/>
                    <a:pt x="6" y="235"/>
                    <a:pt x="12" y="230"/>
                  </a:cubicBezTo>
                  <a:cubicBezTo>
                    <a:pt x="16" y="227"/>
                    <a:pt x="27" y="219"/>
                    <a:pt x="32" y="217"/>
                  </a:cubicBezTo>
                  <a:cubicBezTo>
                    <a:pt x="60" y="274"/>
                    <a:pt x="89" y="330"/>
                    <a:pt x="118" y="386"/>
                  </a:cubicBezTo>
                  <a:cubicBezTo>
                    <a:pt x="121" y="391"/>
                    <a:pt x="123" y="393"/>
                    <a:pt x="128" y="393"/>
                  </a:cubicBezTo>
                  <a:cubicBezTo>
                    <a:pt x="131" y="393"/>
                    <a:pt x="136" y="393"/>
                    <a:pt x="139" y="385"/>
                  </a:cubicBezTo>
                  <a:cubicBezTo>
                    <a:pt x="205" y="262"/>
                    <a:pt x="271" y="140"/>
                    <a:pt x="337" y="17"/>
                  </a:cubicBezTo>
                  <a:cubicBezTo>
                    <a:pt x="340" y="12"/>
                    <a:pt x="340" y="12"/>
                    <a:pt x="340" y="9"/>
                  </a:cubicBezTo>
                  <a:cubicBezTo>
                    <a:pt x="340" y="3"/>
                    <a:pt x="336" y="0"/>
                    <a:pt x="331" y="0"/>
                  </a:cubicBezTo>
                  <a:cubicBezTo>
                    <a:pt x="324" y="0"/>
                    <a:pt x="323" y="3"/>
                    <a:pt x="321" y="8"/>
                  </a:cubicBezTo>
                  <a:cubicBezTo>
                    <a:pt x="259" y="122"/>
                    <a:pt x="197" y="236"/>
                    <a:pt x="136" y="35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19" name=""/>
            <p:cNvSpPr/>
            <p:nvPr/>
          </p:nvSpPr>
          <p:spPr>
            <a:xfrm>
              <a:off x="4188960" y="2086920"/>
              <a:ext cx="463320" cy="5400"/>
            </a:xfrm>
            <a:custGeom>
              <a:avLst/>
              <a:gdLst>
                <a:gd name="textAreaLeft" fmla="*/ 0 w 463320"/>
                <a:gd name="textAreaRight" fmla="*/ 464760 w 463320"/>
                <a:gd name="textAreaTop" fmla="*/ 0 h 5400"/>
                <a:gd name="textAreaBottom" fmla="*/ 6840 h 5400"/>
              </a:gdLst>
              <a:ahLst/>
              <a:rect l="textAreaLeft" t="textAreaTop" r="textAreaRight" b="textAreaBottom"/>
              <a:pathLst>
                <a:path w="1291" h="19">
                  <a:moveTo>
                    <a:pt x="646" y="19"/>
                  </a:moveTo>
                  <a:cubicBezTo>
                    <a:pt x="431" y="19"/>
                    <a:pt x="215" y="19"/>
                    <a:pt x="0" y="19"/>
                  </a:cubicBezTo>
                  <a:cubicBezTo>
                    <a:pt x="0" y="12"/>
                    <a:pt x="0" y="6"/>
                    <a:pt x="0" y="0"/>
                  </a:cubicBezTo>
                  <a:cubicBezTo>
                    <a:pt x="430" y="0"/>
                    <a:pt x="860" y="0"/>
                    <a:pt x="1291" y="0"/>
                  </a:cubicBezTo>
                  <a:cubicBezTo>
                    <a:pt x="1291" y="6"/>
                    <a:pt x="1291" y="12"/>
                    <a:pt x="1291" y="19"/>
                  </a:cubicBezTo>
                  <a:cubicBezTo>
                    <a:pt x="1076" y="19"/>
                    <a:pt x="861" y="19"/>
                    <a:pt x="646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20" name=""/>
            <p:cNvSpPr/>
            <p:nvPr/>
          </p:nvSpPr>
          <p:spPr>
            <a:xfrm>
              <a:off x="4197960" y="2115720"/>
              <a:ext cx="60840" cy="95040"/>
            </a:xfrm>
            <a:custGeom>
              <a:avLst/>
              <a:gdLst>
                <a:gd name="textAreaLeft" fmla="*/ 0 w 60840"/>
                <a:gd name="textAreaRight" fmla="*/ 62280 w 60840"/>
                <a:gd name="textAreaTop" fmla="*/ 0 h 95040"/>
                <a:gd name="textAreaBottom" fmla="*/ 96480 h 95040"/>
              </a:gdLst>
              <a:ahLst/>
              <a:rect l="textAreaLeft" t="textAreaTop" r="textAreaRight" b="textAreaBottom"/>
              <a:pathLst>
                <a:path w="173" h="268">
                  <a:moveTo>
                    <a:pt x="36" y="41"/>
                  </a:moveTo>
                  <a:cubicBezTo>
                    <a:pt x="56" y="48"/>
                    <a:pt x="68" y="48"/>
                    <a:pt x="74" y="48"/>
                  </a:cubicBezTo>
                  <a:cubicBezTo>
                    <a:pt x="127" y="48"/>
                    <a:pt x="157" y="12"/>
                    <a:pt x="157" y="6"/>
                  </a:cubicBezTo>
                  <a:cubicBezTo>
                    <a:pt x="157" y="1"/>
                    <a:pt x="154" y="0"/>
                    <a:pt x="152" y="0"/>
                  </a:cubicBezTo>
                  <a:cubicBezTo>
                    <a:pt x="151" y="0"/>
                    <a:pt x="151" y="0"/>
                    <a:pt x="149" y="1"/>
                  </a:cubicBezTo>
                  <a:cubicBezTo>
                    <a:pt x="140" y="4"/>
                    <a:pt x="119" y="12"/>
                    <a:pt x="90" y="12"/>
                  </a:cubicBezTo>
                  <a:cubicBezTo>
                    <a:pt x="79" y="12"/>
                    <a:pt x="58" y="12"/>
                    <a:pt x="32" y="3"/>
                  </a:cubicBezTo>
                  <a:cubicBezTo>
                    <a:pt x="28" y="0"/>
                    <a:pt x="29" y="1"/>
                    <a:pt x="28" y="0"/>
                  </a:cubicBezTo>
                  <a:cubicBezTo>
                    <a:pt x="23" y="0"/>
                    <a:pt x="23" y="4"/>
                    <a:pt x="23" y="11"/>
                  </a:cubicBezTo>
                  <a:cubicBezTo>
                    <a:pt x="23" y="49"/>
                    <a:pt x="23" y="87"/>
                    <a:pt x="23" y="126"/>
                  </a:cubicBezTo>
                  <a:cubicBezTo>
                    <a:pt x="23" y="134"/>
                    <a:pt x="23" y="139"/>
                    <a:pt x="28" y="139"/>
                  </a:cubicBezTo>
                  <a:cubicBezTo>
                    <a:pt x="32" y="139"/>
                    <a:pt x="32" y="137"/>
                    <a:pt x="36" y="132"/>
                  </a:cubicBezTo>
                  <a:cubicBezTo>
                    <a:pt x="53" y="111"/>
                    <a:pt x="77" y="108"/>
                    <a:pt x="92" y="108"/>
                  </a:cubicBezTo>
                  <a:cubicBezTo>
                    <a:pt x="114" y="108"/>
                    <a:pt x="125" y="126"/>
                    <a:pt x="127" y="129"/>
                  </a:cubicBezTo>
                  <a:cubicBezTo>
                    <a:pt x="135" y="143"/>
                    <a:pt x="136" y="158"/>
                    <a:pt x="136" y="180"/>
                  </a:cubicBezTo>
                  <a:cubicBezTo>
                    <a:pt x="136" y="193"/>
                    <a:pt x="136" y="215"/>
                    <a:pt x="125" y="233"/>
                  </a:cubicBezTo>
                  <a:cubicBezTo>
                    <a:pt x="116" y="247"/>
                    <a:pt x="98" y="257"/>
                    <a:pt x="79" y="257"/>
                  </a:cubicBezTo>
                  <a:cubicBezTo>
                    <a:pt x="53" y="257"/>
                    <a:pt x="26" y="243"/>
                    <a:pt x="16" y="215"/>
                  </a:cubicBezTo>
                  <a:cubicBezTo>
                    <a:pt x="32" y="217"/>
                    <a:pt x="39" y="207"/>
                    <a:pt x="39" y="196"/>
                  </a:cubicBezTo>
                  <a:cubicBezTo>
                    <a:pt x="39" y="180"/>
                    <a:pt x="24" y="177"/>
                    <a:pt x="20" y="177"/>
                  </a:cubicBezTo>
                  <a:cubicBezTo>
                    <a:pt x="13" y="184"/>
                    <a:pt x="0" y="177"/>
                    <a:pt x="0" y="198"/>
                  </a:cubicBezTo>
                  <a:cubicBezTo>
                    <a:pt x="0" y="233"/>
                    <a:pt x="32" y="268"/>
                    <a:pt x="79" y="268"/>
                  </a:cubicBezTo>
                  <a:cubicBezTo>
                    <a:pt x="130" y="268"/>
                    <a:pt x="173" y="231"/>
                    <a:pt x="173" y="182"/>
                  </a:cubicBezTo>
                  <a:cubicBezTo>
                    <a:pt x="173" y="137"/>
                    <a:pt x="140" y="97"/>
                    <a:pt x="92" y="97"/>
                  </a:cubicBezTo>
                  <a:cubicBezTo>
                    <a:pt x="74" y="97"/>
                    <a:pt x="53" y="102"/>
                    <a:pt x="36" y="116"/>
                  </a:cubicBezTo>
                  <a:cubicBezTo>
                    <a:pt x="36" y="91"/>
                    <a:pt x="36" y="66"/>
                    <a:pt x="36" y="4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21" name=""/>
            <p:cNvSpPr/>
            <p:nvPr/>
          </p:nvSpPr>
          <p:spPr>
            <a:xfrm>
              <a:off x="4276440" y="2147040"/>
              <a:ext cx="84960" cy="62640"/>
            </a:xfrm>
            <a:custGeom>
              <a:avLst/>
              <a:gdLst>
                <a:gd name="textAreaLeft" fmla="*/ 0 w 84960"/>
                <a:gd name="textAreaRight" fmla="*/ 86400 w 84960"/>
                <a:gd name="textAreaTop" fmla="*/ 0 h 62640"/>
                <a:gd name="textAreaBottom" fmla="*/ 64080 h 62640"/>
              </a:gdLst>
              <a:ahLst/>
              <a:rect l="textAreaLeft" t="textAreaTop" r="textAreaRight" b="textAreaBottom"/>
              <a:pathLst>
                <a:path w="240" h="178">
                  <a:moveTo>
                    <a:pt x="29" y="149"/>
                  </a:moveTo>
                  <a:cubicBezTo>
                    <a:pt x="27" y="154"/>
                    <a:pt x="26" y="164"/>
                    <a:pt x="26" y="165"/>
                  </a:cubicBezTo>
                  <a:cubicBezTo>
                    <a:pt x="26" y="173"/>
                    <a:pt x="32" y="178"/>
                    <a:pt x="38" y="178"/>
                  </a:cubicBezTo>
                  <a:cubicBezTo>
                    <a:pt x="46" y="178"/>
                    <a:pt x="53" y="174"/>
                    <a:pt x="54" y="170"/>
                  </a:cubicBezTo>
                  <a:cubicBezTo>
                    <a:pt x="56" y="166"/>
                    <a:pt x="59" y="152"/>
                    <a:pt x="61" y="144"/>
                  </a:cubicBezTo>
                  <a:cubicBezTo>
                    <a:pt x="62" y="138"/>
                    <a:pt x="67" y="119"/>
                    <a:pt x="70" y="109"/>
                  </a:cubicBezTo>
                  <a:cubicBezTo>
                    <a:pt x="72" y="101"/>
                    <a:pt x="75" y="92"/>
                    <a:pt x="77" y="84"/>
                  </a:cubicBezTo>
                  <a:cubicBezTo>
                    <a:pt x="82" y="68"/>
                    <a:pt x="82" y="64"/>
                    <a:pt x="93" y="48"/>
                  </a:cubicBezTo>
                  <a:cubicBezTo>
                    <a:pt x="104" y="32"/>
                    <a:pt x="123" y="12"/>
                    <a:pt x="152" y="12"/>
                  </a:cubicBezTo>
                  <a:cubicBezTo>
                    <a:pt x="174" y="12"/>
                    <a:pt x="176" y="32"/>
                    <a:pt x="176" y="39"/>
                  </a:cubicBezTo>
                  <a:cubicBezTo>
                    <a:pt x="176" y="63"/>
                    <a:pt x="158" y="106"/>
                    <a:pt x="152" y="124"/>
                  </a:cubicBezTo>
                  <a:cubicBezTo>
                    <a:pt x="147" y="133"/>
                    <a:pt x="145" y="138"/>
                    <a:pt x="145" y="144"/>
                  </a:cubicBezTo>
                  <a:cubicBezTo>
                    <a:pt x="145" y="165"/>
                    <a:pt x="163" y="178"/>
                    <a:pt x="184" y="178"/>
                  </a:cubicBezTo>
                  <a:cubicBezTo>
                    <a:pt x="222" y="178"/>
                    <a:pt x="240" y="124"/>
                    <a:pt x="240" y="117"/>
                  </a:cubicBezTo>
                  <a:cubicBezTo>
                    <a:pt x="240" y="112"/>
                    <a:pt x="235" y="112"/>
                    <a:pt x="233" y="112"/>
                  </a:cubicBezTo>
                  <a:cubicBezTo>
                    <a:pt x="229" y="112"/>
                    <a:pt x="229" y="116"/>
                    <a:pt x="227" y="119"/>
                  </a:cubicBezTo>
                  <a:cubicBezTo>
                    <a:pt x="217" y="151"/>
                    <a:pt x="200" y="167"/>
                    <a:pt x="184" y="167"/>
                  </a:cubicBezTo>
                  <a:cubicBezTo>
                    <a:pt x="176" y="167"/>
                    <a:pt x="174" y="162"/>
                    <a:pt x="174" y="152"/>
                  </a:cubicBezTo>
                  <a:cubicBezTo>
                    <a:pt x="174" y="144"/>
                    <a:pt x="177" y="140"/>
                    <a:pt x="184" y="122"/>
                  </a:cubicBezTo>
                  <a:cubicBezTo>
                    <a:pt x="189" y="109"/>
                    <a:pt x="205" y="68"/>
                    <a:pt x="205" y="45"/>
                  </a:cubicBezTo>
                  <a:cubicBezTo>
                    <a:pt x="205" y="7"/>
                    <a:pt x="174" y="0"/>
                    <a:pt x="153" y="0"/>
                  </a:cubicBezTo>
                  <a:cubicBezTo>
                    <a:pt x="121" y="0"/>
                    <a:pt x="99" y="21"/>
                    <a:pt x="86" y="37"/>
                  </a:cubicBezTo>
                  <a:cubicBezTo>
                    <a:pt x="85" y="10"/>
                    <a:pt x="61" y="0"/>
                    <a:pt x="45" y="0"/>
                  </a:cubicBezTo>
                  <a:cubicBezTo>
                    <a:pt x="29" y="0"/>
                    <a:pt x="19" y="13"/>
                    <a:pt x="14" y="21"/>
                  </a:cubicBezTo>
                  <a:cubicBezTo>
                    <a:pt x="5" y="37"/>
                    <a:pt x="0" y="60"/>
                    <a:pt x="0" y="61"/>
                  </a:cubicBezTo>
                  <a:cubicBezTo>
                    <a:pt x="0" y="66"/>
                    <a:pt x="5" y="66"/>
                    <a:pt x="6" y="66"/>
                  </a:cubicBezTo>
                  <a:cubicBezTo>
                    <a:pt x="11" y="66"/>
                    <a:pt x="13" y="64"/>
                    <a:pt x="14" y="55"/>
                  </a:cubicBezTo>
                  <a:cubicBezTo>
                    <a:pt x="21" y="31"/>
                    <a:pt x="29" y="12"/>
                    <a:pt x="43" y="12"/>
                  </a:cubicBezTo>
                  <a:cubicBezTo>
                    <a:pt x="54" y="12"/>
                    <a:pt x="58" y="20"/>
                    <a:pt x="58" y="31"/>
                  </a:cubicBezTo>
                  <a:cubicBezTo>
                    <a:pt x="58" y="39"/>
                    <a:pt x="54" y="52"/>
                    <a:pt x="51" y="63"/>
                  </a:cubicBezTo>
                  <a:cubicBezTo>
                    <a:pt x="49" y="73"/>
                    <a:pt x="43" y="90"/>
                    <a:pt x="42" y="100"/>
                  </a:cubicBezTo>
                  <a:cubicBezTo>
                    <a:pt x="37" y="116"/>
                    <a:pt x="33" y="133"/>
                    <a:pt x="29" y="1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080" bIns="190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22" name=""/>
            <p:cNvSpPr/>
            <p:nvPr/>
          </p:nvSpPr>
          <p:spPr>
            <a:xfrm>
              <a:off x="4377600" y="2101680"/>
              <a:ext cx="51120" cy="68400"/>
            </a:xfrm>
            <a:custGeom>
              <a:avLst/>
              <a:gdLst>
                <a:gd name="textAreaLeft" fmla="*/ 0 w 51120"/>
                <a:gd name="textAreaRight" fmla="*/ 52560 w 51120"/>
                <a:gd name="textAreaTop" fmla="*/ 0 h 68400"/>
                <a:gd name="textAreaBottom" fmla="*/ 69840 h 68400"/>
              </a:gdLst>
              <a:ahLst/>
              <a:rect l="textAreaLeft" t="textAreaTop" r="textAreaRight" b="textAreaBottom"/>
              <a:pathLst>
                <a:path w="146" h="194">
                  <a:moveTo>
                    <a:pt x="31" y="96"/>
                  </a:moveTo>
                  <a:cubicBezTo>
                    <a:pt x="31" y="83"/>
                    <a:pt x="31" y="61"/>
                    <a:pt x="40" y="42"/>
                  </a:cubicBezTo>
                  <a:cubicBezTo>
                    <a:pt x="48" y="27"/>
                    <a:pt x="68" y="11"/>
                    <a:pt x="93" y="11"/>
                  </a:cubicBezTo>
                  <a:cubicBezTo>
                    <a:pt x="100" y="11"/>
                    <a:pt x="111" y="13"/>
                    <a:pt x="120" y="19"/>
                  </a:cubicBezTo>
                  <a:cubicBezTo>
                    <a:pt x="116" y="19"/>
                    <a:pt x="108" y="24"/>
                    <a:pt x="108" y="34"/>
                  </a:cubicBezTo>
                  <a:cubicBezTo>
                    <a:pt x="108" y="43"/>
                    <a:pt x="116" y="48"/>
                    <a:pt x="124" y="48"/>
                  </a:cubicBezTo>
                  <a:cubicBezTo>
                    <a:pt x="128" y="48"/>
                    <a:pt x="138" y="47"/>
                    <a:pt x="138" y="32"/>
                  </a:cubicBezTo>
                  <a:cubicBezTo>
                    <a:pt x="138" y="18"/>
                    <a:pt x="127" y="0"/>
                    <a:pt x="93" y="0"/>
                  </a:cubicBezTo>
                  <a:cubicBezTo>
                    <a:pt x="45" y="0"/>
                    <a:pt x="0" y="40"/>
                    <a:pt x="0" y="99"/>
                  </a:cubicBezTo>
                  <a:cubicBezTo>
                    <a:pt x="0" y="165"/>
                    <a:pt x="34" y="194"/>
                    <a:pt x="74" y="194"/>
                  </a:cubicBezTo>
                  <a:cubicBezTo>
                    <a:pt x="103" y="194"/>
                    <a:pt x="116" y="184"/>
                    <a:pt x="125" y="176"/>
                  </a:cubicBezTo>
                  <a:cubicBezTo>
                    <a:pt x="143" y="160"/>
                    <a:pt x="146" y="144"/>
                    <a:pt x="146" y="130"/>
                  </a:cubicBezTo>
                  <a:cubicBezTo>
                    <a:pt x="146" y="114"/>
                    <a:pt x="141" y="99"/>
                    <a:pt x="127" y="87"/>
                  </a:cubicBezTo>
                  <a:cubicBezTo>
                    <a:pt x="114" y="75"/>
                    <a:pt x="101" y="67"/>
                    <a:pt x="77" y="67"/>
                  </a:cubicBezTo>
                  <a:cubicBezTo>
                    <a:pt x="60" y="67"/>
                    <a:pt x="42" y="75"/>
                    <a:pt x="31" y="96"/>
                  </a:cubicBezTo>
                  <a:moveTo>
                    <a:pt x="74" y="182"/>
                  </a:moveTo>
                  <a:cubicBezTo>
                    <a:pt x="31" y="182"/>
                    <a:pt x="31" y="136"/>
                    <a:pt x="31" y="125"/>
                  </a:cubicBezTo>
                  <a:cubicBezTo>
                    <a:pt x="31" y="103"/>
                    <a:pt x="47" y="77"/>
                    <a:pt x="76" y="77"/>
                  </a:cubicBezTo>
                  <a:cubicBezTo>
                    <a:pt x="90" y="77"/>
                    <a:pt x="100" y="80"/>
                    <a:pt x="108" y="93"/>
                  </a:cubicBezTo>
                  <a:cubicBezTo>
                    <a:pt x="117" y="103"/>
                    <a:pt x="117" y="114"/>
                    <a:pt x="117" y="130"/>
                  </a:cubicBezTo>
                  <a:cubicBezTo>
                    <a:pt x="117" y="146"/>
                    <a:pt x="117" y="157"/>
                    <a:pt x="108" y="168"/>
                  </a:cubicBezTo>
                  <a:cubicBezTo>
                    <a:pt x="100" y="178"/>
                    <a:pt x="90" y="182"/>
                    <a:pt x="74" y="1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840" bIns="248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23" name=""/>
            <p:cNvSpPr/>
            <p:nvPr/>
          </p:nvSpPr>
          <p:spPr>
            <a:xfrm>
              <a:off x="4458240" y="2121840"/>
              <a:ext cx="102960" cy="102600"/>
            </a:xfrm>
            <a:custGeom>
              <a:avLst/>
              <a:gdLst>
                <a:gd name="textAreaLeft" fmla="*/ 0 w 102960"/>
                <a:gd name="textAreaRight" fmla="*/ 104400 w 102960"/>
                <a:gd name="textAreaTop" fmla="*/ 0 h 102600"/>
                <a:gd name="textAreaBottom" fmla="*/ 104040 h 102600"/>
              </a:gdLst>
              <a:ahLst/>
              <a:rect l="textAreaLeft" t="textAreaTop" r="textAreaRight" b="textAreaBottom"/>
              <a:pathLst>
                <a:path w="290" h="289">
                  <a:moveTo>
                    <a:pt x="156" y="155"/>
                  </a:moveTo>
                  <a:cubicBezTo>
                    <a:pt x="196" y="155"/>
                    <a:pt x="236" y="155"/>
                    <a:pt x="276" y="155"/>
                  </a:cubicBezTo>
                  <a:cubicBezTo>
                    <a:pt x="280" y="155"/>
                    <a:pt x="290" y="155"/>
                    <a:pt x="290" y="146"/>
                  </a:cubicBezTo>
                  <a:cubicBezTo>
                    <a:pt x="290" y="136"/>
                    <a:pt x="282" y="136"/>
                    <a:pt x="276" y="136"/>
                  </a:cubicBezTo>
                  <a:cubicBezTo>
                    <a:pt x="236" y="136"/>
                    <a:pt x="196" y="136"/>
                    <a:pt x="156" y="136"/>
                  </a:cubicBezTo>
                  <a:cubicBezTo>
                    <a:pt x="156" y="96"/>
                    <a:pt x="156" y="56"/>
                    <a:pt x="156" y="16"/>
                  </a:cubicBezTo>
                  <a:cubicBezTo>
                    <a:pt x="156" y="10"/>
                    <a:pt x="156" y="0"/>
                    <a:pt x="146" y="0"/>
                  </a:cubicBezTo>
                  <a:cubicBezTo>
                    <a:pt x="136" y="0"/>
                    <a:pt x="136" y="10"/>
                    <a:pt x="136" y="16"/>
                  </a:cubicBezTo>
                  <a:cubicBezTo>
                    <a:pt x="136" y="56"/>
                    <a:pt x="136" y="96"/>
                    <a:pt x="136" y="136"/>
                  </a:cubicBezTo>
                  <a:cubicBezTo>
                    <a:pt x="96" y="136"/>
                    <a:pt x="55" y="136"/>
                    <a:pt x="15" y="136"/>
                  </a:cubicBezTo>
                  <a:cubicBezTo>
                    <a:pt x="10" y="136"/>
                    <a:pt x="0" y="136"/>
                    <a:pt x="0" y="146"/>
                  </a:cubicBezTo>
                  <a:cubicBezTo>
                    <a:pt x="0" y="155"/>
                    <a:pt x="10" y="155"/>
                    <a:pt x="15" y="155"/>
                  </a:cubicBezTo>
                  <a:cubicBezTo>
                    <a:pt x="55" y="155"/>
                    <a:pt x="96" y="155"/>
                    <a:pt x="136" y="155"/>
                  </a:cubicBezTo>
                  <a:cubicBezTo>
                    <a:pt x="136" y="195"/>
                    <a:pt x="136" y="235"/>
                    <a:pt x="136" y="275"/>
                  </a:cubicBezTo>
                  <a:cubicBezTo>
                    <a:pt x="136" y="281"/>
                    <a:pt x="136" y="289"/>
                    <a:pt x="146" y="289"/>
                  </a:cubicBezTo>
                  <a:cubicBezTo>
                    <a:pt x="156" y="289"/>
                    <a:pt x="156" y="281"/>
                    <a:pt x="156" y="275"/>
                  </a:cubicBezTo>
                  <a:cubicBezTo>
                    <a:pt x="156" y="235"/>
                    <a:pt x="156" y="195"/>
                    <a:pt x="156" y="15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24" name=""/>
            <p:cNvSpPr/>
            <p:nvPr/>
          </p:nvSpPr>
          <p:spPr>
            <a:xfrm>
              <a:off x="4581720" y="2115720"/>
              <a:ext cx="61200" cy="92160"/>
            </a:xfrm>
            <a:custGeom>
              <a:avLst/>
              <a:gdLst>
                <a:gd name="textAreaLeft" fmla="*/ 0 w 61200"/>
                <a:gd name="textAreaRight" fmla="*/ 62640 w 61200"/>
                <a:gd name="textAreaTop" fmla="*/ 0 h 92160"/>
                <a:gd name="textAreaBottom" fmla="*/ 93600 h 92160"/>
              </a:gdLst>
              <a:ahLst/>
              <a:rect l="textAreaLeft" t="textAreaTop" r="textAreaRight" b="textAreaBottom"/>
              <a:pathLst>
                <a:path w="174" h="260">
                  <a:moveTo>
                    <a:pt x="174" y="190"/>
                  </a:moveTo>
                  <a:cubicBezTo>
                    <a:pt x="170" y="190"/>
                    <a:pt x="166" y="190"/>
                    <a:pt x="161" y="190"/>
                  </a:cubicBezTo>
                  <a:cubicBezTo>
                    <a:pt x="160" y="198"/>
                    <a:pt x="155" y="222"/>
                    <a:pt x="150" y="225"/>
                  </a:cubicBezTo>
                  <a:cubicBezTo>
                    <a:pt x="147" y="228"/>
                    <a:pt x="117" y="228"/>
                    <a:pt x="112" y="228"/>
                  </a:cubicBezTo>
                  <a:cubicBezTo>
                    <a:pt x="88" y="228"/>
                    <a:pt x="64" y="228"/>
                    <a:pt x="40" y="228"/>
                  </a:cubicBezTo>
                  <a:cubicBezTo>
                    <a:pt x="81" y="191"/>
                    <a:pt x="94" y="180"/>
                    <a:pt x="118" y="161"/>
                  </a:cubicBezTo>
                  <a:cubicBezTo>
                    <a:pt x="147" y="139"/>
                    <a:pt x="174" y="115"/>
                    <a:pt x="174" y="76"/>
                  </a:cubicBezTo>
                  <a:cubicBezTo>
                    <a:pt x="174" y="30"/>
                    <a:pt x="133" y="0"/>
                    <a:pt x="81" y="0"/>
                  </a:cubicBezTo>
                  <a:cubicBezTo>
                    <a:pt x="33" y="0"/>
                    <a:pt x="0" y="35"/>
                    <a:pt x="0" y="70"/>
                  </a:cubicBezTo>
                  <a:cubicBezTo>
                    <a:pt x="0" y="91"/>
                    <a:pt x="17" y="92"/>
                    <a:pt x="21" y="92"/>
                  </a:cubicBezTo>
                  <a:cubicBezTo>
                    <a:pt x="30" y="92"/>
                    <a:pt x="41" y="86"/>
                    <a:pt x="41" y="72"/>
                  </a:cubicBezTo>
                  <a:cubicBezTo>
                    <a:pt x="41" y="65"/>
                    <a:pt x="40" y="51"/>
                    <a:pt x="19" y="51"/>
                  </a:cubicBezTo>
                  <a:cubicBezTo>
                    <a:pt x="32" y="24"/>
                    <a:pt x="57" y="14"/>
                    <a:pt x="77" y="14"/>
                  </a:cubicBezTo>
                  <a:cubicBezTo>
                    <a:pt x="115" y="14"/>
                    <a:pt x="136" y="44"/>
                    <a:pt x="136" y="76"/>
                  </a:cubicBezTo>
                  <a:cubicBezTo>
                    <a:pt x="136" y="111"/>
                    <a:pt x="112" y="139"/>
                    <a:pt x="99" y="151"/>
                  </a:cubicBezTo>
                  <a:cubicBezTo>
                    <a:pt x="67" y="183"/>
                    <a:pt x="36" y="214"/>
                    <a:pt x="5" y="246"/>
                  </a:cubicBezTo>
                  <a:cubicBezTo>
                    <a:pt x="0" y="249"/>
                    <a:pt x="0" y="251"/>
                    <a:pt x="0" y="260"/>
                  </a:cubicBezTo>
                  <a:cubicBezTo>
                    <a:pt x="54" y="260"/>
                    <a:pt x="109" y="260"/>
                    <a:pt x="163" y="260"/>
                  </a:cubicBezTo>
                  <a:cubicBezTo>
                    <a:pt x="167" y="237"/>
                    <a:pt x="170" y="213"/>
                    <a:pt x="174" y="19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25" name=""/>
            <p:cNvSpPr/>
            <p:nvPr/>
          </p:nvSpPr>
          <p:spPr>
            <a:xfrm>
              <a:off x="3022200" y="2274840"/>
              <a:ext cx="1630080" cy="6840"/>
            </a:xfrm>
            <a:custGeom>
              <a:avLst/>
              <a:gdLst>
                <a:gd name="textAreaLeft" fmla="*/ 0 w 1630080"/>
                <a:gd name="textAreaRight" fmla="*/ 1631520 w 1630080"/>
                <a:gd name="textAreaTop" fmla="*/ 0 h 6840"/>
                <a:gd name="textAreaBottom" fmla="*/ 8280 h 6840"/>
              </a:gdLst>
              <a:ahLst/>
              <a:rect l="textAreaLeft" t="textAreaTop" r="textAreaRight" b="textAreaBottom"/>
              <a:pathLst>
                <a:path w="4532" h="23">
                  <a:moveTo>
                    <a:pt x="2265" y="23"/>
                  </a:moveTo>
                  <a:cubicBezTo>
                    <a:pt x="1510" y="23"/>
                    <a:pt x="755" y="23"/>
                    <a:pt x="0" y="23"/>
                  </a:cubicBezTo>
                  <a:cubicBezTo>
                    <a:pt x="0" y="15"/>
                    <a:pt x="0" y="8"/>
                    <a:pt x="0" y="0"/>
                  </a:cubicBezTo>
                  <a:cubicBezTo>
                    <a:pt x="1510" y="0"/>
                    <a:pt x="3021" y="0"/>
                    <a:pt x="4532" y="0"/>
                  </a:cubicBezTo>
                  <a:cubicBezTo>
                    <a:pt x="4532" y="8"/>
                    <a:pt x="4532" y="15"/>
                    <a:pt x="4532" y="23"/>
                  </a:cubicBezTo>
                  <a:cubicBezTo>
                    <a:pt x="3776" y="23"/>
                    <a:pt x="3021" y="23"/>
                    <a:pt x="2265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720" bIns="-367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26" name=""/>
            <p:cNvSpPr/>
            <p:nvPr/>
          </p:nvSpPr>
          <p:spPr>
            <a:xfrm>
              <a:off x="3398760" y="2297880"/>
              <a:ext cx="121680" cy="140040"/>
            </a:xfrm>
            <a:custGeom>
              <a:avLst/>
              <a:gdLst>
                <a:gd name="textAreaLeft" fmla="*/ 0 w 121680"/>
                <a:gd name="textAreaRight" fmla="*/ 123120 w 121680"/>
                <a:gd name="textAreaTop" fmla="*/ 0 h 140040"/>
                <a:gd name="textAreaBottom" fmla="*/ 141480 h 140040"/>
              </a:gdLst>
              <a:ahLst/>
              <a:rect l="textAreaLeft" t="textAreaTop" r="textAreaRight" b="textAreaBottom"/>
              <a:pathLst>
                <a:path w="342" h="393">
                  <a:moveTo>
                    <a:pt x="138" y="350"/>
                  </a:moveTo>
                  <a:cubicBezTo>
                    <a:pt x="112" y="299"/>
                    <a:pt x="86" y="248"/>
                    <a:pt x="61" y="197"/>
                  </a:cubicBezTo>
                  <a:cubicBezTo>
                    <a:pt x="59" y="194"/>
                    <a:pt x="58" y="190"/>
                    <a:pt x="54" y="190"/>
                  </a:cubicBezTo>
                  <a:cubicBezTo>
                    <a:pt x="53" y="190"/>
                    <a:pt x="51" y="190"/>
                    <a:pt x="48" y="194"/>
                  </a:cubicBezTo>
                  <a:cubicBezTo>
                    <a:pt x="34" y="203"/>
                    <a:pt x="20" y="213"/>
                    <a:pt x="6" y="222"/>
                  </a:cubicBezTo>
                  <a:cubicBezTo>
                    <a:pt x="0" y="226"/>
                    <a:pt x="0" y="227"/>
                    <a:pt x="0" y="229"/>
                  </a:cubicBezTo>
                  <a:cubicBezTo>
                    <a:pt x="0" y="230"/>
                    <a:pt x="2" y="234"/>
                    <a:pt x="6" y="234"/>
                  </a:cubicBezTo>
                  <a:cubicBezTo>
                    <a:pt x="8" y="234"/>
                    <a:pt x="8" y="234"/>
                    <a:pt x="13" y="230"/>
                  </a:cubicBezTo>
                  <a:cubicBezTo>
                    <a:pt x="18" y="227"/>
                    <a:pt x="29" y="219"/>
                    <a:pt x="34" y="216"/>
                  </a:cubicBezTo>
                  <a:cubicBezTo>
                    <a:pt x="62" y="272"/>
                    <a:pt x="91" y="329"/>
                    <a:pt x="120" y="385"/>
                  </a:cubicBezTo>
                  <a:cubicBezTo>
                    <a:pt x="123" y="392"/>
                    <a:pt x="123" y="393"/>
                    <a:pt x="130" y="393"/>
                  </a:cubicBezTo>
                  <a:cubicBezTo>
                    <a:pt x="133" y="393"/>
                    <a:pt x="136" y="393"/>
                    <a:pt x="141" y="385"/>
                  </a:cubicBezTo>
                  <a:cubicBezTo>
                    <a:pt x="207" y="263"/>
                    <a:pt x="273" y="140"/>
                    <a:pt x="339" y="18"/>
                  </a:cubicBezTo>
                  <a:cubicBezTo>
                    <a:pt x="342" y="13"/>
                    <a:pt x="342" y="11"/>
                    <a:pt x="342" y="10"/>
                  </a:cubicBezTo>
                  <a:cubicBezTo>
                    <a:pt x="342" y="3"/>
                    <a:pt x="336" y="0"/>
                    <a:pt x="333" y="0"/>
                  </a:cubicBezTo>
                  <a:cubicBezTo>
                    <a:pt x="326" y="0"/>
                    <a:pt x="325" y="3"/>
                    <a:pt x="322" y="8"/>
                  </a:cubicBezTo>
                  <a:cubicBezTo>
                    <a:pt x="260" y="122"/>
                    <a:pt x="199" y="236"/>
                    <a:pt x="138" y="35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27" name=""/>
            <p:cNvSpPr/>
            <p:nvPr/>
          </p:nvSpPr>
          <p:spPr>
            <a:xfrm>
              <a:off x="3518640" y="2297880"/>
              <a:ext cx="770040" cy="5400"/>
            </a:xfrm>
            <a:custGeom>
              <a:avLst/>
              <a:gdLst>
                <a:gd name="textAreaLeft" fmla="*/ 0 w 770040"/>
                <a:gd name="textAreaRight" fmla="*/ 771480 w 770040"/>
                <a:gd name="textAreaTop" fmla="*/ 0 h 5400"/>
                <a:gd name="textAreaBottom" fmla="*/ 6840 h 5400"/>
              </a:gdLst>
              <a:ahLst/>
              <a:rect l="textAreaLeft" t="textAreaTop" r="textAreaRight" b="textAreaBottom"/>
              <a:pathLst>
                <a:path w="2143" h="19">
                  <a:moveTo>
                    <a:pt x="1072" y="19"/>
                  </a:moveTo>
                  <a:cubicBezTo>
                    <a:pt x="714" y="19"/>
                    <a:pt x="357" y="19"/>
                    <a:pt x="0" y="19"/>
                  </a:cubicBezTo>
                  <a:cubicBezTo>
                    <a:pt x="0" y="13"/>
                    <a:pt x="0" y="7"/>
                    <a:pt x="0" y="0"/>
                  </a:cubicBezTo>
                  <a:cubicBezTo>
                    <a:pt x="714" y="0"/>
                    <a:pt x="1429" y="0"/>
                    <a:pt x="2143" y="0"/>
                  </a:cubicBezTo>
                  <a:cubicBezTo>
                    <a:pt x="2143" y="7"/>
                    <a:pt x="2143" y="13"/>
                    <a:pt x="2143" y="19"/>
                  </a:cubicBezTo>
                  <a:cubicBezTo>
                    <a:pt x="1786" y="19"/>
                    <a:pt x="1429" y="19"/>
                    <a:pt x="1072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28" name=""/>
            <p:cNvSpPr/>
            <p:nvPr/>
          </p:nvSpPr>
          <p:spPr>
            <a:xfrm>
              <a:off x="3525840" y="2326680"/>
              <a:ext cx="63720" cy="95400"/>
            </a:xfrm>
            <a:custGeom>
              <a:avLst/>
              <a:gdLst>
                <a:gd name="textAreaLeft" fmla="*/ 0 w 63720"/>
                <a:gd name="textAreaRight" fmla="*/ 65160 w 63720"/>
                <a:gd name="textAreaTop" fmla="*/ 0 h 95400"/>
                <a:gd name="textAreaBottom" fmla="*/ 96840 h 95400"/>
              </a:gdLst>
              <a:ahLst/>
              <a:rect l="textAreaLeft" t="textAreaTop" r="textAreaRight" b="textAreaBottom"/>
              <a:pathLst>
                <a:path w="181" h="269">
                  <a:moveTo>
                    <a:pt x="144" y="144"/>
                  </a:moveTo>
                  <a:cubicBezTo>
                    <a:pt x="144" y="241"/>
                    <a:pt x="95" y="256"/>
                    <a:pt x="72" y="256"/>
                  </a:cubicBezTo>
                  <a:cubicBezTo>
                    <a:pt x="63" y="256"/>
                    <a:pt x="42" y="256"/>
                    <a:pt x="32" y="243"/>
                  </a:cubicBezTo>
                  <a:cubicBezTo>
                    <a:pt x="48" y="241"/>
                    <a:pt x="48" y="229"/>
                    <a:pt x="48" y="225"/>
                  </a:cubicBezTo>
                  <a:cubicBezTo>
                    <a:pt x="48" y="216"/>
                    <a:pt x="43" y="206"/>
                    <a:pt x="31" y="206"/>
                  </a:cubicBezTo>
                  <a:cubicBezTo>
                    <a:pt x="19" y="206"/>
                    <a:pt x="12" y="214"/>
                    <a:pt x="12" y="225"/>
                  </a:cubicBezTo>
                  <a:cubicBezTo>
                    <a:pt x="12" y="253"/>
                    <a:pt x="34" y="269"/>
                    <a:pt x="72" y="269"/>
                  </a:cubicBezTo>
                  <a:cubicBezTo>
                    <a:pt x="128" y="269"/>
                    <a:pt x="181" y="216"/>
                    <a:pt x="181" y="131"/>
                  </a:cubicBezTo>
                  <a:cubicBezTo>
                    <a:pt x="181" y="35"/>
                    <a:pt x="138" y="0"/>
                    <a:pt x="92" y="0"/>
                  </a:cubicBezTo>
                  <a:cubicBezTo>
                    <a:pt x="79" y="0"/>
                    <a:pt x="52" y="2"/>
                    <a:pt x="29" y="24"/>
                  </a:cubicBezTo>
                  <a:cubicBezTo>
                    <a:pt x="16" y="37"/>
                    <a:pt x="0" y="53"/>
                    <a:pt x="0" y="88"/>
                  </a:cubicBezTo>
                  <a:cubicBezTo>
                    <a:pt x="0" y="138"/>
                    <a:pt x="40" y="174"/>
                    <a:pt x="87" y="174"/>
                  </a:cubicBezTo>
                  <a:cubicBezTo>
                    <a:pt x="117" y="174"/>
                    <a:pt x="135" y="154"/>
                    <a:pt x="144" y="136"/>
                  </a:cubicBezTo>
                  <a:cubicBezTo>
                    <a:pt x="144" y="139"/>
                    <a:pt x="144" y="141"/>
                    <a:pt x="144" y="144"/>
                  </a:cubicBezTo>
                  <a:moveTo>
                    <a:pt x="88" y="163"/>
                  </a:moveTo>
                  <a:cubicBezTo>
                    <a:pt x="72" y="163"/>
                    <a:pt x="58" y="158"/>
                    <a:pt x="47" y="141"/>
                  </a:cubicBezTo>
                  <a:cubicBezTo>
                    <a:pt x="39" y="126"/>
                    <a:pt x="39" y="109"/>
                    <a:pt x="39" y="88"/>
                  </a:cubicBezTo>
                  <a:cubicBezTo>
                    <a:pt x="39" y="66"/>
                    <a:pt x="39" y="50"/>
                    <a:pt x="50" y="34"/>
                  </a:cubicBezTo>
                  <a:cubicBezTo>
                    <a:pt x="60" y="19"/>
                    <a:pt x="72" y="11"/>
                    <a:pt x="93" y="11"/>
                  </a:cubicBezTo>
                  <a:cubicBezTo>
                    <a:pt x="112" y="11"/>
                    <a:pt x="125" y="24"/>
                    <a:pt x="132" y="35"/>
                  </a:cubicBezTo>
                  <a:cubicBezTo>
                    <a:pt x="141" y="51"/>
                    <a:pt x="143" y="78"/>
                    <a:pt x="143" y="93"/>
                  </a:cubicBezTo>
                  <a:cubicBezTo>
                    <a:pt x="143" y="144"/>
                    <a:pt x="112" y="163"/>
                    <a:pt x="88" y="16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29" name=""/>
            <p:cNvSpPr/>
            <p:nvPr/>
          </p:nvSpPr>
          <p:spPr>
            <a:xfrm>
              <a:off x="3605400" y="2358360"/>
              <a:ext cx="85680" cy="62280"/>
            </a:xfrm>
            <a:custGeom>
              <a:avLst/>
              <a:gdLst>
                <a:gd name="textAreaLeft" fmla="*/ 0 w 85680"/>
                <a:gd name="textAreaRight" fmla="*/ 87120 w 85680"/>
                <a:gd name="textAreaTop" fmla="*/ 0 h 62280"/>
                <a:gd name="textAreaBottom" fmla="*/ 63720 h 62280"/>
              </a:gdLst>
              <a:ahLst/>
              <a:rect l="textAreaLeft" t="textAreaTop" r="textAreaRight" b="textAreaBottom"/>
              <a:pathLst>
                <a:path w="242" h="177">
                  <a:moveTo>
                    <a:pt x="31" y="149"/>
                  </a:moveTo>
                  <a:cubicBezTo>
                    <a:pt x="29" y="153"/>
                    <a:pt x="26" y="163"/>
                    <a:pt x="26" y="165"/>
                  </a:cubicBezTo>
                  <a:cubicBezTo>
                    <a:pt x="26" y="173"/>
                    <a:pt x="34" y="177"/>
                    <a:pt x="40" y="177"/>
                  </a:cubicBezTo>
                  <a:cubicBezTo>
                    <a:pt x="47" y="177"/>
                    <a:pt x="52" y="172"/>
                    <a:pt x="55" y="168"/>
                  </a:cubicBezTo>
                  <a:cubicBezTo>
                    <a:pt x="57" y="164"/>
                    <a:pt x="61" y="152"/>
                    <a:pt x="63" y="144"/>
                  </a:cubicBezTo>
                  <a:cubicBezTo>
                    <a:pt x="64" y="136"/>
                    <a:pt x="69" y="118"/>
                    <a:pt x="71" y="109"/>
                  </a:cubicBezTo>
                  <a:cubicBezTo>
                    <a:pt x="74" y="101"/>
                    <a:pt x="75" y="91"/>
                    <a:pt x="77" y="83"/>
                  </a:cubicBezTo>
                  <a:cubicBezTo>
                    <a:pt x="82" y="66"/>
                    <a:pt x="83" y="62"/>
                    <a:pt x="95" y="46"/>
                  </a:cubicBezTo>
                  <a:cubicBezTo>
                    <a:pt x="106" y="32"/>
                    <a:pt x="123" y="11"/>
                    <a:pt x="154" y="11"/>
                  </a:cubicBezTo>
                  <a:cubicBezTo>
                    <a:pt x="176" y="11"/>
                    <a:pt x="176" y="30"/>
                    <a:pt x="176" y="38"/>
                  </a:cubicBezTo>
                  <a:cubicBezTo>
                    <a:pt x="176" y="62"/>
                    <a:pt x="160" y="105"/>
                    <a:pt x="154" y="121"/>
                  </a:cubicBezTo>
                  <a:cubicBezTo>
                    <a:pt x="149" y="133"/>
                    <a:pt x="147" y="136"/>
                    <a:pt x="147" y="144"/>
                  </a:cubicBezTo>
                  <a:cubicBezTo>
                    <a:pt x="147" y="165"/>
                    <a:pt x="165" y="177"/>
                    <a:pt x="184" y="177"/>
                  </a:cubicBezTo>
                  <a:cubicBezTo>
                    <a:pt x="224" y="177"/>
                    <a:pt x="242" y="123"/>
                    <a:pt x="242" y="117"/>
                  </a:cubicBezTo>
                  <a:cubicBezTo>
                    <a:pt x="242" y="112"/>
                    <a:pt x="237" y="112"/>
                    <a:pt x="235" y="112"/>
                  </a:cubicBezTo>
                  <a:cubicBezTo>
                    <a:pt x="229" y="112"/>
                    <a:pt x="229" y="113"/>
                    <a:pt x="227" y="118"/>
                  </a:cubicBezTo>
                  <a:cubicBezTo>
                    <a:pt x="218" y="150"/>
                    <a:pt x="202" y="166"/>
                    <a:pt x="186" y="166"/>
                  </a:cubicBezTo>
                  <a:cubicBezTo>
                    <a:pt x="178" y="166"/>
                    <a:pt x="176" y="160"/>
                    <a:pt x="176" y="152"/>
                  </a:cubicBezTo>
                  <a:cubicBezTo>
                    <a:pt x="176" y="144"/>
                    <a:pt x="178" y="137"/>
                    <a:pt x="186" y="120"/>
                  </a:cubicBezTo>
                  <a:cubicBezTo>
                    <a:pt x="191" y="109"/>
                    <a:pt x="207" y="67"/>
                    <a:pt x="207" y="45"/>
                  </a:cubicBezTo>
                  <a:cubicBezTo>
                    <a:pt x="207" y="6"/>
                    <a:pt x="176" y="0"/>
                    <a:pt x="155" y="0"/>
                  </a:cubicBezTo>
                  <a:cubicBezTo>
                    <a:pt x="122" y="0"/>
                    <a:pt x="99" y="19"/>
                    <a:pt x="88" y="35"/>
                  </a:cubicBezTo>
                  <a:cubicBezTo>
                    <a:pt x="85" y="8"/>
                    <a:pt x="63" y="0"/>
                    <a:pt x="47" y="0"/>
                  </a:cubicBezTo>
                  <a:cubicBezTo>
                    <a:pt x="29" y="0"/>
                    <a:pt x="21" y="13"/>
                    <a:pt x="15" y="21"/>
                  </a:cubicBezTo>
                  <a:cubicBezTo>
                    <a:pt x="7" y="35"/>
                    <a:pt x="0" y="58"/>
                    <a:pt x="0" y="61"/>
                  </a:cubicBezTo>
                  <a:cubicBezTo>
                    <a:pt x="0" y="66"/>
                    <a:pt x="7" y="66"/>
                    <a:pt x="8" y="66"/>
                  </a:cubicBezTo>
                  <a:cubicBezTo>
                    <a:pt x="13" y="66"/>
                    <a:pt x="13" y="64"/>
                    <a:pt x="16" y="53"/>
                  </a:cubicBezTo>
                  <a:cubicBezTo>
                    <a:pt x="23" y="30"/>
                    <a:pt x="29" y="11"/>
                    <a:pt x="45" y="11"/>
                  </a:cubicBezTo>
                  <a:cubicBezTo>
                    <a:pt x="55" y="11"/>
                    <a:pt x="58" y="19"/>
                    <a:pt x="58" y="30"/>
                  </a:cubicBezTo>
                  <a:cubicBezTo>
                    <a:pt x="58" y="38"/>
                    <a:pt x="55" y="52"/>
                    <a:pt x="51" y="62"/>
                  </a:cubicBezTo>
                  <a:cubicBezTo>
                    <a:pt x="48" y="73"/>
                    <a:pt x="45" y="89"/>
                    <a:pt x="43" y="97"/>
                  </a:cubicBezTo>
                  <a:cubicBezTo>
                    <a:pt x="39" y="115"/>
                    <a:pt x="35" y="132"/>
                    <a:pt x="31" y="1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720" bIns="187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30" name=""/>
            <p:cNvSpPr/>
            <p:nvPr/>
          </p:nvSpPr>
          <p:spPr>
            <a:xfrm>
              <a:off x="3708720" y="2313000"/>
              <a:ext cx="48600" cy="65880"/>
            </a:xfrm>
            <a:custGeom>
              <a:avLst/>
              <a:gdLst>
                <a:gd name="textAreaLeft" fmla="*/ 0 w 48600"/>
                <a:gd name="textAreaRight" fmla="*/ 50040 w 48600"/>
                <a:gd name="textAreaTop" fmla="*/ 0 h 65880"/>
                <a:gd name="textAreaBottom" fmla="*/ 67320 h 65880"/>
              </a:gdLst>
              <a:ahLst/>
              <a:rect l="textAreaLeft" t="textAreaTop" r="textAreaRight" b="textAreaBottom"/>
              <a:pathLst>
                <a:path w="139" h="187">
                  <a:moveTo>
                    <a:pt x="139" y="132"/>
                  </a:moveTo>
                  <a:cubicBezTo>
                    <a:pt x="135" y="132"/>
                    <a:pt x="131" y="132"/>
                    <a:pt x="128" y="132"/>
                  </a:cubicBezTo>
                  <a:cubicBezTo>
                    <a:pt x="126" y="139"/>
                    <a:pt x="123" y="155"/>
                    <a:pt x="120" y="158"/>
                  </a:cubicBezTo>
                  <a:cubicBezTo>
                    <a:pt x="116" y="160"/>
                    <a:pt x="92" y="160"/>
                    <a:pt x="89" y="160"/>
                  </a:cubicBezTo>
                  <a:cubicBezTo>
                    <a:pt x="71" y="160"/>
                    <a:pt x="52" y="160"/>
                    <a:pt x="33" y="160"/>
                  </a:cubicBezTo>
                  <a:cubicBezTo>
                    <a:pt x="52" y="147"/>
                    <a:pt x="73" y="131"/>
                    <a:pt x="91" y="120"/>
                  </a:cubicBezTo>
                  <a:cubicBezTo>
                    <a:pt x="115" y="102"/>
                    <a:pt x="139" y="86"/>
                    <a:pt x="139" y="56"/>
                  </a:cubicBezTo>
                  <a:cubicBezTo>
                    <a:pt x="139" y="21"/>
                    <a:pt x="105" y="0"/>
                    <a:pt x="65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64"/>
                    <a:pt x="11" y="67"/>
                    <a:pt x="16" y="67"/>
                  </a:cubicBezTo>
                  <a:cubicBezTo>
                    <a:pt x="24" y="67"/>
                    <a:pt x="32" y="62"/>
                    <a:pt x="32" y="49"/>
                  </a:cubicBezTo>
                  <a:cubicBezTo>
                    <a:pt x="32" y="40"/>
                    <a:pt x="25" y="35"/>
                    <a:pt x="16" y="33"/>
                  </a:cubicBezTo>
                  <a:cubicBezTo>
                    <a:pt x="24" y="21"/>
                    <a:pt x="40" y="13"/>
                    <a:pt x="59" y="13"/>
                  </a:cubicBezTo>
                  <a:cubicBezTo>
                    <a:pt x="86" y="13"/>
                    <a:pt x="108" y="29"/>
                    <a:pt x="108" y="56"/>
                  </a:cubicBezTo>
                  <a:cubicBezTo>
                    <a:pt x="108" y="80"/>
                    <a:pt x="92" y="97"/>
                    <a:pt x="72" y="116"/>
                  </a:cubicBezTo>
                  <a:cubicBezTo>
                    <a:pt x="49" y="136"/>
                    <a:pt x="26" y="155"/>
                    <a:pt x="3" y="174"/>
                  </a:cubicBezTo>
                  <a:cubicBezTo>
                    <a:pt x="0" y="177"/>
                    <a:pt x="0" y="177"/>
                    <a:pt x="0" y="179"/>
                  </a:cubicBezTo>
                  <a:cubicBezTo>
                    <a:pt x="0" y="181"/>
                    <a:pt x="0" y="184"/>
                    <a:pt x="0" y="187"/>
                  </a:cubicBezTo>
                  <a:cubicBezTo>
                    <a:pt x="43" y="187"/>
                    <a:pt x="86" y="187"/>
                    <a:pt x="129" y="187"/>
                  </a:cubicBezTo>
                  <a:cubicBezTo>
                    <a:pt x="132" y="169"/>
                    <a:pt x="136" y="150"/>
                    <a:pt x="139" y="13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31" name=""/>
            <p:cNvSpPr/>
            <p:nvPr/>
          </p:nvSpPr>
          <p:spPr>
            <a:xfrm>
              <a:off x="3793320" y="2382120"/>
              <a:ext cx="94680" cy="5400"/>
            </a:xfrm>
            <a:custGeom>
              <a:avLst/>
              <a:gdLst>
                <a:gd name="textAreaLeft" fmla="*/ 0 w 94680"/>
                <a:gd name="textAreaRight" fmla="*/ 96120 w 94680"/>
                <a:gd name="textAreaTop" fmla="*/ 0 h 5400"/>
                <a:gd name="textAreaBottom" fmla="*/ 6840 h 5400"/>
              </a:gdLst>
              <a:ahLst/>
              <a:rect l="textAreaLeft" t="textAreaTop" r="textAreaRight" b="textAreaBottom"/>
              <a:pathLst>
                <a:path w="267" h="19">
                  <a:moveTo>
                    <a:pt x="251" y="19"/>
                  </a:moveTo>
                  <a:cubicBezTo>
                    <a:pt x="257" y="19"/>
                    <a:pt x="267" y="19"/>
                    <a:pt x="267" y="9"/>
                  </a:cubicBezTo>
                  <a:cubicBezTo>
                    <a:pt x="267" y="0"/>
                    <a:pt x="257" y="0"/>
                    <a:pt x="251" y="0"/>
                  </a:cubicBezTo>
                  <a:cubicBezTo>
                    <a:pt x="173" y="0"/>
                    <a:pt x="94" y="0"/>
                    <a:pt x="16" y="0"/>
                  </a:cubicBezTo>
                  <a:cubicBezTo>
                    <a:pt x="9" y="0"/>
                    <a:pt x="0" y="0"/>
                    <a:pt x="0" y="9"/>
                  </a:cubicBezTo>
                  <a:cubicBezTo>
                    <a:pt x="0" y="19"/>
                    <a:pt x="9" y="19"/>
                    <a:pt x="16" y="19"/>
                  </a:cubicBezTo>
                  <a:cubicBezTo>
                    <a:pt x="94" y="19"/>
                    <a:pt x="173" y="19"/>
                    <a:pt x="251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32" name=""/>
            <p:cNvSpPr/>
            <p:nvPr/>
          </p:nvSpPr>
          <p:spPr>
            <a:xfrm>
              <a:off x="3913560" y="2326680"/>
              <a:ext cx="61200" cy="92520"/>
            </a:xfrm>
            <a:custGeom>
              <a:avLst/>
              <a:gdLst>
                <a:gd name="textAreaLeft" fmla="*/ 0 w 61200"/>
                <a:gd name="textAreaRight" fmla="*/ 62640 w 61200"/>
                <a:gd name="textAreaTop" fmla="*/ 0 h 92520"/>
                <a:gd name="textAreaBottom" fmla="*/ 93960 h 92520"/>
              </a:gdLst>
              <a:ahLst/>
              <a:rect l="textAreaLeft" t="textAreaTop" r="textAreaRight" b="textAreaBottom"/>
              <a:pathLst>
                <a:path w="174" h="261">
                  <a:moveTo>
                    <a:pt x="174" y="190"/>
                  </a:moveTo>
                  <a:cubicBezTo>
                    <a:pt x="170" y="190"/>
                    <a:pt x="165" y="190"/>
                    <a:pt x="160" y="190"/>
                  </a:cubicBezTo>
                  <a:cubicBezTo>
                    <a:pt x="158" y="198"/>
                    <a:pt x="155" y="221"/>
                    <a:pt x="150" y="225"/>
                  </a:cubicBezTo>
                  <a:cubicBezTo>
                    <a:pt x="147" y="227"/>
                    <a:pt x="117" y="227"/>
                    <a:pt x="110" y="227"/>
                  </a:cubicBezTo>
                  <a:cubicBezTo>
                    <a:pt x="86" y="227"/>
                    <a:pt x="62" y="227"/>
                    <a:pt x="38" y="227"/>
                  </a:cubicBezTo>
                  <a:cubicBezTo>
                    <a:pt x="80" y="192"/>
                    <a:pt x="94" y="181"/>
                    <a:pt x="117" y="162"/>
                  </a:cubicBezTo>
                  <a:cubicBezTo>
                    <a:pt x="147" y="139"/>
                    <a:pt x="174" y="114"/>
                    <a:pt x="174" y="77"/>
                  </a:cubicBezTo>
                  <a:cubicBezTo>
                    <a:pt x="174" y="29"/>
                    <a:pt x="131" y="0"/>
                    <a:pt x="82" y="0"/>
                  </a:cubicBezTo>
                  <a:cubicBezTo>
                    <a:pt x="34" y="0"/>
                    <a:pt x="0" y="35"/>
                    <a:pt x="0" y="70"/>
                  </a:cubicBezTo>
                  <a:cubicBezTo>
                    <a:pt x="0" y="91"/>
                    <a:pt x="16" y="93"/>
                    <a:pt x="21" y="93"/>
                  </a:cubicBezTo>
                  <a:cubicBezTo>
                    <a:pt x="30" y="93"/>
                    <a:pt x="42" y="86"/>
                    <a:pt x="42" y="72"/>
                  </a:cubicBezTo>
                  <a:cubicBezTo>
                    <a:pt x="42" y="64"/>
                    <a:pt x="38" y="51"/>
                    <a:pt x="18" y="51"/>
                  </a:cubicBezTo>
                  <a:cubicBezTo>
                    <a:pt x="30" y="22"/>
                    <a:pt x="58" y="14"/>
                    <a:pt x="75" y="14"/>
                  </a:cubicBezTo>
                  <a:cubicBezTo>
                    <a:pt x="115" y="14"/>
                    <a:pt x="136" y="45"/>
                    <a:pt x="136" y="77"/>
                  </a:cubicBezTo>
                  <a:cubicBezTo>
                    <a:pt x="136" y="110"/>
                    <a:pt x="110" y="138"/>
                    <a:pt x="99" y="152"/>
                  </a:cubicBezTo>
                  <a:cubicBezTo>
                    <a:pt x="67" y="183"/>
                    <a:pt x="35" y="215"/>
                    <a:pt x="3" y="246"/>
                  </a:cubicBezTo>
                  <a:cubicBezTo>
                    <a:pt x="0" y="249"/>
                    <a:pt x="0" y="249"/>
                    <a:pt x="0" y="261"/>
                  </a:cubicBezTo>
                  <a:cubicBezTo>
                    <a:pt x="54" y="261"/>
                    <a:pt x="108" y="261"/>
                    <a:pt x="162" y="261"/>
                  </a:cubicBezTo>
                  <a:cubicBezTo>
                    <a:pt x="166" y="237"/>
                    <a:pt x="170" y="214"/>
                    <a:pt x="174" y="19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33" name=""/>
            <p:cNvSpPr/>
            <p:nvPr/>
          </p:nvSpPr>
          <p:spPr>
            <a:xfrm>
              <a:off x="3992040" y="2358360"/>
              <a:ext cx="84960" cy="62280"/>
            </a:xfrm>
            <a:custGeom>
              <a:avLst/>
              <a:gdLst>
                <a:gd name="textAreaLeft" fmla="*/ 0 w 84960"/>
                <a:gd name="textAreaRight" fmla="*/ 86400 w 84960"/>
                <a:gd name="textAreaTop" fmla="*/ 0 h 62280"/>
                <a:gd name="textAreaBottom" fmla="*/ 63720 h 62280"/>
              </a:gdLst>
              <a:ahLst/>
              <a:rect l="textAreaLeft" t="textAreaTop" r="textAreaRight" b="textAreaBottom"/>
              <a:pathLst>
                <a:path w="240" h="177">
                  <a:moveTo>
                    <a:pt x="28" y="149"/>
                  </a:moveTo>
                  <a:cubicBezTo>
                    <a:pt x="27" y="153"/>
                    <a:pt x="25" y="163"/>
                    <a:pt x="25" y="165"/>
                  </a:cubicBezTo>
                  <a:cubicBezTo>
                    <a:pt x="25" y="173"/>
                    <a:pt x="32" y="177"/>
                    <a:pt x="38" y="177"/>
                  </a:cubicBezTo>
                  <a:cubicBezTo>
                    <a:pt x="46" y="177"/>
                    <a:pt x="52" y="172"/>
                    <a:pt x="54" y="168"/>
                  </a:cubicBezTo>
                  <a:cubicBezTo>
                    <a:pt x="56" y="164"/>
                    <a:pt x="59" y="152"/>
                    <a:pt x="60" y="144"/>
                  </a:cubicBezTo>
                  <a:cubicBezTo>
                    <a:pt x="64" y="136"/>
                    <a:pt x="67" y="118"/>
                    <a:pt x="70" y="109"/>
                  </a:cubicBezTo>
                  <a:cubicBezTo>
                    <a:pt x="72" y="101"/>
                    <a:pt x="75" y="91"/>
                    <a:pt x="76" y="83"/>
                  </a:cubicBezTo>
                  <a:cubicBezTo>
                    <a:pt x="81" y="66"/>
                    <a:pt x="81" y="62"/>
                    <a:pt x="92" y="46"/>
                  </a:cubicBezTo>
                  <a:cubicBezTo>
                    <a:pt x="104" y="32"/>
                    <a:pt x="123" y="11"/>
                    <a:pt x="152" y="11"/>
                  </a:cubicBezTo>
                  <a:cubicBezTo>
                    <a:pt x="174" y="11"/>
                    <a:pt x="176" y="30"/>
                    <a:pt x="176" y="38"/>
                  </a:cubicBezTo>
                  <a:cubicBezTo>
                    <a:pt x="176" y="62"/>
                    <a:pt x="158" y="105"/>
                    <a:pt x="152" y="121"/>
                  </a:cubicBezTo>
                  <a:cubicBezTo>
                    <a:pt x="147" y="133"/>
                    <a:pt x="145" y="136"/>
                    <a:pt x="145" y="144"/>
                  </a:cubicBezTo>
                  <a:cubicBezTo>
                    <a:pt x="145" y="165"/>
                    <a:pt x="163" y="177"/>
                    <a:pt x="184" y="177"/>
                  </a:cubicBezTo>
                  <a:cubicBezTo>
                    <a:pt x="222" y="177"/>
                    <a:pt x="240" y="123"/>
                    <a:pt x="240" y="117"/>
                  </a:cubicBezTo>
                  <a:cubicBezTo>
                    <a:pt x="240" y="112"/>
                    <a:pt x="235" y="112"/>
                    <a:pt x="233" y="112"/>
                  </a:cubicBezTo>
                  <a:cubicBezTo>
                    <a:pt x="228" y="112"/>
                    <a:pt x="228" y="113"/>
                    <a:pt x="227" y="118"/>
                  </a:cubicBezTo>
                  <a:cubicBezTo>
                    <a:pt x="217" y="150"/>
                    <a:pt x="200" y="166"/>
                    <a:pt x="185" y="166"/>
                  </a:cubicBezTo>
                  <a:cubicBezTo>
                    <a:pt x="176" y="166"/>
                    <a:pt x="174" y="160"/>
                    <a:pt x="174" y="152"/>
                  </a:cubicBezTo>
                  <a:cubicBezTo>
                    <a:pt x="174" y="144"/>
                    <a:pt x="177" y="137"/>
                    <a:pt x="184" y="120"/>
                  </a:cubicBezTo>
                  <a:cubicBezTo>
                    <a:pt x="188" y="109"/>
                    <a:pt x="204" y="67"/>
                    <a:pt x="204" y="45"/>
                  </a:cubicBezTo>
                  <a:cubicBezTo>
                    <a:pt x="204" y="6"/>
                    <a:pt x="174" y="0"/>
                    <a:pt x="153" y="0"/>
                  </a:cubicBezTo>
                  <a:cubicBezTo>
                    <a:pt x="121" y="0"/>
                    <a:pt x="99" y="19"/>
                    <a:pt x="88" y="35"/>
                  </a:cubicBezTo>
                  <a:cubicBezTo>
                    <a:pt x="84" y="8"/>
                    <a:pt x="60" y="0"/>
                    <a:pt x="44" y="0"/>
                  </a:cubicBezTo>
                  <a:cubicBezTo>
                    <a:pt x="28" y="0"/>
                    <a:pt x="19" y="13"/>
                    <a:pt x="14" y="21"/>
                  </a:cubicBezTo>
                  <a:cubicBezTo>
                    <a:pt x="4" y="35"/>
                    <a:pt x="0" y="58"/>
                    <a:pt x="0" y="61"/>
                  </a:cubicBezTo>
                  <a:cubicBezTo>
                    <a:pt x="0" y="66"/>
                    <a:pt x="4" y="66"/>
                    <a:pt x="6" y="66"/>
                  </a:cubicBezTo>
                  <a:cubicBezTo>
                    <a:pt x="12" y="66"/>
                    <a:pt x="12" y="64"/>
                    <a:pt x="16" y="53"/>
                  </a:cubicBezTo>
                  <a:cubicBezTo>
                    <a:pt x="20" y="30"/>
                    <a:pt x="28" y="11"/>
                    <a:pt x="44" y="11"/>
                  </a:cubicBezTo>
                  <a:cubicBezTo>
                    <a:pt x="54" y="11"/>
                    <a:pt x="57" y="19"/>
                    <a:pt x="57" y="30"/>
                  </a:cubicBezTo>
                  <a:cubicBezTo>
                    <a:pt x="57" y="38"/>
                    <a:pt x="53" y="52"/>
                    <a:pt x="51" y="62"/>
                  </a:cubicBezTo>
                  <a:cubicBezTo>
                    <a:pt x="48" y="73"/>
                    <a:pt x="44" y="89"/>
                    <a:pt x="41" y="97"/>
                  </a:cubicBezTo>
                  <a:cubicBezTo>
                    <a:pt x="37" y="115"/>
                    <a:pt x="33" y="132"/>
                    <a:pt x="28" y="1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720" bIns="187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34" name=""/>
            <p:cNvSpPr/>
            <p:nvPr/>
          </p:nvSpPr>
          <p:spPr>
            <a:xfrm>
              <a:off x="4095000" y="2333160"/>
              <a:ext cx="102960" cy="102600"/>
            </a:xfrm>
            <a:custGeom>
              <a:avLst/>
              <a:gdLst>
                <a:gd name="textAreaLeft" fmla="*/ 0 w 102960"/>
                <a:gd name="textAreaRight" fmla="*/ 104400 w 102960"/>
                <a:gd name="textAreaTop" fmla="*/ 0 h 102600"/>
                <a:gd name="textAreaBottom" fmla="*/ 104040 h 102600"/>
              </a:gdLst>
              <a:ahLst/>
              <a:rect l="textAreaLeft" t="textAreaTop" r="textAreaRight" b="textAreaBottom"/>
              <a:pathLst>
                <a:path w="290" h="289">
                  <a:moveTo>
                    <a:pt x="155" y="155"/>
                  </a:moveTo>
                  <a:cubicBezTo>
                    <a:pt x="195" y="155"/>
                    <a:pt x="235" y="155"/>
                    <a:pt x="275" y="155"/>
                  </a:cubicBezTo>
                  <a:cubicBezTo>
                    <a:pt x="280" y="155"/>
                    <a:pt x="290" y="155"/>
                    <a:pt x="290" y="145"/>
                  </a:cubicBezTo>
                  <a:cubicBezTo>
                    <a:pt x="290" y="136"/>
                    <a:pt x="282" y="136"/>
                    <a:pt x="275" y="136"/>
                  </a:cubicBezTo>
                  <a:cubicBezTo>
                    <a:pt x="235" y="136"/>
                    <a:pt x="195" y="136"/>
                    <a:pt x="155" y="136"/>
                  </a:cubicBezTo>
                  <a:cubicBezTo>
                    <a:pt x="155" y="95"/>
                    <a:pt x="155" y="55"/>
                    <a:pt x="155" y="14"/>
                  </a:cubicBezTo>
                  <a:cubicBezTo>
                    <a:pt x="155" y="9"/>
                    <a:pt x="155" y="0"/>
                    <a:pt x="146" y="0"/>
                  </a:cubicBezTo>
                  <a:cubicBezTo>
                    <a:pt x="136" y="0"/>
                    <a:pt x="136" y="9"/>
                    <a:pt x="136" y="14"/>
                  </a:cubicBezTo>
                  <a:cubicBezTo>
                    <a:pt x="136" y="55"/>
                    <a:pt x="136" y="95"/>
                    <a:pt x="136" y="136"/>
                  </a:cubicBezTo>
                  <a:cubicBezTo>
                    <a:pt x="95" y="136"/>
                    <a:pt x="55" y="136"/>
                    <a:pt x="14" y="136"/>
                  </a:cubicBezTo>
                  <a:cubicBezTo>
                    <a:pt x="10" y="136"/>
                    <a:pt x="0" y="136"/>
                    <a:pt x="0" y="145"/>
                  </a:cubicBezTo>
                  <a:cubicBezTo>
                    <a:pt x="0" y="155"/>
                    <a:pt x="10" y="155"/>
                    <a:pt x="14" y="155"/>
                  </a:cubicBezTo>
                  <a:cubicBezTo>
                    <a:pt x="55" y="155"/>
                    <a:pt x="95" y="155"/>
                    <a:pt x="136" y="155"/>
                  </a:cubicBezTo>
                  <a:cubicBezTo>
                    <a:pt x="136" y="195"/>
                    <a:pt x="136" y="235"/>
                    <a:pt x="136" y="275"/>
                  </a:cubicBezTo>
                  <a:cubicBezTo>
                    <a:pt x="136" y="279"/>
                    <a:pt x="136" y="289"/>
                    <a:pt x="146" y="289"/>
                  </a:cubicBezTo>
                  <a:cubicBezTo>
                    <a:pt x="155" y="289"/>
                    <a:pt x="155" y="281"/>
                    <a:pt x="155" y="275"/>
                  </a:cubicBezTo>
                  <a:cubicBezTo>
                    <a:pt x="155" y="235"/>
                    <a:pt x="155" y="195"/>
                    <a:pt x="155" y="15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35" name=""/>
            <p:cNvSpPr/>
            <p:nvPr/>
          </p:nvSpPr>
          <p:spPr>
            <a:xfrm>
              <a:off x="4217040" y="2326680"/>
              <a:ext cx="63720" cy="95400"/>
            </a:xfrm>
            <a:custGeom>
              <a:avLst/>
              <a:gdLst>
                <a:gd name="textAreaLeft" fmla="*/ 0 w 63720"/>
                <a:gd name="textAreaRight" fmla="*/ 65160 w 63720"/>
                <a:gd name="textAreaTop" fmla="*/ 0 h 95400"/>
                <a:gd name="textAreaBottom" fmla="*/ 96840 h 95400"/>
              </a:gdLst>
              <a:ahLst/>
              <a:rect l="textAreaLeft" t="textAreaTop" r="textAreaRight" b="textAreaBottom"/>
              <a:pathLst>
                <a:path w="181" h="269">
                  <a:moveTo>
                    <a:pt x="87" y="130"/>
                  </a:moveTo>
                  <a:cubicBezTo>
                    <a:pt x="117" y="130"/>
                    <a:pt x="139" y="150"/>
                    <a:pt x="139" y="193"/>
                  </a:cubicBezTo>
                  <a:cubicBezTo>
                    <a:pt x="139" y="241"/>
                    <a:pt x="111" y="256"/>
                    <a:pt x="88" y="256"/>
                  </a:cubicBezTo>
                  <a:cubicBezTo>
                    <a:pt x="72" y="256"/>
                    <a:pt x="37" y="253"/>
                    <a:pt x="21" y="229"/>
                  </a:cubicBezTo>
                  <a:cubicBezTo>
                    <a:pt x="40" y="229"/>
                    <a:pt x="43" y="216"/>
                    <a:pt x="43" y="206"/>
                  </a:cubicBezTo>
                  <a:cubicBezTo>
                    <a:pt x="43" y="195"/>
                    <a:pt x="34" y="185"/>
                    <a:pt x="23" y="185"/>
                  </a:cubicBezTo>
                  <a:cubicBezTo>
                    <a:pt x="11" y="185"/>
                    <a:pt x="0" y="192"/>
                    <a:pt x="0" y="208"/>
                  </a:cubicBezTo>
                  <a:cubicBezTo>
                    <a:pt x="0" y="245"/>
                    <a:pt x="42" y="269"/>
                    <a:pt x="88" y="269"/>
                  </a:cubicBezTo>
                  <a:cubicBezTo>
                    <a:pt x="144" y="269"/>
                    <a:pt x="181" y="232"/>
                    <a:pt x="181" y="193"/>
                  </a:cubicBezTo>
                  <a:cubicBezTo>
                    <a:pt x="181" y="163"/>
                    <a:pt x="155" y="131"/>
                    <a:pt x="112" y="123"/>
                  </a:cubicBezTo>
                  <a:cubicBezTo>
                    <a:pt x="154" y="107"/>
                    <a:pt x="170" y="78"/>
                    <a:pt x="170" y="54"/>
                  </a:cubicBezTo>
                  <a:cubicBezTo>
                    <a:pt x="170" y="24"/>
                    <a:pt x="133" y="0"/>
                    <a:pt x="90" y="0"/>
                  </a:cubicBezTo>
                  <a:cubicBezTo>
                    <a:pt x="47" y="0"/>
                    <a:pt x="13" y="21"/>
                    <a:pt x="13" y="53"/>
                  </a:cubicBezTo>
                  <a:cubicBezTo>
                    <a:pt x="13" y="66"/>
                    <a:pt x="21" y="74"/>
                    <a:pt x="32" y="74"/>
                  </a:cubicBezTo>
                  <a:cubicBezTo>
                    <a:pt x="45" y="74"/>
                    <a:pt x="53" y="64"/>
                    <a:pt x="53" y="54"/>
                  </a:cubicBezTo>
                  <a:cubicBezTo>
                    <a:pt x="53" y="42"/>
                    <a:pt x="45" y="34"/>
                    <a:pt x="32" y="34"/>
                  </a:cubicBezTo>
                  <a:cubicBezTo>
                    <a:pt x="47" y="16"/>
                    <a:pt x="74" y="11"/>
                    <a:pt x="88" y="11"/>
                  </a:cubicBezTo>
                  <a:cubicBezTo>
                    <a:pt x="106" y="11"/>
                    <a:pt x="131" y="21"/>
                    <a:pt x="131" y="54"/>
                  </a:cubicBezTo>
                  <a:cubicBezTo>
                    <a:pt x="131" y="70"/>
                    <a:pt x="125" y="90"/>
                    <a:pt x="115" y="101"/>
                  </a:cubicBezTo>
                  <a:cubicBezTo>
                    <a:pt x="103" y="117"/>
                    <a:pt x="91" y="117"/>
                    <a:pt x="72" y="118"/>
                  </a:cubicBezTo>
                  <a:cubicBezTo>
                    <a:pt x="61" y="118"/>
                    <a:pt x="61" y="118"/>
                    <a:pt x="59" y="120"/>
                  </a:cubicBezTo>
                  <a:cubicBezTo>
                    <a:pt x="58" y="120"/>
                    <a:pt x="55" y="120"/>
                    <a:pt x="55" y="125"/>
                  </a:cubicBezTo>
                  <a:cubicBezTo>
                    <a:pt x="55" y="130"/>
                    <a:pt x="58" y="130"/>
                    <a:pt x="66" y="130"/>
                  </a:cubicBezTo>
                  <a:cubicBezTo>
                    <a:pt x="73" y="130"/>
                    <a:pt x="80" y="130"/>
                    <a:pt x="87" y="13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36" name=""/>
            <p:cNvSpPr/>
            <p:nvPr/>
          </p:nvSpPr>
          <p:spPr>
            <a:xfrm>
              <a:off x="4739400" y="2274840"/>
              <a:ext cx="122400" cy="6840"/>
            </a:xfrm>
            <a:custGeom>
              <a:avLst/>
              <a:gdLst>
                <a:gd name="textAreaLeft" fmla="*/ 0 w 122400"/>
                <a:gd name="textAreaRight" fmla="*/ 123840 w 122400"/>
                <a:gd name="textAreaTop" fmla="*/ 0 h 6840"/>
                <a:gd name="textAreaBottom" fmla="*/ 8280 h 6840"/>
              </a:gdLst>
              <a:ahLst/>
              <a:rect l="textAreaLeft" t="textAreaTop" r="textAreaRight" b="textAreaBottom"/>
              <a:pathLst>
                <a:path w="344" h="23">
                  <a:moveTo>
                    <a:pt x="325" y="23"/>
                  </a:moveTo>
                  <a:cubicBezTo>
                    <a:pt x="334" y="23"/>
                    <a:pt x="344" y="23"/>
                    <a:pt x="344" y="11"/>
                  </a:cubicBezTo>
                  <a:cubicBezTo>
                    <a:pt x="344" y="0"/>
                    <a:pt x="334" y="0"/>
                    <a:pt x="325" y="0"/>
                  </a:cubicBezTo>
                  <a:cubicBezTo>
                    <a:pt x="224" y="0"/>
                    <a:pt x="122" y="0"/>
                    <a:pt x="21" y="0"/>
                  </a:cubicBezTo>
                  <a:cubicBezTo>
                    <a:pt x="11" y="0"/>
                    <a:pt x="0" y="0"/>
                    <a:pt x="0" y="11"/>
                  </a:cubicBezTo>
                  <a:cubicBezTo>
                    <a:pt x="0" y="23"/>
                    <a:pt x="11" y="23"/>
                    <a:pt x="21" y="23"/>
                  </a:cubicBezTo>
                  <a:cubicBezTo>
                    <a:pt x="122" y="23"/>
                    <a:pt x="224" y="23"/>
                    <a:pt x="325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720" bIns="-367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37" name=""/>
            <p:cNvSpPr/>
            <p:nvPr/>
          </p:nvSpPr>
          <p:spPr>
            <a:xfrm>
              <a:off x="4944960" y="2178360"/>
              <a:ext cx="45720" cy="199800"/>
            </a:xfrm>
            <a:custGeom>
              <a:avLst/>
              <a:gdLst>
                <a:gd name="textAreaLeft" fmla="*/ 0 w 45720"/>
                <a:gd name="textAreaRight" fmla="*/ 47160 w 45720"/>
                <a:gd name="textAreaTop" fmla="*/ 0 h 199800"/>
                <a:gd name="textAreaBottom" fmla="*/ 201240 h 199800"/>
              </a:gdLst>
              <a:ahLst/>
              <a:rect l="textAreaLeft" t="textAreaTop" r="textAreaRight" b="textAreaBottom"/>
              <a:pathLst>
                <a:path w="131" h="559">
                  <a:moveTo>
                    <a:pt x="131" y="554"/>
                  </a:moveTo>
                  <a:cubicBezTo>
                    <a:pt x="131" y="553"/>
                    <a:pt x="131" y="551"/>
                    <a:pt x="122" y="542"/>
                  </a:cubicBezTo>
                  <a:cubicBezTo>
                    <a:pt x="51" y="471"/>
                    <a:pt x="34" y="366"/>
                    <a:pt x="34" y="279"/>
                  </a:cubicBezTo>
                  <a:cubicBezTo>
                    <a:pt x="34" y="182"/>
                    <a:pt x="55" y="84"/>
                    <a:pt x="123" y="14"/>
                  </a:cubicBezTo>
                  <a:cubicBezTo>
                    <a:pt x="131" y="8"/>
                    <a:pt x="131" y="6"/>
                    <a:pt x="131" y="5"/>
                  </a:cubicBezTo>
                  <a:cubicBezTo>
                    <a:pt x="131" y="1"/>
                    <a:pt x="128" y="0"/>
                    <a:pt x="125" y="0"/>
                  </a:cubicBezTo>
                  <a:cubicBezTo>
                    <a:pt x="120" y="0"/>
                    <a:pt x="69" y="38"/>
                    <a:pt x="35" y="108"/>
                  </a:cubicBezTo>
                  <a:cubicBezTo>
                    <a:pt x="8" y="171"/>
                    <a:pt x="0" y="233"/>
                    <a:pt x="0" y="279"/>
                  </a:cubicBezTo>
                  <a:cubicBezTo>
                    <a:pt x="0" y="323"/>
                    <a:pt x="7" y="391"/>
                    <a:pt x="37" y="455"/>
                  </a:cubicBezTo>
                  <a:cubicBezTo>
                    <a:pt x="72" y="524"/>
                    <a:pt x="120" y="559"/>
                    <a:pt x="125" y="559"/>
                  </a:cubicBezTo>
                  <a:cubicBezTo>
                    <a:pt x="128" y="559"/>
                    <a:pt x="131" y="558"/>
                    <a:pt x="131" y="55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38" name=""/>
            <p:cNvSpPr/>
            <p:nvPr/>
          </p:nvSpPr>
          <p:spPr>
            <a:xfrm>
              <a:off x="5020560" y="2274840"/>
              <a:ext cx="122400" cy="6840"/>
            </a:xfrm>
            <a:custGeom>
              <a:avLst/>
              <a:gdLst>
                <a:gd name="textAreaLeft" fmla="*/ 0 w 122400"/>
                <a:gd name="textAreaRight" fmla="*/ 123840 w 122400"/>
                <a:gd name="textAreaTop" fmla="*/ 0 h 6840"/>
                <a:gd name="textAreaBottom" fmla="*/ 8280 h 6840"/>
              </a:gdLst>
              <a:ahLst/>
              <a:rect l="textAreaLeft" t="textAreaTop" r="textAreaRight" b="textAreaBottom"/>
              <a:pathLst>
                <a:path w="344" h="23">
                  <a:moveTo>
                    <a:pt x="324" y="23"/>
                  </a:moveTo>
                  <a:cubicBezTo>
                    <a:pt x="334" y="23"/>
                    <a:pt x="344" y="23"/>
                    <a:pt x="344" y="11"/>
                  </a:cubicBezTo>
                  <a:cubicBezTo>
                    <a:pt x="344" y="0"/>
                    <a:pt x="334" y="0"/>
                    <a:pt x="324" y="0"/>
                  </a:cubicBezTo>
                  <a:cubicBezTo>
                    <a:pt x="223" y="0"/>
                    <a:pt x="122" y="0"/>
                    <a:pt x="21" y="0"/>
                  </a:cubicBezTo>
                  <a:cubicBezTo>
                    <a:pt x="11" y="0"/>
                    <a:pt x="0" y="0"/>
                    <a:pt x="0" y="11"/>
                  </a:cubicBezTo>
                  <a:cubicBezTo>
                    <a:pt x="0" y="23"/>
                    <a:pt x="11" y="23"/>
                    <a:pt x="21" y="23"/>
                  </a:cubicBezTo>
                  <a:cubicBezTo>
                    <a:pt x="122" y="23"/>
                    <a:pt x="223" y="23"/>
                    <a:pt x="324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720" bIns="-367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39" name=""/>
            <p:cNvSpPr/>
            <p:nvPr/>
          </p:nvSpPr>
          <p:spPr>
            <a:xfrm>
              <a:off x="5346360" y="2156400"/>
              <a:ext cx="50400" cy="92520"/>
            </a:xfrm>
            <a:custGeom>
              <a:avLst/>
              <a:gdLst>
                <a:gd name="textAreaLeft" fmla="*/ 0 w 50400"/>
                <a:gd name="textAreaRight" fmla="*/ 51840 w 50400"/>
                <a:gd name="textAreaTop" fmla="*/ 0 h 92520"/>
                <a:gd name="textAreaBottom" fmla="*/ 93960 h 92520"/>
              </a:gdLst>
              <a:ahLst/>
              <a:rect l="textAreaLeft" t="textAreaTop" r="textAreaRight" b="textAreaBottom"/>
              <a:pathLst>
                <a:path w="144" h="261">
                  <a:moveTo>
                    <a:pt x="90" y="10"/>
                  </a:moveTo>
                  <a:cubicBezTo>
                    <a:pt x="90" y="0"/>
                    <a:pt x="88" y="0"/>
                    <a:pt x="77" y="0"/>
                  </a:cubicBezTo>
                  <a:cubicBezTo>
                    <a:pt x="53" y="24"/>
                    <a:pt x="16" y="24"/>
                    <a:pt x="0" y="24"/>
                  </a:cubicBezTo>
                  <a:cubicBezTo>
                    <a:pt x="0" y="29"/>
                    <a:pt x="0" y="34"/>
                    <a:pt x="0" y="38"/>
                  </a:cubicBezTo>
                  <a:cubicBezTo>
                    <a:pt x="10" y="38"/>
                    <a:pt x="35" y="38"/>
                    <a:pt x="58" y="27"/>
                  </a:cubicBezTo>
                  <a:cubicBezTo>
                    <a:pt x="58" y="94"/>
                    <a:pt x="58" y="161"/>
                    <a:pt x="58" y="229"/>
                  </a:cubicBezTo>
                  <a:cubicBezTo>
                    <a:pt x="58" y="241"/>
                    <a:pt x="58" y="246"/>
                    <a:pt x="18" y="246"/>
                  </a:cubicBezTo>
                  <a:cubicBezTo>
                    <a:pt x="13" y="246"/>
                    <a:pt x="8" y="246"/>
                    <a:pt x="3" y="246"/>
                  </a:cubicBezTo>
                  <a:cubicBezTo>
                    <a:pt x="3" y="251"/>
                    <a:pt x="3" y="256"/>
                    <a:pt x="3" y="261"/>
                  </a:cubicBezTo>
                  <a:cubicBezTo>
                    <a:pt x="10" y="259"/>
                    <a:pt x="59" y="259"/>
                    <a:pt x="74" y="259"/>
                  </a:cubicBezTo>
                  <a:cubicBezTo>
                    <a:pt x="85" y="259"/>
                    <a:pt x="135" y="259"/>
                    <a:pt x="144" y="261"/>
                  </a:cubicBezTo>
                  <a:cubicBezTo>
                    <a:pt x="144" y="256"/>
                    <a:pt x="144" y="251"/>
                    <a:pt x="144" y="246"/>
                  </a:cubicBezTo>
                  <a:cubicBezTo>
                    <a:pt x="139" y="246"/>
                    <a:pt x="133" y="246"/>
                    <a:pt x="128" y="246"/>
                  </a:cubicBezTo>
                  <a:cubicBezTo>
                    <a:pt x="90" y="246"/>
                    <a:pt x="90" y="241"/>
                    <a:pt x="90" y="229"/>
                  </a:cubicBezTo>
                  <a:cubicBezTo>
                    <a:pt x="90" y="156"/>
                    <a:pt x="90" y="83"/>
                    <a:pt x="90" y="1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40" name=""/>
            <p:cNvSpPr/>
            <p:nvPr/>
          </p:nvSpPr>
          <p:spPr>
            <a:xfrm>
              <a:off x="5185800" y="2274840"/>
              <a:ext cx="370080" cy="6840"/>
            </a:xfrm>
            <a:custGeom>
              <a:avLst/>
              <a:gdLst>
                <a:gd name="textAreaLeft" fmla="*/ 0 w 370080"/>
                <a:gd name="textAreaRight" fmla="*/ 371520 w 370080"/>
                <a:gd name="textAreaTop" fmla="*/ 0 h 6840"/>
                <a:gd name="textAreaBottom" fmla="*/ 8280 h 6840"/>
              </a:gdLst>
              <a:ahLst/>
              <a:rect l="textAreaLeft" t="textAreaTop" r="textAreaRight" b="textAreaBottom"/>
              <a:pathLst>
                <a:path w="1032" h="23">
                  <a:moveTo>
                    <a:pt x="515" y="23"/>
                  </a:moveTo>
                  <a:cubicBezTo>
                    <a:pt x="343" y="23"/>
                    <a:pt x="172" y="23"/>
                    <a:pt x="0" y="23"/>
                  </a:cubicBezTo>
                  <a:cubicBezTo>
                    <a:pt x="0" y="15"/>
                    <a:pt x="0" y="8"/>
                    <a:pt x="0" y="0"/>
                  </a:cubicBezTo>
                  <a:cubicBezTo>
                    <a:pt x="344" y="0"/>
                    <a:pt x="688" y="0"/>
                    <a:pt x="1032" y="0"/>
                  </a:cubicBezTo>
                  <a:cubicBezTo>
                    <a:pt x="1032" y="8"/>
                    <a:pt x="1032" y="15"/>
                    <a:pt x="1032" y="23"/>
                  </a:cubicBezTo>
                  <a:cubicBezTo>
                    <a:pt x="859" y="23"/>
                    <a:pt x="687" y="23"/>
                    <a:pt x="515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720" bIns="-367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41" name=""/>
            <p:cNvSpPr/>
            <p:nvPr/>
          </p:nvSpPr>
          <p:spPr>
            <a:xfrm>
              <a:off x="5193360" y="2370600"/>
              <a:ext cx="63360" cy="95040"/>
            </a:xfrm>
            <a:custGeom>
              <a:avLst/>
              <a:gdLst>
                <a:gd name="textAreaLeft" fmla="*/ 0 w 63360"/>
                <a:gd name="textAreaRight" fmla="*/ 64800 w 63360"/>
                <a:gd name="textAreaTop" fmla="*/ 0 h 95040"/>
                <a:gd name="textAreaBottom" fmla="*/ 96480 h 95040"/>
              </a:gdLst>
              <a:ahLst/>
              <a:rect l="textAreaLeft" t="textAreaTop" r="textAreaRight" b="textAreaBottom"/>
              <a:pathLst>
                <a:path w="180" h="268">
                  <a:moveTo>
                    <a:pt x="86" y="129"/>
                  </a:moveTo>
                  <a:cubicBezTo>
                    <a:pt x="116" y="129"/>
                    <a:pt x="139" y="150"/>
                    <a:pt x="139" y="191"/>
                  </a:cubicBezTo>
                  <a:cubicBezTo>
                    <a:pt x="139" y="241"/>
                    <a:pt x="110" y="255"/>
                    <a:pt x="88" y="255"/>
                  </a:cubicBezTo>
                  <a:cubicBezTo>
                    <a:pt x="72" y="255"/>
                    <a:pt x="36" y="250"/>
                    <a:pt x="20" y="228"/>
                  </a:cubicBezTo>
                  <a:cubicBezTo>
                    <a:pt x="38" y="226"/>
                    <a:pt x="43" y="214"/>
                    <a:pt x="43" y="206"/>
                  </a:cubicBezTo>
                  <a:cubicBezTo>
                    <a:pt x="43" y="193"/>
                    <a:pt x="33" y="183"/>
                    <a:pt x="22" y="183"/>
                  </a:cubicBezTo>
                  <a:cubicBezTo>
                    <a:pt x="11" y="183"/>
                    <a:pt x="0" y="191"/>
                    <a:pt x="0" y="207"/>
                  </a:cubicBezTo>
                  <a:cubicBezTo>
                    <a:pt x="0" y="244"/>
                    <a:pt x="40" y="268"/>
                    <a:pt x="88" y="268"/>
                  </a:cubicBezTo>
                  <a:cubicBezTo>
                    <a:pt x="142" y="268"/>
                    <a:pt x="180" y="231"/>
                    <a:pt x="180" y="191"/>
                  </a:cubicBezTo>
                  <a:cubicBezTo>
                    <a:pt x="180" y="161"/>
                    <a:pt x="155" y="131"/>
                    <a:pt x="112" y="121"/>
                  </a:cubicBezTo>
                  <a:cubicBezTo>
                    <a:pt x="153" y="107"/>
                    <a:pt x="168" y="78"/>
                    <a:pt x="168" y="54"/>
                  </a:cubicBezTo>
                  <a:cubicBezTo>
                    <a:pt x="168" y="22"/>
                    <a:pt x="133" y="0"/>
                    <a:pt x="89" y="0"/>
                  </a:cubicBezTo>
                  <a:cubicBezTo>
                    <a:pt x="45" y="0"/>
                    <a:pt x="12" y="20"/>
                    <a:pt x="12" y="52"/>
                  </a:cubicBezTo>
                  <a:cubicBezTo>
                    <a:pt x="12" y="65"/>
                    <a:pt x="20" y="73"/>
                    <a:pt x="32" y="73"/>
                  </a:cubicBezTo>
                  <a:cubicBezTo>
                    <a:pt x="44" y="73"/>
                    <a:pt x="52" y="63"/>
                    <a:pt x="52" y="52"/>
                  </a:cubicBezTo>
                  <a:cubicBezTo>
                    <a:pt x="52" y="41"/>
                    <a:pt x="44" y="33"/>
                    <a:pt x="32" y="32"/>
                  </a:cubicBezTo>
                  <a:cubicBezTo>
                    <a:pt x="46" y="16"/>
                    <a:pt x="73" y="11"/>
                    <a:pt x="88" y="11"/>
                  </a:cubicBezTo>
                  <a:cubicBezTo>
                    <a:pt x="105" y="11"/>
                    <a:pt x="131" y="19"/>
                    <a:pt x="131" y="54"/>
                  </a:cubicBezTo>
                  <a:cubicBezTo>
                    <a:pt x="131" y="70"/>
                    <a:pt x="124" y="87"/>
                    <a:pt x="115" y="100"/>
                  </a:cubicBezTo>
                  <a:cubicBezTo>
                    <a:pt x="102" y="115"/>
                    <a:pt x="91" y="116"/>
                    <a:pt x="70" y="116"/>
                  </a:cubicBezTo>
                  <a:cubicBezTo>
                    <a:pt x="60" y="118"/>
                    <a:pt x="60" y="118"/>
                    <a:pt x="59" y="118"/>
                  </a:cubicBezTo>
                  <a:cubicBezTo>
                    <a:pt x="57" y="118"/>
                    <a:pt x="54" y="119"/>
                    <a:pt x="54" y="123"/>
                  </a:cubicBezTo>
                  <a:cubicBezTo>
                    <a:pt x="54" y="129"/>
                    <a:pt x="57" y="129"/>
                    <a:pt x="64" y="129"/>
                  </a:cubicBezTo>
                  <a:cubicBezTo>
                    <a:pt x="71" y="129"/>
                    <a:pt x="79" y="129"/>
                    <a:pt x="86" y="1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42" name=""/>
            <p:cNvSpPr/>
            <p:nvPr/>
          </p:nvSpPr>
          <p:spPr>
            <a:xfrm>
              <a:off x="5279040" y="2398680"/>
              <a:ext cx="55440" cy="59400"/>
            </a:xfrm>
            <a:custGeom>
              <a:avLst/>
              <a:gdLst>
                <a:gd name="textAreaLeft" fmla="*/ 0 w 55440"/>
                <a:gd name="textAreaRight" fmla="*/ 56880 w 55440"/>
                <a:gd name="textAreaTop" fmla="*/ 0 h 59400"/>
                <a:gd name="textAreaBottom" fmla="*/ 60840 h 59400"/>
              </a:gdLst>
              <a:ahLst/>
              <a:rect l="textAreaLeft" t="textAreaTop" r="textAreaRight" b="textAreaBottom"/>
              <a:pathLst>
                <a:path w="158" h="169">
                  <a:moveTo>
                    <a:pt x="91" y="85"/>
                  </a:moveTo>
                  <a:cubicBezTo>
                    <a:pt x="123" y="70"/>
                    <a:pt x="138" y="64"/>
                    <a:pt x="149" y="61"/>
                  </a:cubicBezTo>
                  <a:cubicBezTo>
                    <a:pt x="155" y="57"/>
                    <a:pt x="158" y="56"/>
                    <a:pt x="158" y="48"/>
                  </a:cubicBezTo>
                  <a:cubicBezTo>
                    <a:pt x="158" y="41"/>
                    <a:pt x="154" y="35"/>
                    <a:pt x="147" y="35"/>
                  </a:cubicBezTo>
                  <a:cubicBezTo>
                    <a:pt x="144" y="35"/>
                    <a:pt x="144" y="35"/>
                    <a:pt x="139" y="38"/>
                  </a:cubicBezTo>
                  <a:cubicBezTo>
                    <a:pt x="121" y="50"/>
                    <a:pt x="103" y="63"/>
                    <a:pt x="85" y="75"/>
                  </a:cubicBezTo>
                  <a:cubicBezTo>
                    <a:pt x="87" y="55"/>
                    <a:pt x="89" y="36"/>
                    <a:pt x="91" y="16"/>
                  </a:cubicBezTo>
                  <a:cubicBezTo>
                    <a:pt x="91" y="9"/>
                    <a:pt x="91" y="0"/>
                    <a:pt x="78" y="0"/>
                  </a:cubicBezTo>
                  <a:cubicBezTo>
                    <a:pt x="75" y="0"/>
                    <a:pt x="67" y="3"/>
                    <a:pt x="67" y="11"/>
                  </a:cubicBezTo>
                  <a:cubicBezTo>
                    <a:pt x="67" y="14"/>
                    <a:pt x="69" y="27"/>
                    <a:pt x="69" y="30"/>
                  </a:cubicBezTo>
                  <a:cubicBezTo>
                    <a:pt x="70" y="37"/>
                    <a:pt x="72" y="65"/>
                    <a:pt x="74" y="75"/>
                  </a:cubicBezTo>
                  <a:cubicBezTo>
                    <a:pt x="56" y="63"/>
                    <a:pt x="38" y="50"/>
                    <a:pt x="21" y="38"/>
                  </a:cubicBezTo>
                  <a:cubicBezTo>
                    <a:pt x="16" y="37"/>
                    <a:pt x="14" y="35"/>
                    <a:pt x="11" y="35"/>
                  </a:cubicBezTo>
                  <a:cubicBezTo>
                    <a:pt x="5" y="35"/>
                    <a:pt x="0" y="41"/>
                    <a:pt x="0" y="48"/>
                  </a:cubicBezTo>
                  <a:cubicBezTo>
                    <a:pt x="0" y="56"/>
                    <a:pt x="5" y="57"/>
                    <a:pt x="8" y="59"/>
                  </a:cubicBezTo>
                  <a:cubicBezTo>
                    <a:pt x="28" y="67"/>
                    <a:pt x="47" y="75"/>
                    <a:pt x="67" y="83"/>
                  </a:cubicBezTo>
                  <a:cubicBezTo>
                    <a:pt x="35" y="97"/>
                    <a:pt x="21" y="104"/>
                    <a:pt x="10" y="109"/>
                  </a:cubicBezTo>
                  <a:cubicBezTo>
                    <a:pt x="3" y="112"/>
                    <a:pt x="0" y="113"/>
                    <a:pt x="0" y="120"/>
                  </a:cubicBezTo>
                  <a:cubicBezTo>
                    <a:pt x="0" y="128"/>
                    <a:pt x="5" y="132"/>
                    <a:pt x="11" y="132"/>
                  </a:cubicBezTo>
                  <a:cubicBezTo>
                    <a:pt x="14" y="132"/>
                    <a:pt x="14" y="132"/>
                    <a:pt x="19" y="129"/>
                  </a:cubicBezTo>
                  <a:cubicBezTo>
                    <a:pt x="37" y="118"/>
                    <a:pt x="55" y="106"/>
                    <a:pt x="74" y="94"/>
                  </a:cubicBezTo>
                  <a:cubicBezTo>
                    <a:pt x="71" y="115"/>
                    <a:pt x="69" y="136"/>
                    <a:pt x="67" y="156"/>
                  </a:cubicBezTo>
                  <a:cubicBezTo>
                    <a:pt x="67" y="166"/>
                    <a:pt x="74" y="169"/>
                    <a:pt x="78" y="169"/>
                  </a:cubicBezTo>
                  <a:cubicBezTo>
                    <a:pt x="82" y="169"/>
                    <a:pt x="91" y="166"/>
                    <a:pt x="91" y="156"/>
                  </a:cubicBezTo>
                  <a:cubicBezTo>
                    <a:pt x="91" y="153"/>
                    <a:pt x="90" y="142"/>
                    <a:pt x="90" y="137"/>
                  </a:cubicBezTo>
                  <a:cubicBezTo>
                    <a:pt x="88" y="131"/>
                    <a:pt x="86" y="102"/>
                    <a:pt x="85" y="94"/>
                  </a:cubicBezTo>
                  <a:cubicBezTo>
                    <a:pt x="101" y="104"/>
                    <a:pt x="117" y="114"/>
                    <a:pt x="133" y="125"/>
                  </a:cubicBezTo>
                  <a:cubicBezTo>
                    <a:pt x="142" y="132"/>
                    <a:pt x="144" y="132"/>
                    <a:pt x="147" y="132"/>
                  </a:cubicBezTo>
                  <a:cubicBezTo>
                    <a:pt x="154" y="132"/>
                    <a:pt x="158" y="128"/>
                    <a:pt x="158" y="120"/>
                  </a:cubicBezTo>
                  <a:cubicBezTo>
                    <a:pt x="158" y="112"/>
                    <a:pt x="154" y="110"/>
                    <a:pt x="150" y="109"/>
                  </a:cubicBezTo>
                  <a:cubicBezTo>
                    <a:pt x="131" y="101"/>
                    <a:pt x="111" y="93"/>
                    <a:pt x="91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840" bIns="158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43" name=""/>
            <p:cNvSpPr/>
            <p:nvPr/>
          </p:nvSpPr>
          <p:spPr>
            <a:xfrm>
              <a:off x="5357880" y="2370600"/>
              <a:ext cx="61560" cy="95040"/>
            </a:xfrm>
            <a:custGeom>
              <a:avLst/>
              <a:gdLst>
                <a:gd name="textAreaLeft" fmla="*/ 0 w 61560"/>
                <a:gd name="textAreaRight" fmla="*/ 63000 w 61560"/>
                <a:gd name="textAreaTop" fmla="*/ 0 h 95040"/>
                <a:gd name="textAreaBottom" fmla="*/ 96480 h 95040"/>
              </a:gdLst>
              <a:ahLst/>
              <a:rect l="textAreaLeft" t="textAreaTop" r="textAreaRight" b="textAreaBottom"/>
              <a:pathLst>
                <a:path w="175" h="268">
                  <a:moveTo>
                    <a:pt x="37" y="41"/>
                  </a:moveTo>
                  <a:cubicBezTo>
                    <a:pt x="56" y="46"/>
                    <a:pt x="69" y="46"/>
                    <a:pt x="75" y="46"/>
                  </a:cubicBezTo>
                  <a:cubicBezTo>
                    <a:pt x="127" y="46"/>
                    <a:pt x="157" y="11"/>
                    <a:pt x="157" y="4"/>
                  </a:cubicBezTo>
                  <a:cubicBezTo>
                    <a:pt x="157" y="1"/>
                    <a:pt x="155" y="0"/>
                    <a:pt x="152" y="0"/>
                  </a:cubicBezTo>
                  <a:cubicBezTo>
                    <a:pt x="151" y="0"/>
                    <a:pt x="151" y="0"/>
                    <a:pt x="149" y="1"/>
                  </a:cubicBezTo>
                  <a:cubicBezTo>
                    <a:pt x="139" y="4"/>
                    <a:pt x="119" y="12"/>
                    <a:pt x="90" y="12"/>
                  </a:cubicBezTo>
                  <a:cubicBezTo>
                    <a:pt x="79" y="12"/>
                    <a:pt x="58" y="11"/>
                    <a:pt x="32" y="1"/>
                  </a:cubicBezTo>
                  <a:cubicBezTo>
                    <a:pt x="29" y="0"/>
                    <a:pt x="29" y="0"/>
                    <a:pt x="27" y="0"/>
                  </a:cubicBezTo>
                  <a:cubicBezTo>
                    <a:pt x="23" y="0"/>
                    <a:pt x="23" y="4"/>
                    <a:pt x="23" y="9"/>
                  </a:cubicBezTo>
                  <a:cubicBezTo>
                    <a:pt x="23" y="48"/>
                    <a:pt x="23" y="87"/>
                    <a:pt x="23" y="126"/>
                  </a:cubicBezTo>
                  <a:cubicBezTo>
                    <a:pt x="23" y="132"/>
                    <a:pt x="23" y="137"/>
                    <a:pt x="29" y="137"/>
                  </a:cubicBezTo>
                  <a:cubicBezTo>
                    <a:pt x="32" y="137"/>
                    <a:pt x="32" y="137"/>
                    <a:pt x="37" y="132"/>
                  </a:cubicBezTo>
                  <a:cubicBezTo>
                    <a:pt x="53" y="110"/>
                    <a:pt x="77" y="107"/>
                    <a:pt x="91" y="107"/>
                  </a:cubicBezTo>
                  <a:cubicBezTo>
                    <a:pt x="115" y="107"/>
                    <a:pt x="125" y="126"/>
                    <a:pt x="128" y="129"/>
                  </a:cubicBezTo>
                  <a:cubicBezTo>
                    <a:pt x="135" y="142"/>
                    <a:pt x="136" y="156"/>
                    <a:pt x="136" y="180"/>
                  </a:cubicBezTo>
                  <a:cubicBezTo>
                    <a:pt x="136" y="191"/>
                    <a:pt x="136" y="214"/>
                    <a:pt x="125" y="231"/>
                  </a:cubicBezTo>
                  <a:cubicBezTo>
                    <a:pt x="115" y="246"/>
                    <a:pt x="98" y="255"/>
                    <a:pt x="79" y="255"/>
                  </a:cubicBezTo>
                  <a:cubicBezTo>
                    <a:pt x="53" y="255"/>
                    <a:pt x="27" y="241"/>
                    <a:pt x="18" y="215"/>
                  </a:cubicBezTo>
                  <a:cubicBezTo>
                    <a:pt x="32" y="217"/>
                    <a:pt x="40" y="206"/>
                    <a:pt x="40" y="196"/>
                  </a:cubicBezTo>
                  <a:cubicBezTo>
                    <a:pt x="40" y="179"/>
                    <a:pt x="26" y="175"/>
                    <a:pt x="19" y="175"/>
                  </a:cubicBezTo>
                  <a:cubicBezTo>
                    <a:pt x="13" y="183"/>
                    <a:pt x="0" y="175"/>
                    <a:pt x="0" y="198"/>
                  </a:cubicBezTo>
                  <a:cubicBezTo>
                    <a:pt x="0" y="233"/>
                    <a:pt x="32" y="268"/>
                    <a:pt x="80" y="268"/>
                  </a:cubicBezTo>
                  <a:cubicBezTo>
                    <a:pt x="130" y="268"/>
                    <a:pt x="175" y="230"/>
                    <a:pt x="175" y="182"/>
                  </a:cubicBezTo>
                  <a:cubicBezTo>
                    <a:pt x="175" y="137"/>
                    <a:pt x="141" y="95"/>
                    <a:pt x="91" y="95"/>
                  </a:cubicBezTo>
                  <a:cubicBezTo>
                    <a:pt x="74" y="95"/>
                    <a:pt x="55" y="100"/>
                    <a:pt x="37" y="115"/>
                  </a:cubicBezTo>
                  <a:cubicBezTo>
                    <a:pt x="37" y="90"/>
                    <a:pt x="37" y="66"/>
                    <a:pt x="37" y="4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44" name=""/>
            <p:cNvSpPr/>
            <p:nvPr/>
          </p:nvSpPr>
          <p:spPr>
            <a:xfrm>
              <a:off x="5463360" y="2288880"/>
              <a:ext cx="48600" cy="65880"/>
            </a:xfrm>
            <a:custGeom>
              <a:avLst/>
              <a:gdLst>
                <a:gd name="textAreaLeft" fmla="*/ 0 w 48600"/>
                <a:gd name="textAreaRight" fmla="*/ 50040 w 48600"/>
                <a:gd name="textAreaTop" fmla="*/ 0 h 65880"/>
                <a:gd name="textAreaBottom" fmla="*/ 67320 h 65880"/>
              </a:gdLst>
              <a:ahLst/>
              <a:rect l="textAreaLeft" t="textAreaTop" r="textAreaRight" b="textAreaBottom"/>
              <a:pathLst>
                <a:path w="139" h="187">
                  <a:moveTo>
                    <a:pt x="139" y="132"/>
                  </a:moveTo>
                  <a:cubicBezTo>
                    <a:pt x="135" y="132"/>
                    <a:pt x="132" y="132"/>
                    <a:pt x="128" y="132"/>
                  </a:cubicBezTo>
                  <a:cubicBezTo>
                    <a:pt x="126" y="139"/>
                    <a:pt x="125" y="156"/>
                    <a:pt x="120" y="158"/>
                  </a:cubicBezTo>
                  <a:cubicBezTo>
                    <a:pt x="117" y="159"/>
                    <a:pt x="94" y="159"/>
                    <a:pt x="89" y="159"/>
                  </a:cubicBezTo>
                  <a:cubicBezTo>
                    <a:pt x="71" y="159"/>
                    <a:pt x="53" y="159"/>
                    <a:pt x="35" y="159"/>
                  </a:cubicBezTo>
                  <a:cubicBezTo>
                    <a:pt x="53" y="147"/>
                    <a:pt x="74" y="131"/>
                    <a:pt x="91" y="119"/>
                  </a:cubicBezTo>
                  <a:cubicBezTo>
                    <a:pt x="117" y="102"/>
                    <a:pt x="139" y="86"/>
                    <a:pt x="139" y="56"/>
                  </a:cubicBezTo>
                  <a:cubicBezTo>
                    <a:pt x="139" y="20"/>
                    <a:pt x="105" y="0"/>
                    <a:pt x="66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64"/>
                    <a:pt x="13" y="67"/>
                    <a:pt x="16" y="67"/>
                  </a:cubicBezTo>
                  <a:cubicBezTo>
                    <a:pt x="24" y="67"/>
                    <a:pt x="32" y="62"/>
                    <a:pt x="32" y="51"/>
                  </a:cubicBezTo>
                  <a:cubicBezTo>
                    <a:pt x="32" y="40"/>
                    <a:pt x="26" y="35"/>
                    <a:pt x="16" y="33"/>
                  </a:cubicBezTo>
                  <a:cubicBezTo>
                    <a:pt x="24" y="20"/>
                    <a:pt x="40" y="12"/>
                    <a:pt x="59" y="12"/>
                  </a:cubicBezTo>
                  <a:cubicBezTo>
                    <a:pt x="86" y="12"/>
                    <a:pt x="110" y="28"/>
                    <a:pt x="110" y="56"/>
                  </a:cubicBezTo>
                  <a:cubicBezTo>
                    <a:pt x="110" y="80"/>
                    <a:pt x="93" y="97"/>
                    <a:pt x="72" y="116"/>
                  </a:cubicBezTo>
                  <a:cubicBezTo>
                    <a:pt x="49" y="135"/>
                    <a:pt x="26" y="155"/>
                    <a:pt x="3" y="174"/>
                  </a:cubicBezTo>
                  <a:cubicBezTo>
                    <a:pt x="0" y="177"/>
                    <a:pt x="0" y="177"/>
                    <a:pt x="0" y="179"/>
                  </a:cubicBezTo>
                  <a:cubicBezTo>
                    <a:pt x="0" y="181"/>
                    <a:pt x="0" y="184"/>
                    <a:pt x="0" y="187"/>
                  </a:cubicBezTo>
                  <a:cubicBezTo>
                    <a:pt x="44" y="187"/>
                    <a:pt x="87" y="187"/>
                    <a:pt x="131" y="187"/>
                  </a:cubicBezTo>
                  <a:cubicBezTo>
                    <a:pt x="134" y="168"/>
                    <a:pt x="136" y="150"/>
                    <a:pt x="139" y="13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45" name=""/>
            <p:cNvSpPr/>
            <p:nvPr/>
          </p:nvSpPr>
          <p:spPr>
            <a:xfrm>
              <a:off x="5454000" y="2367720"/>
              <a:ext cx="67320" cy="3600"/>
            </a:xfrm>
            <a:custGeom>
              <a:avLst/>
              <a:gdLst>
                <a:gd name="textAreaLeft" fmla="*/ 0 w 67320"/>
                <a:gd name="textAreaRight" fmla="*/ 68760 w 67320"/>
                <a:gd name="textAreaTop" fmla="*/ 0 h 3600"/>
                <a:gd name="textAreaBottom" fmla="*/ 5040 h 3600"/>
              </a:gdLst>
              <a:ahLst/>
              <a:rect l="textAreaLeft" t="textAreaTop" r="textAreaRight" b="textAreaBottom"/>
              <a:pathLst>
                <a:path w="191" h="14">
                  <a:moveTo>
                    <a:pt x="96" y="14"/>
                  </a:moveTo>
                  <a:cubicBezTo>
                    <a:pt x="64" y="14"/>
                    <a:pt x="32" y="14"/>
                    <a:pt x="0" y="14"/>
                  </a:cubicBezTo>
                  <a:cubicBezTo>
                    <a:pt x="0" y="9"/>
                    <a:pt x="0" y="4"/>
                    <a:pt x="0" y="0"/>
                  </a:cubicBezTo>
                  <a:cubicBezTo>
                    <a:pt x="64" y="0"/>
                    <a:pt x="127" y="0"/>
                    <a:pt x="191" y="0"/>
                  </a:cubicBezTo>
                  <a:cubicBezTo>
                    <a:pt x="191" y="4"/>
                    <a:pt x="191" y="9"/>
                    <a:pt x="191" y="14"/>
                  </a:cubicBezTo>
                  <a:cubicBezTo>
                    <a:pt x="159" y="14"/>
                    <a:pt x="128" y="14"/>
                    <a:pt x="96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9960" bIns="-399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46" name=""/>
            <p:cNvSpPr/>
            <p:nvPr/>
          </p:nvSpPr>
          <p:spPr>
            <a:xfrm>
              <a:off x="5462280" y="2382120"/>
              <a:ext cx="50760" cy="67320"/>
            </a:xfrm>
            <a:custGeom>
              <a:avLst/>
              <a:gdLst>
                <a:gd name="textAreaLeft" fmla="*/ 0 w 50760"/>
                <a:gd name="textAreaRight" fmla="*/ 52200 w 50760"/>
                <a:gd name="textAreaTop" fmla="*/ 0 h 67320"/>
                <a:gd name="textAreaBottom" fmla="*/ 68760 h 67320"/>
              </a:gdLst>
              <a:ahLst/>
              <a:rect l="textAreaLeft" t="textAreaTop" r="textAreaRight" b="textAreaBottom"/>
              <a:pathLst>
                <a:path w="145" h="191">
                  <a:moveTo>
                    <a:pt x="70" y="92"/>
                  </a:moveTo>
                  <a:cubicBezTo>
                    <a:pt x="96" y="92"/>
                    <a:pt x="113" y="108"/>
                    <a:pt x="113" y="137"/>
                  </a:cubicBezTo>
                  <a:cubicBezTo>
                    <a:pt x="113" y="166"/>
                    <a:pt x="96" y="180"/>
                    <a:pt x="70" y="180"/>
                  </a:cubicBezTo>
                  <a:cubicBezTo>
                    <a:pt x="67" y="180"/>
                    <a:pt x="33" y="180"/>
                    <a:pt x="19" y="166"/>
                  </a:cubicBezTo>
                  <a:cubicBezTo>
                    <a:pt x="30" y="164"/>
                    <a:pt x="35" y="156"/>
                    <a:pt x="35" y="148"/>
                  </a:cubicBezTo>
                  <a:cubicBezTo>
                    <a:pt x="35" y="139"/>
                    <a:pt x="27" y="132"/>
                    <a:pt x="17" y="132"/>
                  </a:cubicBezTo>
                  <a:cubicBezTo>
                    <a:pt x="8" y="132"/>
                    <a:pt x="0" y="137"/>
                    <a:pt x="0" y="150"/>
                  </a:cubicBezTo>
                  <a:cubicBezTo>
                    <a:pt x="0" y="178"/>
                    <a:pt x="33" y="191"/>
                    <a:pt x="72" y="191"/>
                  </a:cubicBezTo>
                  <a:cubicBezTo>
                    <a:pt x="116" y="191"/>
                    <a:pt x="145" y="164"/>
                    <a:pt x="145" y="137"/>
                  </a:cubicBezTo>
                  <a:cubicBezTo>
                    <a:pt x="145" y="115"/>
                    <a:pt x="124" y="94"/>
                    <a:pt x="92" y="87"/>
                  </a:cubicBezTo>
                  <a:cubicBezTo>
                    <a:pt x="126" y="76"/>
                    <a:pt x="136" y="55"/>
                    <a:pt x="136" y="39"/>
                  </a:cubicBezTo>
                  <a:cubicBezTo>
                    <a:pt x="136" y="15"/>
                    <a:pt x="107" y="0"/>
                    <a:pt x="72" y="0"/>
                  </a:cubicBezTo>
                  <a:cubicBezTo>
                    <a:pt x="37" y="0"/>
                    <a:pt x="9" y="14"/>
                    <a:pt x="9" y="39"/>
                  </a:cubicBezTo>
                  <a:cubicBezTo>
                    <a:pt x="9" y="52"/>
                    <a:pt x="21" y="55"/>
                    <a:pt x="25" y="55"/>
                  </a:cubicBezTo>
                  <a:cubicBezTo>
                    <a:pt x="33" y="55"/>
                    <a:pt x="41" y="49"/>
                    <a:pt x="41" y="39"/>
                  </a:cubicBezTo>
                  <a:cubicBezTo>
                    <a:pt x="41" y="33"/>
                    <a:pt x="38" y="25"/>
                    <a:pt x="29" y="23"/>
                  </a:cubicBezTo>
                  <a:cubicBezTo>
                    <a:pt x="40" y="11"/>
                    <a:pt x="65" y="9"/>
                    <a:pt x="72" y="9"/>
                  </a:cubicBezTo>
                  <a:cubicBezTo>
                    <a:pt x="91" y="9"/>
                    <a:pt x="105" y="20"/>
                    <a:pt x="105" y="39"/>
                  </a:cubicBezTo>
                  <a:cubicBezTo>
                    <a:pt x="105" y="55"/>
                    <a:pt x="96" y="81"/>
                    <a:pt x="65" y="83"/>
                  </a:cubicBezTo>
                  <a:cubicBezTo>
                    <a:pt x="57" y="83"/>
                    <a:pt x="57" y="83"/>
                    <a:pt x="49" y="83"/>
                  </a:cubicBezTo>
                  <a:cubicBezTo>
                    <a:pt x="46" y="84"/>
                    <a:pt x="43" y="84"/>
                    <a:pt x="43" y="87"/>
                  </a:cubicBezTo>
                  <a:cubicBezTo>
                    <a:pt x="43" y="92"/>
                    <a:pt x="46" y="92"/>
                    <a:pt x="51" y="92"/>
                  </a:cubicBezTo>
                  <a:cubicBezTo>
                    <a:pt x="57" y="92"/>
                    <a:pt x="64" y="92"/>
                    <a:pt x="70" y="9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47" name=""/>
            <p:cNvSpPr/>
            <p:nvPr/>
          </p:nvSpPr>
          <p:spPr>
            <a:xfrm>
              <a:off x="5592960" y="2178360"/>
              <a:ext cx="45720" cy="199800"/>
            </a:xfrm>
            <a:custGeom>
              <a:avLst/>
              <a:gdLst>
                <a:gd name="textAreaLeft" fmla="*/ 0 w 45720"/>
                <a:gd name="textAreaRight" fmla="*/ 47160 w 45720"/>
                <a:gd name="textAreaTop" fmla="*/ 0 h 199800"/>
                <a:gd name="textAreaBottom" fmla="*/ 201240 h 199800"/>
              </a:gdLst>
              <a:ahLst/>
              <a:rect l="textAreaLeft" t="textAreaTop" r="textAreaRight" b="textAreaBottom"/>
              <a:pathLst>
                <a:path w="131" h="559">
                  <a:moveTo>
                    <a:pt x="131" y="279"/>
                  </a:moveTo>
                  <a:cubicBezTo>
                    <a:pt x="131" y="236"/>
                    <a:pt x="125" y="168"/>
                    <a:pt x="94" y="105"/>
                  </a:cubicBezTo>
                  <a:cubicBezTo>
                    <a:pt x="61" y="35"/>
                    <a:pt x="11" y="0"/>
                    <a:pt x="6" y="0"/>
                  </a:cubicBezTo>
                  <a:cubicBezTo>
                    <a:pt x="3" y="0"/>
                    <a:pt x="0" y="1"/>
                    <a:pt x="0" y="5"/>
                  </a:cubicBezTo>
                  <a:cubicBezTo>
                    <a:pt x="0" y="6"/>
                    <a:pt x="0" y="8"/>
                    <a:pt x="11" y="17"/>
                  </a:cubicBezTo>
                  <a:cubicBezTo>
                    <a:pt x="65" y="73"/>
                    <a:pt x="97" y="163"/>
                    <a:pt x="97" y="279"/>
                  </a:cubicBezTo>
                  <a:cubicBezTo>
                    <a:pt x="97" y="375"/>
                    <a:pt x="77" y="474"/>
                    <a:pt x="8" y="545"/>
                  </a:cubicBezTo>
                  <a:cubicBezTo>
                    <a:pt x="0" y="551"/>
                    <a:pt x="0" y="553"/>
                    <a:pt x="0" y="554"/>
                  </a:cubicBezTo>
                  <a:cubicBezTo>
                    <a:pt x="0" y="558"/>
                    <a:pt x="3" y="559"/>
                    <a:pt x="6" y="559"/>
                  </a:cubicBezTo>
                  <a:cubicBezTo>
                    <a:pt x="11" y="559"/>
                    <a:pt x="62" y="522"/>
                    <a:pt x="96" y="450"/>
                  </a:cubicBezTo>
                  <a:cubicBezTo>
                    <a:pt x="125" y="388"/>
                    <a:pt x="131" y="327"/>
                    <a:pt x="131" y="27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48" name=""/>
            <p:cNvSpPr/>
            <p:nvPr/>
          </p:nvSpPr>
          <p:spPr>
            <a:xfrm>
              <a:off x="5684400" y="2178360"/>
              <a:ext cx="6840" cy="199800"/>
            </a:xfrm>
            <a:custGeom>
              <a:avLst/>
              <a:gdLst>
                <a:gd name="textAreaLeft" fmla="*/ 0 w 6840"/>
                <a:gd name="textAreaRight" fmla="*/ 8280 w 6840"/>
                <a:gd name="textAreaTop" fmla="*/ 0 h 199800"/>
                <a:gd name="textAreaBottom" fmla="*/ 201240 h 199800"/>
              </a:gdLst>
              <a:ahLst/>
              <a:rect l="textAreaLeft" t="textAreaTop" r="textAreaRight" b="textAreaBottom"/>
              <a:pathLst>
                <a:path w="23" h="559">
                  <a:moveTo>
                    <a:pt x="23" y="19"/>
                  </a:moveTo>
                  <a:cubicBezTo>
                    <a:pt x="23" y="9"/>
                    <a:pt x="23" y="0"/>
                    <a:pt x="11" y="0"/>
                  </a:cubicBezTo>
                  <a:cubicBezTo>
                    <a:pt x="0" y="0"/>
                    <a:pt x="0" y="9"/>
                    <a:pt x="0" y="19"/>
                  </a:cubicBezTo>
                  <a:cubicBezTo>
                    <a:pt x="0" y="193"/>
                    <a:pt x="0" y="366"/>
                    <a:pt x="0" y="540"/>
                  </a:cubicBezTo>
                  <a:cubicBezTo>
                    <a:pt x="0" y="550"/>
                    <a:pt x="0" y="559"/>
                    <a:pt x="11" y="559"/>
                  </a:cubicBezTo>
                  <a:cubicBezTo>
                    <a:pt x="23" y="559"/>
                    <a:pt x="23" y="550"/>
                    <a:pt x="23" y="540"/>
                  </a:cubicBezTo>
                  <a:cubicBezTo>
                    <a:pt x="23" y="366"/>
                    <a:pt x="23" y="193"/>
                    <a:pt x="23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49" name=""/>
            <p:cNvSpPr/>
            <p:nvPr/>
          </p:nvSpPr>
          <p:spPr>
            <a:xfrm>
              <a:off x="5789160" y="2220120"/>
              <a:ext cx="122400" cy="115920"/>
            </a:xfrm>
            <a:custGeom>
              <a:avLst/>
              <a:gdLst>
                <a:gd name="textAreaLeft" fmla="*/ 0 w 122400"/>
                <a:gd name="textAreaRight" fmla="*/ 123840 w 122400"/>
                <a:gd name="textAreaTop" fmla="*/ 0 h 115920"/>
                <a:gd name="textAreaBottom" fmla="*/ 117360 h 115920"/>
              </a:gdLst>
              <a:ahLst/>
              <a:rect l="textAreaLeft" t="textAreaTop" r="textAreaRight" b="textAreaBottom"/>
              <a:pathLst>
                <a:path w="344" h="326">
                  <a:moveTo>
                    <a:pt x="333" y="24"/>
                  </a:moveTo>
                  <a:cubicBezTo>
                    <a:pt x="341" y="21"/>
                    <a:pt x="344" y="17"/>
                    <a:pt x="344" y="12"/>
                  </a:cubicBezTo>
                  <a:cubicBezTo>
                    <a:pt x="344" y="6"/>
                    <a:pt x="339" y="0"/>
                    <a:pt x="333" y="0"/>
                  </a:cubicBezTo>
                  <a:cubicBezTo>
                    <a:pt x="331" y="0"/>
                    <a:pt x="330" y="0"/>
                    <a:pt x="323" y="5"/>
                  </a:cubicBezTo>
                  <a:cubicBezTo>
                    <a:pt x="220" y="54"/>
                    <a:pt x="116" y="102"/>
                    <a:pt x="12" y="151"/>
                  </a:cubicBezTo>
                  <a:cubicBezTo>
                    <a:pt x="5" y="154"/>
                    <a:pt x="0" y="157"/>
                    <a:pt x="0" y="163"/>
                  </a:cubicBezTo>
                  <a:cubicBezTo>
                    <a:pt x="0" y="170"/>
                    <a:pt x="5" y="173"/>
                    <a:pt x="12" y="176"/>
                  </a:cubicBezTo>
                  <a:cubicBezTo>
                    <a:pt x="116" y="225"/>
                    <a:pt x="220" y="273"/>
                    <a:pt x="323" y="322"/>
                  </a:cubicBezTo>
                  <a:cubicBezTo>
                    <a:pt x="330" y="326"/>
                    <a:pt x="331" y="326"/>
                    <a:pt x="333" y="326"/>
                  </a:cubicBezTo>
                  <a:cubicBezTo>
                    <a:pt x="339" y="326"/>
                    <a:pt x="344" y="322"/>
                    <a:pt x="344" y="315"/>
                  </a:cubicBezTo>
                  <a:cubicBezTo>
                    <a:pt x="344" y="309"/>
                    <a:pt x="341" y="306"/>
                    <a:pt x="333" y="302"/>
                  </a:cubicBezTo>
                  <a:cubicBezTo>
                    <a:pt x="235" y="256"/>
                    <a:pt x="137" y="210"/>
                    <a:pt x="39" y="163"/>
                  </a:cubicBezTo>
                  <a:cubicBezTo>
                    <a:pt x="137" y="117"/>
                    <a:pt x="235" y="71"/>
                    <a:pt x="333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50" name=""/>
            <p:cNvSpPr/>
            <p:nvPr/>
          </p:nvSpPr>
          <p:spPr>
            <a:xfrm>
              <a:off x="5991480" y="2238120"/>
              <a:ext cx="80280" cy="94680"/>
            </a:xfrm>
            <a:custGeom>
              <a:avLst/>
              <a:gdLst>
                <a:gd name="textAreaLeft" fmla="*/ 0 w 80280"/>
                <a:gd name="textAreaRight" fmla="*/ 81720 w 80280"/>
                <a:gd name="textAreaTop" fmla="*/ 0 h 94680"/>
                <a:gd name="textAreaBottom" fmla="*/ 96120 h 94680"/>
              </a:gdLst>
              <a:ahLst/>
              <a:rect l="textAreaLeft" t="textAreaTop" r="textAreaRight" b="textAreaBottom"/>
              <a:pathLst>
                <a:path w="227" h="267">
                  <a:moveTo>
                    <a:pt x="65" y="126"/>
                  </a:moveTo>
                  <a:cubicBezTo>
                    <a:pt x="83" y="134"/>
                    <a:pt x="99" y="134"/>
                    <a:pt x="113" y="134"/>
                  </a:cubicBezTo>
                  <a:cubicBezTo>
                    <a:pt x="128" y="134"/>
                    <a:pt x="158" y="134"/>
                    <a:pt x="158" y="117"/>
                  </a:cubicBezTo>
                  <a:cubicBezTo>
                    <a:pt x="158" y="104"/>
                    <a:pt x="139" y="102"/>
                    <a:pt x="118" y="102"/>
                  </a:cubicBezTo>
                  <a:cubicBezTo>
                    <a:pt x="105" y="102"/>
                    <a:pt x="86" y="102"/>
                    <a:pt x="65" y="112"/>
                  </a:cubicBezTo>
                  <a:cubicBezTo>
                    <a:pt x="53" y="105"/>
                    <a:pt x="43" y="96"/>
                    <a:pt x="43" y="80"/>
                  </a:cubicBezTo>
                  <a:cubicBezTo>
                    <a:pt x="43" y="46"/>
                    <a:pt x="97" y="26"/>
                    <a:pt x="149" y="26"/>
                  </a:cubicBezTo>
                  <a:cubicBezTo>
                    <a:pt x="158" y="26"/>
                    <a:pt x="177" y="26"/>
                    <a:pt x="200" y="42"/>
                  </a:cubicBezTo>
                  <a:cubicBezTo>
                    <a:pt x="206" y="46"/>
                    <a:pt x="208" y="46"/>
                    <a:pt x="211" y="46"/>
                  </a:cubicBezTo>
                  <a:cubicBezTo>
                    <a:pt x="219" y="46"/>
                    <a:pt x="227" y="40"/>
                    <a:pt x="227" y="32"/>
                  </a:cubicBezTo>
                  <a:cubicBezTo>
                    <a:pt x="227" y="21"/>
                    <a:pt x="192" y="0"/>
                    <a:pt x="153" y="0"/>
                  </a:cubicBezTo>
                  <a:cubicBezTo>
                    <a:pt x="89" y="0"/>
                    <a:pt x="29" y="37"/>
                    <a:pt x="29" y="80"/>
                  </a:cubicBezTo>
                  <a:cubicBezTo>
                    <a:pt x="29" y="104"/>
                    <a:pt x="49" y="118"/>
                    <a:pt x="51" y="120"/>
                  </a:cubicBezTo>
                  <a:cubicBezTo>
                    <a:pt x="17" y="139"/>
                    <a:pt x="0" y="169"/>
                    <a:pt x="0" y="195"/>
                  </a:cubicBezTo>
                  <a:cubicBezTo>
                    <a:pt x="0" y="232"/>
                    <a:pt x="32" y="267"/>
                    <a:pt x="91" y="267"/>
                  </a:cubicBezTo>
                  <a:cubicBezTo>
                    <a:pt x="166" y="267"/>
                    <a:pt x="198" y="217"/>
                    <a:pt x="198" y="208"/>
                  </a:cubicBezTo>
                  <a:cubicBezTo>
                    <a:pt x="198" y="205"/>
                    <a:pt x="195" y="203"/>
                    <a:pt x="192" y="203"/>
                  </a:cubicBezTo>
                  <a:cubicBezTo>
                    <a:pt x="189" y="203"/>
                    <a:pt x="187" y="205"/>
                    <a:pt x="185" y="206"/>
                  </a:cubicBezTo>
                  <a:cubicBezTo>
                    <a:pt x="177" y="219"/>
                    <a:pt x="165" y="240"/>
                    <a:pt x="97" y="240"/>
                  </a:cubicBezTo>
                  <a:cubicBezTo>
                    <a:pt x="62" y="240"/>
                    <a:pt x="14" y="232"/>
                    <a:pt x="14" y="192"/>
                  </a:cubicBezTo>
                  <a:cubicBezTo>
                    <a:pt x="14" y="173"/>
                    <a:pt x="30" y="144"/>
                    <a:pt x="65" y="126"/>
                  </a:cubicBezTo>
                  <a:moveTo>
                    <a:pt x="83" y="120"/>
                  </a:moveTo>
                  <a:cubicBezTo>
                    <a:pt x="96" y="115"/>
                    <a:pt x="109" y="113"/>
                    <a:pt x="118" y="113"/>
                  </a:cubicBezTo>
                  <a:cubicBezTo>
                    <a:pt x="131" y="113"/>
                    <a:pt x="134" y="115"/>
                    <a:pt x="144" y="118"/>
                  </a:cubicBezTo>
                  <a:cubicBezTo>
                    <a:pt x="136" y="121"/>
                    <a:pt x="134" y="121"/>
                    <a:pt x="113" y="121"/>
                  </a:cubicBezTo>
                  <a:cubicBezTo>
                    <a:pt x="101" y="121"/>
                    <a:pt x="94" y="121"/>
                    <a:pt x="83" y="1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51" name=""/>
          <p:cNvSpPr/>
          <p:nvPr/>
        </p:nvSpPr>
        <p:spPr>
          <a:xfrm>
            <a:off x="685800" y="2514600"/>
            <a:ext cx="8000640" cy="10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Golos Text"/>
                <a:ea typeface="DejaVu Sans"/>
              </a:rPr>
              <a:t>Вычисление </a:t>
            </a:r>
            <a:r>
              <a:rPr b="0" lang="en-US" sz="1600" spc="-1" strike="noStrike">
                <a:solidFill>
                  <a:srgbClr val="000000"/>
                </a:solidFill>
                <a:latin typeface="TexMaths Symbols"/>
                <a:ea typeface="TexMaths Symbols"/>
              </a:rPr>
              <a:t>n</a:t>
            </a:r>
            <a:r>
              <a:rPr b="0" lang="en-US" sz="1600" spc="-1" strike="noStrike" baseline="-8000">
                <a:solidFill>
                  <a:srgbClr val="000000"/>
                </a:solidFill>
                <a:latin typeface="TexMaths Symbols"/>
                <a:ea typeface="TexMaths Symbols"/>
              </a:rPr>
              <a:t>0</a:t>
            </a:r>
            <a:r>
              <a:rPr b="0" lang="en-US" sz="1600" spc="-1" strike="noStrike">
                <a:solidFill>
                  <a:srgbClr val="000000"/>
                </a:solidFill>
                <a:latin typeface="Golos Text"/>
                <a:ea typeface="Golos Text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Golos Text"/>
                <a:ea typeface="DejaVu Sans"/>
              </a:rPr>
              <a:t>через неравенство для данного уравнения не увенчалось успехом, поэтому нахождение </a:t>
            </a:r>
            <a:r>
              <a:rPr b="0" lang="en-US" sz="1600" spc="-1" strike="noStrike">
                <a:solidFill>
                  <a:srgbClr val="000000"/>
                </a:solidFill>
                <a:latin typeface="TexMaths Symbols"/>
                <a:ea typeface="TexMaths Symbols"/>
              </a:rPr>
              <a:t>n</a:t>
            </a:r>
            <a:r>
              <a:rPr b="0" lang="en-US" sz="1600" spc="-1" strike="noStrike" baseline="-8000">
                <a:solidFill>
                  <a:srgbClr val="000000"/>
                </a:solidFill>
                <a:latin typeface="TexMaths Symbols"/>
                <a:ea typeface="TexMaths Symbols"/>
              </a:rPr>
              <a:t>0</a:t>
            </a:r>
            <a:r>
              <a:rPr b="0" lang="en-US" sz="1600" spc="-1" strike="noStrike">
                <a:solidFill>
                  <a:srgbClr val="000000"/>
                </a:solidFill>
                <a:latin typeface="Golos Text"/>
                <a:ea typeface="Golos Text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Golos Text"/>
                <a:ea typeface="DejaVu Sans"/>
              </a:rPr>
              <a:t> для </a:t>
            </a:r>
            <a:r>
              <a:rPr b="0" lang="en-US" sz="1600" spc="-1" strike="noStrike">
                <a:solidFill>
                  <a:srgbClr val="000000"/>
                </a:solidFill>
                <a:latin typeface="TexMaths Symbols"/>
                <a:ea typeface="TexMaths Symbols"/>
              </a:rPr>
              <a:t>ε</a:t>
            </a:r>
            <a:r>
              <a:rPr b="0" lang="en-US" sz="1600" spc="-1" strike="noStrike" baseline="-8000">
                <a:solidFill>
                  <a:srgbClr val="000000"/>
                </a:solidFill>
                <a:latin typeface="TexMaths Symbols"/>
                <a:ea typeface="TexMaths Symbol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Golos Text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000000"/>
                </a:solidFill>
                <a:latin typeface="TexMaths Symbols"/>
                <a:ea typeface="TexMaths Symbols"/>
              </a:rPr>
              <a:t>ε</a:t>
            </a:r>
            <a:r>
              <a:rPr b="0" lang="en-US" sz="1600" spc="-1" strike="noStrike" baseline="-8000">
                <a:solidFill>
                  <a:srgbClr val="000000"/>
                </a:solidFill>
                <a:latin typeface="TexMaths Symbols"/>
                <a:ea typeface="TexMaths Symbols"/>
              </a:rPr>
              <a:t>2</a:t>
            </a:r>
            <a:r>
              <a:rPr b="0" lang="en-US" sz="1600" spc="-1" strike="noStrike">
                <a:solidFill>
                  <a:srgbClr val="000000"/>
                </a:solidFill>
                <a:latin typeface="Golos Text"/>
                <a:ea typeface="Golos Text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Golos Text"/>
                <a:ea typeface="DejaVu Sans"/>
              </a:rPr>
              <a:t>и </a:t>
            </a:r>
            <a:r>
              <a:rPr b="0" lang="en-US" sz="1600" spc="-1" strike="noStrike">
                <a:solidFill>
                  <a:srgbClr val="000000"/>
                </a:solidFill>
                <a:latin typeface="TexMaths Symbols"/>
                <a:ea typeface="TexMaths Symbols"/>
              </a:rPr>
              <a:t>ε</a:t>
            </a:r>
            <a:r>
              <a:rPr b="0" lang="en-US" sz="1600" spc="-1" strike="noStrike" baseline="-8000">
                <a:solidFill>
                  <a:srgbClr val="000000"/>
                </a:solidFill>
                <a:latin typeface="TexMaths Symbols"/>
                <a:ea typeface="TexMaths Symbols"/>
              </a:rPr>
              <a:t>3</a:t>
            </a:r>
            <a:r>
              <a:rPr b="0" lang="en-US" sz="1600" spc="-1" strike="noStrike">
                <a:solidFill>
                  <a:srgbClr val="000000"/>
                </a:solidFill>
                <a:latin typeface="Golos Text"/>
                <a:ea typeface="DejaVu Sans"/>
              </a:rPr>
              <a:t> производилось графически с помощью следующего неравенства: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52" name=""/>
          <p:cNvGrpSpPr/>
          <p:nvPr/>
        </p:nvGrpSpPr>
        <p:grpSpPr>
          <a:xfrm>
            <a:off x="3200400" y="3566880"/>
            <a:ext cx="2781720" cy="401760"/>
            <a:chOff x="3200400" y="3566880"/>
            <a:chExt cx="2781720" cy="401760"/>
          </a:xfrm>
        </p:grpSpPr>
        <p:sp>
          <p:nvSpPr>
            <p:cNvPr id="753" name=""/>
            <p:cNvSpPr/>
            <p:nvPr/>
          </p:nvSpPr>
          <p:spPr>
            <a:xfrm>
              <a:off x="3200400" y="3680280"/>
              <a:ext cx="7560" cy="200880"/>
            </a:xfrm>
            <a:custGeom>
              <a:avLst/>
              <a:gdLst>
                <a:gd name="textAreaLeft" fmla="*/ 0 w 7560"/>
                <a:gd name="textAreaRight" fmla="*/ 7920 w 7560"/>
                <a:gd name="textAreaTop" fmla="*/ 0 h 200880"/>
                <a:gd name="textAreaBottom" fmla="*/ 201240 h 200880"/>
              </a:gdLst>
              <a:ahLst/>
              <a:rect l="textAreaLeft" t="textAreaTop" r="textAreaRight" b="textAreaBottom"/>
              <a:pathLst>
                <a:path w="22" h="559">
                  <a:moveTo>
                    <a:pt x="22" y="19"/>
                  </a:moveTo>
                  <a:cubicBezTo>
                    <a:pt x="22" y="9"/>
                    <a:pt x="22" y="0"/>
                    <a:pt x="11" y="0"/>
                  </a:cubicBezTo>
                  <a:cubicBezTo>
                    <a:pt x="0" y="0"/>
                    <a:pt x="0" y="9"/>
                    <a:pt x="0" y="19"/>
                  </a:cubicBezTo>
                  <a:cubicBezTo>
                    <a:pt x="0" y="193"/>
                    <a:pt x="0" y="366"/>
                    <a:pt x="0" y="540"/>
                  </a:cubicBezTo>
                  <a:cubicBezTo>
                    <a:pt x="0" y="550"/>
                    <a:pt x="0" y="559"/>
                    <a:pt x="11" y="559"/>
                  </a:cubicBezTo>
                  <a:cubicBezTo>
                    <a:pt x="22" y="559"/>
                    <a:pt x="22" y="550"/>
                    <a:pt x="22" y="540"/>
                  </a:cubicBezTo>
                  <a:cubicBezTo>
                    <a:pt x="22" y="366"/>
                    <a:pt x="22" y="193"/>
                    <a:pt x="22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54" name=""/>
            <p:cNvSpPr/>
            <p:nvPr/>
          </p:nvSpPr>
          <p:spPr>
            <a:xfrm>
              <a:off x="3310920" y="3587040"/>
              <a:ext cx="52200" cy="69120"/>
            </a:xfrm>
            <a:custGeom>
              <a:avLst/>
              <a:gdLst>
                <a:gd name="textAreaLeft" fmla="*/ 0 w 52200"/>
                <a:gd name="textAreaRight" fmla="*/ 52560 w 52200"/>
                <a:gd name="textAreaTop" fmla="*/ 0 h 69120"/>
                <a:gd name="textAreaBottom" fmla="*/ 69480 h 69120"/>
              </a:gdLst>
              <a:ahLst/>
              <a:rect l="textAreaLeft" t="textAreaTop" r="textAreaRight" b="textAreaBottom"/>
              <a:pathLst>
                <a:path w="146" h="193">
                  <a:moveTo>
                    <a:pt x="71" y="94"/>
                  </a:moveTo>
                  <a:cubicBezTo>
                    <a:pt x="96" y="94"/>
                    <a:pt x="114" y="110"/>
                    <a:pt x="114" y="137"/>
                  </a:cubicBezTo>
                  <a:cubicBezTo>
                    <a:pt x="114" y="166"/>
                    <a:pt x="96" y="182"/>
                    <a:pt x="71" y="182"/>
                  </a:cubicBezTo>
                  <a:cubicBezTo>
                    <a:pt x="67" y="182"/>
                    <a:pt x="34" y="182"/>
                    <a:pt x="19" y="168"/>
                  </a:cubicBezTo>
                  <a:cubicBezTo>
                    <a:pt x="32" y="166"/>
                    <a:pt x="35" y="157"/>
                    <a:pt x="35" y="150"/>
                  </a:cubicBezTo>
                  <a:cubicBezTo>
                    <a:pt x="35" y="139"/>
                    <a:pt x="27" y="133"/>
                    <a:pt x="18" y="133"/>
                  </a:cubicBezTo>
                  <a:cubicBezTo>
                    <a:pt x="8" y="133"/>
                    <a:pt x="0" y="139"/>
                    <a:pt x="0" y="150"/>
                  </a:cubicBezTo>
                  <a:cubicBezTo>
                    <a:pt x="0" y="179"/>
                    <a:pt x="34" y="193"/>
                    <a:pt x="72" y="193"/>
                  </a:cubicBezTo>
                  <a:cubicBezTo>
                    <a:pt x="117" y="193"/>
                    <a:pt x="146" y="166"/>
                    <a:pt x="146" y="139"/>
                  </a:cubicBezTo>
                  <a:cubicBezTo>
                    <a:pt x="146" y="115"/>
                    <a:pt x="126" y="96"/>
                    <a:pt x="95" y="88"/>
                  </a:cubicBezTo>
                  <a:cubicBezTo>
                    <a:pt x="128" y="77"/>
                    <a:pt x="136" y="56"/>
                    <a:pt x="136" y="40"/>
                  </a:cubicBezTo>
                  <a:cubicBezTo>
                    <a:pt x="136" y="17"/>
                    <a:pt x="107" y="0"/>
                    <a:pt x="72" y="0"/>
                  </a:cubicBezTo>
                  <a:cubicBezTo>
                    <a:pt x="39" y="0"/>
                    <a:pt x="10" y="14"/>
                    <a:pt x="10" y="40"/>
                  </a:cubicBezTo>
                  <a:cubicBezTo>
                    <a:pt x="10" y="53"/>
                    <a:pt x="21" y="56"/>
                    <a:pt x="26" y="56"/>
                  </a:cubicBezTo>
                  <a:cubicBezTo>
                    <a:pt x="34" y="56"/>
                    <a:pt x="42" y="51"/>
                    <a:pt x="42" y="40"/>
                  </a:cubicBezTo>
                  <a:cubicBezTo>
                    <a:pt x="42" y="33"/>
                    <a:pt x="39" y="27"/>
                    <a:pt x="29" y="24"/>
                  </a:cubicBezTo>
                  <a:cubicBezTo>
                    <a:pt x="40" y="11"/>
                    <a:pt x="66" y="11"/>
                    <a:pt x="72" y="11"/>
                  </a:cubicBezTo>
                  <a:cubicBezTo>
                    <a:pt x="91" y="11"/>
                    <a:pt x="107" y="21"/>
                    <a:pt x="107" y="40"/>
                  </a:cubicBezTo>
                  <a:cubicBezTo>
                    <a:pt x="107" y="56"/>
                    <a:pt x="96" y="81"/>
                    <a:pt x="67" y="83"/>
                  </a:cubicBezTo>
                  <a:cubicBezTo>
                    <a:pt x="59" y="85"/>
                    <a:pt x="58" y="85"/>
                    <a:pt x="50" y="85"/>
                  </a:cubicBezTo>
                  <a:cubicBezTo>
                    <a:pt x="47" y="85"/>
                    <a:pt x="43" y="85"/>
                    <a:pt x="43" y="89"/>
                  </a:cubicBezTo>
                  <a:cubicBezTo>
                    <a:pt x="43" y="94"/>
                    <a:pt x="47" y="94"/>
                    <a:pt x="51" y="94"/>
                  </a:cubicBezTo>
                  <a:cubicBezTo>
                    <a:pt x="58" y="94"/>
                    <a:pt x="64" y="94"/>
                    <a:pt x="71" y="9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480" bIns="244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55" name=""/>
            <p:cNvSpPr/>
            <p:nvPr/>
          </p:nvSpPr>
          <p:spPr>
            <a:xfrm>
              <a:off x="3294360" y="3566880"/>
              <a:ext cx="157320" cy="201600"/>
            </a:xfrm>
            <a:custGeom>
              <a:avLst/>
              <a:gdLst>
                <a:gd name="textAreaLeft" fmla="*/ 0 w 157320"/>
                <a:gd name="textAreaRight" fmla="*/ 157680 w 157320"/>
                <a:gd name="textAreaTop" fmla="*/ 0 h 201600"/>
                <a:gd name="textAreaBottom" fmla="*/ 201960 h 201600"/>
              </a:gdLst>
              <a:ahLst/>
              <a:rect l="textAreaLeft" t="textAreaTop" r="textAreaRight" b="textAreaBottom"/>
              <a:pathLst>
                <a:path w="438" h="561">
                  <a:moveTo>
                    <a:pt x="177" y="502"/>
                  </a:moveTo>
                  <a:cubicBezTo>
                    <a:pt x="144" y="429"/>
                    <a:pt x="111" y="357"/>
                    <a:pt x="78" y="284"/>
                  </a:cubicBezTo>
                  <a:cubicBezTo>
                    <a:pt x="75" y="275"/>
                    <a:pt x="72" y="275"/>
                    <a:pt x="70" y="275"/>
                  </a:cubicBezTo>
                  <a:cubicBezTo>
                    <a:pt x="67" y="276"/>
                    <a:pt x="67" y="275"/>
                    <a:pt x="61" y="280"/>
                  </a:cubicBezTo>
                  <a:cubicBezTo>
                    <a:pt x="43" y="293"/>
                    <a:pt x="25" y="306"/>
                    <a:pt x="8" y="320"/>
                  </a:cubicBezTo>
                  <a:cubicBezTo>
                    <a:pt x="0" y="326"/>
                    <a:pt x="0" y="328"/>
                    <a:pt x="0" y="329"/>
                  </a:cubicBezTo>
                  <a:cubicBezTo>
                    <a:pt x="0" y="332"/>
                    <a:pt x="1" y="336"/>
                    <a:pt x="6" y="336"/>
                  </a:cubicBezTo>
                  <a:cubicBezTo>
                    <a:pt x="9" y="336"/>
                    <a:pt x="19" y="328"/>
                    <a:pt x="25" y="323"/>
                  </a:cubicBezTo>
                  <a:cubicBezTo>
                    <a:pt x="29" y="320"/>
                    <a:pt x="37" y="313"/>
                    <a:pt x="43" y="310"/>
                  </a:cubicBezTo>
                  <a:cubicBezTo>
                    <a:pt x="80" y="390"/>
                    <a:pt x="117" y="471"/>
                    <a:pt x="153" y="551"/>
                  </a:cubicBezTo>
                  <a:cubicBezTo>
                    <a:pt x="158" y="561"/>
                    <a:pt x="160" y="561"/>
                    <a:pt x="166" y="561"/>
                  </a:cubicBezTo>
                  <a:cubicBezTo>
                    <a:pt x="174" y="561"/>
                    <a:pt x="176" y="558"/>
                    <a:pt x="179" y="550"/>
                  </a:cubicBezTo>
                  <a:cubicBezTo>
                    <a:pt x="264" y="374"/>
                    <a:pt x="350" y="198"/>
                    <a:pt x="435" y="22"/>
                  </a:cubicBezTo>
                  <a:cubicBezTo>
                    <a:pt x="438" y="14"/>
                    <a:pt x="438" y="13"/>
                    <a:pt x="438" y="11"/>
                  </a:cubicBezTo>
                  <a:cubicBezTo>
                    <a:pt x="438" y="6"/>
                    <a:pt x="435" y="0"/>
                    <a:pt x="427" y="0"/>
                  </a:cubicBezTo>
                  <a:cubicBezTo>
                    <a:pt x="422" y="0"/>
                    <a:pt x="419" y="3"/>
                    <a:pt x="414" y="13"/>
                  </a:cubicBezTo>
                  <a:cubicBezTo>
                    <a:pt x="335" y="176"/>
                    <a:pt x="256" y="339"/>
                    <a:pt x="177" y="50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56" name=""/>
            <p:cNvSpPr/>
            <p:nvPr/>
          </p:nvSpPr>
          <p:spPr>
            <a:xfrm>
              <a:off x="3448080" y="3566880"/>
              <a:ext cx="676800" cy="7560"/>
            </a:xfrm>
            <a:custGeom>
              <a:avLst/>
              <a:gdLst>
                <a:gd name="textAreaLeft" fmla="*/ 0 w 676800"/>
                <a:gd name="textAreaRight" fmla="*/ 677160 w 676800"/>
                <a:gd name="textAreaTop" fmla="*/ 0 h 7560"/>
                <a:gd name="textAreaBottom" fmla="*/ 7920 h 7560"/>
              </a:gdLst>
              <a:ahLst/>
              <a:rect l="textAreaLeft" t="textAreaTop" r="textAreaRight" b="textAreaBottom"/>
              <a:pathLst>
                <a:path w="1881" h="22">
                  <a:moveTo>
                    <a:pt x="940" y="22"/>
                  </a:moveTo>
                  <a:cubicBezTo>
                    <a:pt x="627" y="22"/>
                    <a:pt x="313" y="22"/>
                    <a:pt x="0" y="22"/>
                  </a:cubicBezTo>
                  <a:cubicBezTo>
                    <a:pt x="0" y="15"/>
                    <a:pt x="0" y="7"/>
                    <a:pt x="0" y="0"/>
                  </a:cubicBezTo>
                  <a:cubicBezTo>
                    <a:pt x="627" y="0"/>
                    <a:pt x="1254" y="0"/>
                    <a:pt x="1881" y="0"/>
                  </a:cubicBezTo>
                  <a:cubicBezTo>
                    <a:pt x="1881" y="7"/>
                    <a:pt x="1881" y="15"/>
                    <a:pt x="1881" y="22"/>
                  </a:cubicBezTo>
                  <a:cubicBezTo>
                    <a:pt x="1568" y="22"/>
                    <a:pt x="1254" y="22"/>
                    <a:pt x="940" y="2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7080" bIns="-370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57" name=""/>
            <p:cNvSpPr/>
            <p:nvPr/>
          </p:nvSpPr>
          <p:spPr>
            <a:xfrm>
              <a:off x="3454920" y="3648960"/>
              <a:ext cx="75600" cy="63720"/>
            </a:xfrm>
            <a:custGeom>
              <a:avLst/>
              <a:gdLst>
                <a:gd name="textAreaLeft" fmla="*/ 0 w 75600"/>
                <a:gd name="textAreaRight" fmla="*/ 75960 w 75600"/>
                <a:gd name="textAreaTop" fmla="*/ 0 h 63720"/>
                <a:gd name="textAreaBottom" fmla="*/ 64080 h 63720"/>
              </a:gdLst>
              <a:ahLst/>
              <a:rect l="textAreaLeft" t="textAreaTop" r="textAreaRight" b="textAreaBottom"/>
              <a:pathLst>
                <a:path w="211" h="178">
                  <a:moveTo>
                    <a:pt x="80" y="132"/>
                  </a:moveTo>
                  <a:cubicBezTo>
                    <a:pt x="75" y="146"/>
                    <a:pt x="62" y="167"/>
                    <a:pt x="43" y="167"/>
                  </a:cubicBezTo>
                  <a:cubicBezTo>
                    <a:pt x="42" y="167"/>
                    <a:pt x="29" y="167"/>
                    <a:pt x="21" y="162"/>
                  </a:cubicBezTo>
                  <a:cubicBezTo>
                    <a:pt x="37" y="156"/>
                    <a:pt x="38" y="143"/>
                    <a:pt x="38" y="140"/>
                  </a:cubicBezTo>
                  <a:cubicBezTo>
                    <a:pt x="38" y="132"/>
                    <a:pt x="32" y="125"/>
                    <a:pt x="22" y="125"/>
                  </a:cubicBezTo>
                  <a:cubicBezTo>
                    <a:pt x="11" y="125"/>
                    <a:pt x="0" y="135"/>
                    <a:pt x="0" y="149"/>
                  </a:cubicBezTo>
                  <a:cubicBezTo>
                    <a:pt x="0" y="168"/>
                    <a:pt x="22" y="178"/>
                    <a:pt x="42" y="178"/>
                  </a:cubicBezTo>
                  <a:cubicBezTo>
                    <a:pt x="59" y="178"/>
                    <a:pt x="75" y="167"/>
                    <a:pt x="86" y="151"/>
                  </a:cubicBezTo>
                  <a:cubicBezTo>
                    <a:pt x="96" y="171"/>
                    <a:pt x="117" y="178"/>
                    <a:pt x="133" y="178"/>
                  </a:cubicBezTo>
                  <a:cubicBezTo>
                    <a:pt x="178" y="178"/>
                    <a:pt x="202" y="128"/>
                    <a:pt x="202" y="117"/>
                  </a:cubicBezTo>
                  <a:cubicBezTo>
                    <a:pt x="202" y="112"/>
                    <a:pt x="197" y="112"/>
                    <a:pt x="195" y="112"/>
                  </a:cubicBezTo>
                  <a:cubicBezTo>
                    <a:pt x="190" y="112"/>
                    <a:pt x="190" y="114"/>
                    <a:pt x="189" y="119"/>
                  </a:cubicBezTo>
                  <a:cubicBezTo>
                    <a:pt x="179" y="146"/>
                    <a:pt x="157" y="167"/>
                    <a:pt x="134" y="167"/>
                  </a:cubicBezTo>
                  <a:cubicBezTo>
                    <a:pt x="118" y="167"/>
                    <a:pt x="110" y="156"/>
                    <a:pt x="110" y="141"/>
                  </a:cubicBezTo>
                  <a:cubicBezTo>
                    <a:pt x="110" y="132"/>
                    <a:pt x="120" y="95"/>
                    <a:pt x="131" y="52"/>
                  </a:cubicBezTo>
                  <a:cubicBezTo>
                    <a:pt x="139" y="21"/>
                    <a:pt x="157" y="12"/>
                    <a:pt x="170" y="12"/>
                  </a:cubicBezTo>
                  <a:cubicBezTo>
                    <a:pt x="177" y="14"/>
                    <a:pt x="182" y="12"/>
                    <a:pt x="190" y="18"/>
                  </a:cubicBezTo>
                  <a:cubicBezTo>
                    <a:pt x="178" y="21"/>
                    <a:pt x="173" y="32"/>
                    <a:pt x="173" y="39"/>
                  </a:cubicBezTo>
                  <a:cubicBezTo>
                    <a:pt x="173" y="47"/>
                    <a:pt x="179" y="53"/>
                    <a:pt x="189" y="53"/>
                  </a:cubicBezTo>
                  <a:cubicBezTo>
                    <a:pt x="198" y="53"/>
                    <a:pt x="211" y="45"/>
                    <a:pt x="211" y="29"/>
                  </a:cubicBezTo>
                  <a:cubicBezTo>
                    <a:pt x="211" y="7"/>
                    <a:pt x="186" y="0"/>
                    <a:pt x="170" y="0"/>
                  </a:cubicBezTo>
                  <a:cubicBezTo>
                    <a:pt x="150" y="0"/>
                    <a:pt x="134" y="13"/>
                    <a:pt x="126" y="29"/>
                  </a:cubicBezTo>
                  <a:cubicBezTo>
                    <a:pt x="118" y="13"/>
                    <a:pt x="101" y="0"/>
                    <a:pt x="78" y="0"/>
                  </a:cubicBezTo>
                  <a:cubicBezTo>
                    <a:pt x="35" y="0"/>
                    <a:pt x="10" y="48"/>
                    <a:pt x="10" y="61"/>
                  </a:cubicBezTo>
                  <a:cubicBezTo>
                    <a:pt x="10" y="66"/>
                    <a:pt x="14" y="66"/>
                    <a:pt x="16" y="66"/>
                  </a:cubicBezTo>
                  <a:cubicBezTo>
                    <a:pt x="21" y="66"/>
                    <a:pt x="22" y="64"/>
                    <a:pt x="24" y="60"/>
                  </a:cubicBezTo>
                  <a:cubicBezTo>
                    <a:pt x="34" y="29"/>
                    <a:pt x="58" y="12"/>
                    <a:pt x="77" y="12"/>
                  </a:cubicBezTo>
                  <a:cubicBezTo>
                    <a:pt x="91" y="12"/>
                    <a:pt x="101" y="18"/>
                    <a:pt x="101" y="37"/>
                  </a:cubicBezTo>
                  <a:cubicBezTo>
                    <a:pt x="101" y="45"/>
                    <a:pt x="96" y="64"/>
                    <a:pt x="93" y="79"/>
                  </a:cubicBezTo>
                  <a:cubicBezTo>
                    <a:pt x="89" y="96"/>
                    <a:pt x="84" y="114"/>
                    <a:pt x="80" y="13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080" bIns="190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58" name=""/>
            <p:cNvSpPr/>
            <p:nvPr/>
          </p:nvSpPr>
          <p:spPr>
            <a:xfrm>
              <a:off x="3549240" y="3603600"/>
              <a:ext cx="50040" cy="69480"/>
            </a:xfrm>
            <a:custGeom>
              <a:avLst/>
              <a:gdLst>
                <a:gd name="textAreaLeft" fmla="*/ 0 w 50040"/>
                <a:gd name="textAreaRight" fmla="*/ 50400 w 50040"/>
                <a:gd name="textAreaTop" fmla="*/ 0 h 69480"/>
                <a:gd name="textAreaBottom" fmla="*/ 69840 h 69480"/>
              </a:gdLst>
              <a:ahLst/>
              <a:rect l="textAreaLeft" t="textAreaTop" r="textAreaRight" b="textAreaBottom"/>
              <a:pathLst>
                <a:path w="140" h="194">
                  <a:moveTo>
                    <a:pt x="29" y="34"/>
                  </a:moveTo>
                  <a:cubicBezTo>
                    <a:pt x="45" y="37"/>
                    <a:pt x="56" y="37"/>
                    <a:pt x="60" y="37"/>
                  </a:cubicBezTo>
                  <a:cubicBezTo>
                    <a:pt x="79" y="37"/>
                    <a:pt x="93" y="31"/>
                    <a:pt x="101" y="27"/>
                  </a:cubicBezTo>
                  <a:cubicBezTo>
                    <a:pt x="108" y="24"/>
                    <a:pt x="127" y="11"/>
                    <a:pt x="127" y="5"/>
                  </a:cubicBezTo>
                  <a:cubicBezTo>
                    <a:pt x="127" y="2"/>
                    <a:pt x="124" y="0"/>
                    <a:pt x="122" y="0"/>
                  </a:cubicBezTo>
                  <a:cubicBezTo>
                    <a:pt x="121" y="1"/>
                    <a:pt x="122" y="0"/>
                    <a:pt x="119" y="2"/>
                  </a:cubicBezTo>
                  <a:cubicBezTo>
                    <a:pt x="108" y="7"/>
                    <a:pt x="90" y="10"/>
                    <a:pt x="72" y="10"/>
                  </a:cubicBezTo>
                  <a:cubicBezTo>
                    <a:pt x="56" y="10"/>
                    <a:pt x="40" y="7"/>
                    <a:pt x="26" y="2"/>
                  </a:cubicBezTo>
                  <a:cubicBezTo>
                    <a:pt x="23" y="0"/>
                    <a:pt x="23" y="1"/>
                    <a:pt x="21" y="0"/>
                  </a:cubicBezTo>
                  <a:cubicBezTo>
                    <a:pt x="16" y="0"/>
                    <a:pt x="16" y="5"/>
                    <a:pt x="16" y="8"/>
                  </a:cubicBezTo>
                  <a:cubicBezTo>
                    <a:pt x="16" y="36"/>
                    <a:pt x="16" y="65"/>
                    <a:pt x="16" y="93"/>
                  </a:cubicBezTo>
                  <a:cubicBezTo>
                    <a:pt x="16" y="98"/>
                    <a:pt x="16" y="101"/>
                    <a:pt x="23" y="101"/>
                  </a:cubicBezTo>
                  <a:cubicBezTo>
                    <a:pt x="26" y="101"/>
                    <a:pt x="26" y="101"/>
                    <a:pt x="29" y="98"/>
                  </a:cubicBezTo>
                  <a:cubicBezTo>
                    <a:pt x="39" y="85"/>
                    <a:pt x="53" y="79"/>
                    <a:pt x="72" y="79"/>
                  </a:cubicBezTo>
                  <a:cubicBezTo>
                    <a:pt x="90" y="79"/>
                    <a:pt x="98" y="88"/>
                    <a:pt x="103" y="95"/>
                  </a:cubicBezTo>
                  <a:cubicBezTo>
                    <a:pt x="109" y="104"/>
                    <a:pt x="111" y="117"/>
                    <a:pt x="111" y="130"/>
                  </a:cubicBezTo>
                  <a:cubicBezTo>
                    <a:pt x="111" y="142"/>
                    <a:pt x="109" y="158"/>
                    <a:pt x="98" y="168"/>
                  </a:cubicBezTo>
                  <a:cubicBezTo>
                    <a:pt x="85" y="181"/>
                    <a:pt x="69" y="182"/>
                    <a:pt x="63" y="182"/>
                  </a:cubicBezTo>
                  <a:cubicBezTo>
                    <a:pt x="45" y="182"/>
                    <a:pt x="24" y="174"/>
                    <a:pt x="16" y="158"/>
                  </a:cubicBezTo>
                  <a:cubicBezTo>
                    <a:pt x="28" y="157"/>
                    <a:pt x="31" y="149"/>
                    <a:pt x="31" y="142"/>
                  </a:cubicBezTo>
                  <a:cubicBezTo>
                    <a:pt x="31" y="133"/>
                    <a:pt x="24" y="126"/>
                    <a:pt x="16" y="126"/>
                  </a:cubicBezTo>
                  <a:cubicBezTo>
                    <a:pt x="10" y="126"/>
                    <a:pt x="0" y="130"/>
                    <a:pt x="0" y="142"/>
                  </a:cubicBezTo>
                  <a:cubicBezTo>
                    <a:pt x="0" y="171"/>
                    <a:pt x="28" y="194"/>
                    <a:pt x="64" y="194"/>
                  </a:cubicBezTo>
                  <a:cubicBezTo>
                    <a:pt x="106" y="194"/>
                    <a:pt x="140" y="166"/>
                    <a:pt x="140" y="131"/>
                  </a:cubicBezTo>
                  <a:cubicBezTo>
                    <a:pt x="140" y="99"/>
                    <a:pt x="112" y="71"/>
                    <a:pt x="74" y="71"/>
                  </a:cubicBezTo>
                  <a:cubicBezTo>
                    <a:pt x="56" y="71"/>
                    <a:pt x="42" y="74"/>
                    <a:pt x="29" y="83"/>
                  </a:cubicBezTo>
                  <a:cubicBezTo>
                    <a:pt x="29" y="67"/>
                    <a:pt x="29" y="50"/>
                    <a:pt x="29" y="3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840" bIns="248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59" name=""/>
            <p:cNvSpPr/>
            <p:nvPr/>
          </p:nvSpPr>
          <p:spPr>
            <a:xfrm>
              <a:off x="3635280" y="3605400"/>
              <a:ext cx="36360" cy="141120"/>
            </a:xfrm>
            <a:custGeom>
              <a:avLst/>
              <a:gdLst>
                <a:gd name="textAreaLeft" fmla="*/ 0 w 36360"/>
                <a:gd name="textAreaRight" fmla="*/ 36720 w 36360"/>
                <a:gd name="textAreaTop" fmla="*/ 0 h 141120"/>
                <a:gd name="textAreaBottom" fmla="*/ 141480 h 141120"/>
              </a:gdLst>
              <a:ahLst/>
              <a:rect l="textAreaLeft" t="textAreaTop" r="textAreaRight" b="textAreaBottom"/>
              <a:pathLst>
                <a:path w="102" h="393">
                  <a:moveTo>
                    <a:pt x="94" y="0"/>
                  </a:moveTo>
                  <a:cubicBezTo>
                    <a:pt x="21" y="53"/>
                    <a:pt x="0" y="136"/>
                    <a:pt x="0" y="197"/>
                  </a:cubicBezTo>
                  <a:cubicBezTo>
                    <a:pt x="0" y="251"/>
                    <a:pt x="17" y="337"/>
                    <a:pt x="94" y="393"/>
                  </a:cubicBezTo>
                  <a:cubicBezTo>
                    <a:pt x="97" y="393"/>
                    <a:pt x="102" y="393"/>
                    <a:pt x="102" y="388"/>
                  </a:cubicBezTo>
                  <a:cubicBezTo>
                    <a:pt x="102" y="385"/>
                    <a:pt x="101" y="385"/>
                    <a:pt x="99" y="382"/>
                  </a:cubicBezTo>
                  <a:cubicBezTo>
                    <a:pt x="46" y="336"/>
                    <a:pt x="27" y="269"/>
                    <a:pt x="27" y="197"/>
                  </a:cubicBezTo>
                  <a:cubicBezTo>
                    <a:pt x="27" y="91"/>
                    <a:pt x="67" y="38"/>
                    <a:pt x="99" y="10"/>
                  </a:cubicBezTo>
                  <a:cubicBezTo>
                    <a:pt x="101" y="8"/>
                    <a:pt x="102" y="6"/>
                    <a:pt x="102" y="5"/>
                  </a:cubicBezTo>
                  <a:cubicBezTo>
                    <a:pt x="102" y="0"/>
                    <a:pt x="97" y="0"/>
                    <a:pt x="94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60" name=""/>
            <p:cNvSpPr/>
            <p:nvPr/>
          </p:nvSpPr>
          <p:spPr>
            <a:xfrm>
              <a:off x="3691080" y="3617640"/>
              <a:ext cx="62280" cy="96120"/>
            </a:xfrm>
            <a:custGeom>
              <a:avLst/>
              <a:gdLst>
                <a:gd name="textAreaLeft" fmla="*/ 0 w 62280"/>
                <a:gd name="textAreaRight" fmla="*/ 62640 w 62280"/>
                <a:gd name="textAreaTop" fmla="*/ 0 h 96120"/>
                <a:gd name="textAreaBottom" fmla="*/ 96480 h 96120"/>
              </a:gdLst>
              <a:ahLst/>
              <a:rect l="textAreaLeft" t="textAreaTop" r="textAreaRight" b="textAreaBottom"/>
              <a:pathLst>
                <a:path w="174" h="268">
                  <a:moveTo>
                    <a:pt x="37" y="41"/>
                  </a:moveTo>
                  <a:cubicBezTo>
                    <a:pt x="56" y="48"/>
                    <a:pt x="69" y="48"/>
                    <a:pt x="75" y="48"/>
                  </a:cubicBezTo>
                  <a:cubicBezTo>
                    <a:pt x="126" y="48"/>
                    <a:pt x="157" y="12"/>
                    <a:pt x="157" y="6"/>
                  </a:cubicBezTo>
                  <a:cubicBezTo>
                    <a:pt x="157" y="1"/>
                    <a:pt x="155" y="0"/>
                    <a:pt x="152" y="0"/>
                  </a:cubicBezTo>
                  <a:cubicBezTo>
                    <a:pt x="151" y="0"/>
                    <a:pt x="150" y="0"/>
                    <a:pt x="149" y="1"/>
                  </a:cubicBezTo>
                  <a:cubicBezTo>
                    <a:pt x="141" y="4"/>
                    <a:pt x="120" y="12"/>
                    <a:pt x="89" y="12"/>
                  </a:cubicBezTo>
                  <a:cubicBezTo>
                    <a:pt x="78" y="12"/>
                    <a:pt x="57" y="12"/>
                    <a:pt x="32" y="3"/>
                  </a:cubicBezTo>
                  <a:cubicBezTo>
                    <a:pt x="29" y="0"/>
                    <a:pt x="29" y="1"/>
                    <a:pt x="27" y="0"/>
                  </a:cubicBezTo>
                  <a:cubicBezTo>
                    <a:pt x="22" y="0"/>
                    <a:pt x="22" y="4"/>
                    <a:pt x="22" y="11"/>
                  </a:cubicBezTo>
                  <a:cubicBezTo>
                    <a:pt x="22" y="49"/>
                    <a:pt x="22" y="87"/>
                    <a:pt x="22" y="126"/>
                  </a:cubicBezTo>
                  <a:cubicBezTo>
                    <a:pt x="22" y="134"/>
                    <a:pt x="22" y="139"/>
                    <a:pt x="29" y="139"/>
                  </a:cubicBezTo>
                  <a:cubicBezTo>
                    <a:pt x="32" y="139"/>
                    <a:pt x="32" y="137"/>
                    <a:pt x="37" y="132"/>
                  </a:cubicBezTo>
                  <a:cubicBezTo>
                    <a:pt x="53" y="111"/>
                    <a:pt x="77" y="108"/>
                    <a:pt x="91" y="108"/>
                  </a:cubicBezTo>
                  <a:cubicBezTo>
                    <a:pt x="115" y="108"/>
                    <a:pt x="125" y="126"/>
                    <a:pt x="128" y="129"/>
                  </a:cubicBezTo>
                  <a:cubicBezTo>
                    <a:pt x="134" y="143"/>
                    <a:pt x="137" y="158"/>
                    <a:pt x="137" y="180"/>
                  </a:cubicBezTo>
                  <a:cubicBezTo>
                    <a:pt x="137" y="193"/>
                    <a:pt x="137" y="215"/>
                    <a:pt x="125" y="233"/>
                  </a:cubicBezTo>
                  <a:cubicBezTo>
                    <a:pt x="115" y="247"/>
                    <a:pt x="97" y="257"/>
                    <a:pt x="78" y="257"/>
                  </a:cubicBezTo>
                  <a:cubicBezTo>
                    <a:pt x="53" y="257"/>
                    <a:pt x="27" y="243"/>
                    <a:pt x="18" y="215"/>
                  </a:cubicBezTo>
                  <a:cubicBezTo>
                    <a:pt x="32" y="217"/>
                    <a:pt x="40" y="207"/>
                    <a:pt x="40" y="196"/>
                  </a:cubicBezTo>
                  <a:cubicBezTo>
                    <a:pt x="40" y="180"/>
                    <a:pt x="25" y="177"/>
                    <a:pt x="21" y="177"/>
                  </a:cubicBezTo>
                  <a:cubicBezTo>
                    <a:pt x="19" y="177"/>
                    <a:pt x="0" y="177"/>
                    <a:pt x="0" y="198"/>
                  </a:cubicBezTo>
                  <a:cubicBezTo>
                    <a:pt x="0" y="233"/>
                    <a:pt x="32" y="268"/>
                    <a:pt x="80" y="268"/>
                  </a:cubicBezTo>
                  <a:cubicBezTo>
                    <a:pt x="129" y="268"/>
                    <a:pt x="174" y="231"/>
                    <a:pt x="174" y="182"/>
                  </a:cubicBezTo>
                  <a:cubicBezTo>
                    <a:pt x="174" y="137"/>
                    <a:pt x="141" y="97"/>
                    <a:pt x="91" y="97"/>
                  </a:cubicBezTo>
                  <a:cubicBezTo>
                    <a:pt x="73" y="97"/>
                    <a:pt x="54" y="102"/>
                    <a:pt x="37" y="116"/>
                  </a:cubicBezTo>
                  <a:cubicBezTo>
                    <a:pt x="37" y="91"/>
                    <a:pt x="37" y="66"/>
                    <a:pt x="37" y="4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61" name=""/>
            <p:cNvSpPr/>
            <p:nvPr/>
          </p:nvSpPr>
          <p:spPr>
            <a:xfrm>
              <a:off x="3769920" y="3648960"/>
              <a:ext cx="75240" cy="63720"/>
            </a:xfrm>
            <a:custGeom>
              <a:avLst/>
              <a:gdLst>
                <a:gd name="textAreaLeft" fmla="*/ 0 w 75240"/>
                <a:gd name="textAreaRight" fmla="*/ 75600 w 75240"/>
                <a:gd name="textAreaTop" fmla="*/ 0 h 63720"/>
                <a:gd name="textAreaBottom" fmla="*/ 64080 h 63720"/>
              </a:gdLst>
              <a:ahLst/>
              <a:rect l="textAreaLeft" t="textAreaTop" r="textAreaRight" b="textAreaBottom"/>
              <a:pathLst>
                <a:path w="210" h="178">
                  <a:moveTo>
                    <a:pt x="78" y="132"/>
                  </a:moveTo>
                  <a:cubicBezTo>
                    <a:pt x="75" y="146"/>
                    <a:pt x="61" y="167"/>
                    <a:pt x="42" y="167"/>
                  </a:cubicBezTo>
                  <a:cubicBezTo>
                    <a:pt x="40" y="167"/>
                    <a:pt x="29" y="167"/>
                    <a:pt x="21" y="162"/>
                  </a:cubicBezTo>
                  <a:cubicBezTo>
                    <a:pt x="37" y="156"/>
                    <a:pt x="37" y="143"/>
                    <a:pt x="37" y="140"/>
                  </a:cubicBezTo>
                  <a:cubicBezTo>
                    <a:pt x="37" y="132"/>
                    <a:pt x="30" y="125"/>
                    <a:pt x="22" y="125"/>
                  </a:cubicBezTo>
                  <a:cubicBezTo>
                    <a:pt x="11" y="125"/>
                    <a:pt x="0" y="135"/>
                    <a:pt x="0" y="149"/>
                  </a:cubicBezTo>
                  <a:cubicBezTo>
                    <a:pt x="0" y="168"/>
                    <a:pt x="21" y="178"/>
                    <a:pt x="40" y="178"/>
                  </a:cubicBezTo>
                  <a:cubicBezTo>
                    <a:pt x="59" y="178"/>
                    <a:pt x="75" y="167"/>
                    <a:pt x="85" y="151"/>
                  </a:cubicBezTo>
                  <a:cubicBezTo>
                    <a:pt x="94" y="171"/>
                    <a:pt x="115" y="178"/>
                    <a:pt x="131" y="178"/>
                  </a:cubicBezTo>
                  <a:cubicBezTo>
                    <a:pt x="178" y="178"/>
                    <a:pt x="202" y="128"/>
                    <a:pt x="202" y="117"/>
                  </a:cubicBezTo>
                  <a:cubicBezTo>
                    <a:pt x="202" y="112"/>
                    <a:pt x="197" y="114"/>
                    <a:pt x="195" y="112"/>
                  </a:cubicBezTo>
                  <a:cubicBezTo>
                    <a:pt x="189" y="112"/>
                    <a:pt x="189" y="114"/>
                    <a:pt x="187" y="119"/>
                  </a:cubicBezTo>
                  <a:cubicBezTo>
                    <a:pt x="179" y="146"/>
                    <a:pt x="155" y="167"/>
                    <a:pt x="133" y="167"/>
                  </a:cubicBezTo>
                  <a:cubicBezTo>
                    <a:pt x="117" y="167"/>
                    <a:pt x="109" y="156"/>
                    <a:pt x="109" y="141"/>
                  </a:cubicBezTo>
                  <a:cubicBezTo>
                    <a:pt x="109" y="132"/>
                    <a:pt x="118" y="95"/>
                    <a:pt x="130" y="52"/>
                  </a:cubicBezTo>
                  <a:cubicBezTo>
                    <a:pt x="138" y="21"/>
                    <a:pt x="155" y="12"/>
                    <a:pt x="168" y="12"/>
                  </a:cubicBezTo>
                  <a:cubicBezTo>
                    <a:pt x="170" y="12"/>
                    <a:pt x="181" y="12"/>
                    <a:pt x="189" y="18"/>
                  </a:cubicBezTo>
                  <a:cubicBezTo>
                    <a:pt x="178" y="21"/>
                    <a:pt x="173" y="32"/>
                    <a:pt x="173" y="39"/>
                  </a:cubicBezTo>
                  <a:cubicBezTo>
                    <a:pt x="173" y="47"/>
                    <a:pt x="178" y="53"/>
                    <a:pt x="187" y="53"/>
                  </a:cubicBezTo>
                  <a:cubicBezTo>
                    <a:pt x="196" y="53"/>
                    <a:pt x="210" y="45"/>
                    <a:pt x="210" y="29"/>
                  </a:cubicBezTo>
                  <a:cubicBezTo>
                    <a:pt x="210" y="7"/>
                    <a:pt x="184" y="0"/>
                    <a:pt x="170" y="0"/>
                  </a:cubicBezTo>
                  <a:cubicBezTo>
                    <a:pt x="149" y="0"/>
                    <a:pt x="133" y="13"/>
                    <a:pt x="125" y="29"/>
                  </a:cubicBezTo>
                  <a:cubicBezTo>
                    <a:pt x="118" y="13"/>
                    <a:pt x="99" y="0"/>
                    <a:pt x="78" y="0"/>
                  </a:cubicBezTo>
                  <a:cubicBezTo>
                    <a:pt x="34" y="0"/>
                    <a:pt x="8" y="48"/>
                    <a:pt x="8" y="61"/>
                  </a:cubicBezTo>
                  <a:cubicBezTo>
                    <a:pt x="8" y="66"/>
                    <a:pt x="12" y="64"/>
                    <a:pt x="14" y="66"/>
                  </a:cubicBezTo>
                  <a:cubicBezTo>
                    <a:pt x="21" y="66"/>
                    <a:pt x="21" y="64"/>
                    <a:pt x="22" y="60"/>
                  </a:cubicBezTo>
                  <a:cubicBezTo>
                    <a:pt x="32" y="29"/>
                    <a:pt x="58" y="12"/>
                    <a:pt x="77" y="12"/>
                  </a:cubicBezTo>
                  <a:cubicBezTo>
                    <a:pt x="90" y="12"/>
                    <a:pt x="101" y="18"/>
                    <a:pt x="101" y="37"/>
                  </a:cubicBezTo>
                  <a:cubicBezTo>
                    <a:pt x="101" y="45"/>
                    <a:pt x="96" y="64"/>
                    <a:pt x="91" y="79"/>
                  </a:cubicBezTo>
                  <a:cubicBezTo>
                    <a:pt x="87" y="96"/>
                    <a:pt x="83" y="114"/>
                    <a:pt x="78" y="13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080" bIns="190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62" name=""/>
            <p:cNvSpPr/>
            <p:nvPr/>
          </p:nvSpPr>
          <p:spPr>
            <a:xfrm>
              <a:off x="3870000" y="3672720"/>
              <a:ext cx="95400" cy="6480"/>
            </a:xfrm>
            <a:custGeom>
              <a:avLst/>
              <a:gdLst>
                <a:gd name="textAreaLeft" fmla="*/ 0 w 95400"/>
                <a:gd name="textAreaRight" fmla="*/ 95760 w 9540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266" h="19">
                  <a:moveTo>
                    <a:pt x="250" y="19"/>
                  </a:moveTo>
                  <a:cubicBezTo>
                    <a:pt x="256" y="19"/>
                    <a:pt x="266" y="19"/>
                    <a:pt x="266" y="10"/>
                  </a:cubicBezTo>
                  <a:cubicBezTo>
                    <a:pt x="266" y="0"/>
                    <a:pt x="256" y="0"/>
                    <a:pt x="250" y="0"/>
                  </a:cubicBezTo>
                  <a:cubicBezTo>
                    <a:pt x="172" y="0"/>
                    <a:pt x="94" y="0"/>
                    <a:pt x="16" y="0"/>
                  </a:cubicBezTo>
                  <a:cubicBezTo>
                    <a:pt x="10" y="0"/>
                    <a:pt x="0" y="0"/>
                    <a:pt x="0" y="10"/>
                  </a:cubicBezTo>
                  <a:cubicBezTo>
                    <a:pt x="0" y="19"/>
                    <a:pt x="8" y="19"/>
                    <a:pt x="16" y="19"/>
                  </a:cubicBezTo>
                  <a:cubicBezTo>
                    <a:pt x="94" y="19"/>
                    <a:pt x="172" y="19"/>
                    <a:pt x="250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63" name=""/>
            <p:cNvSpPr/>
            <p:nvPr/>
          </p:nvSpPr>
          <p:spPr>
            <a:xfrm>
              <a:off x="3988800" y="3617640"/>
              <a:ext cx="64800" cy="9612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96120"/>
                <a:gd name="textAreaBottom" fmla="*/ 96480 h 96120"/>
              </a:gdLst>
              <a:ahLst/>
              <a:rect l="textAreaLeft" t="textAreaTop" r="textAreaRight" b="textAreaBottom"/>
              <a:pathLst>
                <a:path w="181" h="268">
                  <a:moveTo>
                    <a:pt x="86" y="129"/>
                  </a:moveTo>
                  <a:cubicBezTo>
                    <a:pt x="117" y="129"/>
                    <a:pt x="139" y="151"/>
                    <a:pt x="139" y="193"/>
                  </a:cubicBezTo>
                  <a:cubicBezTo>
                    <a:pt x="139" y="241"/>
                    <a:pt x="110" y="257"/>
                    <a:pt x="88" y="257"/>
                  </a:cubicBezTo>
                  <a:cubicBezTo>
                    <a:pt x="72" y="257"/>
                    <a:pt x="37" y="252"/>
                    <a:pt x="21" y="228"/>
                  </a:cubicBezTo>
                  <a:cubicBezTo>
                    <a:pt x="40" y="228"/>
                    <a:pt x="43" y="215"/>
                    <a:pt x="43" y="207"/>
                  </a:cubicBezTo>
                  <a:cubicBezTo>
                    <a:pt x="43" y="195"/>
                    <a:pt x="34" y="185"/>
                    <a:pt x="22" y="185"/>
                  </a:cubicBezTo>
                  <a:cubicBezTo>
                    <a:pt x="11" y="185"/>
                    <a:pt x="0" y="191"/>
                    <a:pt x="0" y="207"/>
                  </a:cubicBezTo>
                  <a:cubicBezTo>
                    <a:pt x="0" y="244"/>
                    <a:pt x="42" y="268"/>
                    <a:pt x="88" y="268"/>
                  </a:cubicBezTo>
                  <a:cubicBezTo>
                    <a:pt x="144" y="268"/>
                    <a:pt x="181" y="233"/>
                    <a:pt x="181" y="193"/>
                  </a:cubicBezTo>
                  <a:cubicBezTo>
                    <a:pt x="181" y="163"/>
                    <a:pt x="155" y="132"/>
                    <a:pt x="112" y="123"/>
                  </a:cubicBezTo>
                  <a:cubicBezTo>
                    <a:pt x="154" y="108"/>
                    <a:pt x="170" y="78"/>
                    <a:pt x="170" y="54"/>
                  </a:cubicBezTo>
                  <a:cubicBezTo>
                    <a:pt x="170" y="24"/>
                    <a:pt x="133" y="0"/>
                    <a:pt x="90" y="0"/>
                  </a:cubicBezTo>
                  <a:cubicBezTo>
                    <a:pt x="46" y="0"/>
                    <a:pt x="13" y="22"/>
                    <a:pt x="13" y="52"/>
                  </a:cubicBezTo>
                  <a:cubicBezTo>
                    <a:pt x="13" y="67"/>
                    <a:pt x="21" y="73"/>
                    <a:pt x="32" y="73"/>
                  </a:cubicBezTo>
                  <a:cubicBezTo>
                    <a:pt x="45" y="73"/>
                    <a:pt x="53" y="65"/>
                    <a:pt x="53" y="54"/>
                  </a:cubicBezTo>
                  <a:cubicBezTo>
                    <a:pt x="53" y="43"/>
                    <a:pt x="45" y="35"/>
                    <a:pt x="32" y="33"/>
                  </a:cubicBezTo>
                  <a:cubicBezTo>
                    <a:pt x="46" y="16"/>
                    <a:pt x="74" y="12"/>
                    <a:pt x="88" y="12"/>
                  </a:cubicBezTo>
                  <a:cubicBezTo>
                    <a:pt x="106" y="12"/>
                    <a:pt x="131" y="20"/>
                    <a:pt x="131" y="54"/>
                  </a:cubicBezTo>
                  <a:cubicBezTo>
                    <a:pt x="131" y="72"/>
                    <a:pt x="125" y="89"/>
                    <a:pt x="115" y="102"/>
                  </a:cubicBezTo>
                  <a:cubicBezTo>
                    <a:pt x="102" y="116"/>
                    <a:pt x="91" y="116"/>
                    <a:pt x="72" y="118"/>
                  </a:cubicBezTo>
                  <a:cubicBezTo>
                    <a:pt x="61" y="119"/>
                    <a:pt x="61" y="119"/>
                    <a:pt x="59" y="119"/>
                  </a:cubicBezTo>
                  <a:cubicBezTo>
                    <a:pt x="58" y="119"/>
                    <a:pt x="54" y="119"/>
                    <a:pt x="54" y="124"/>
                  </a:cubicBezTo>
                  <a:cubicBezTo>
                    <a:pt x="54" y="129"/>
                    <a:pt x="58" y="129"/>
                    <a:pt x="66" y="129"/>
                  </a:cubicBezTo>
                  <a:cubicBezTo>
                    <a:pt x="72" y="129"/>
                    <a:pt x="79" y="129"/>
                    <a:pt x="86" y="1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64" name=""/>
            <p:cNvSpPr/>
            <p:nvPr/>
          </p:nvSpPr>
          <p:spPr>
            <a:xfrm>
              <a:off x="4071600" y="3605400"/>
              <a:ext cx="36720" cy="14112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141120"/>
                <a:gd name="textAreaBottom" fmla="*/ 141480 h 141120"/>
              </a:gdLst>
              <a:ahLst/>
              <a:rect l="textAreaLeft" t="textAreaTop" r="textAreaRight" b="textAreaBottom"/>
              <a:pathLst>
                <a:path w="103" h="393">
                  <a:moveTo>
                    <a:pt x="8" y="0"/>
                  </a:moveTo>
                  <a:cubicBezTo>
                    <a:pt x="5" y="0"/>
                    <a:pt x="0" y="0"/>
                    <a:pt x="0" y="5"/>
                  </a:cubicBezTo>
                  <a:cubicBezTo>
                    <a:pt x="0" y="6"/>
                    <a:pt x="2" y="8"/>
                    <a:pt x="5" y="11"/>
                  </a:cubicBezTo>
                  <a:cubicBezTo>
                    <a:pt x="39" y="42"/>
                    <a:pt x="75" y="94"/>
                    <a:pt x="75" y="197"/>
                  </a:cubicBezTo>
                  <a:cubicBezTo>
                    <a:pt x="75" y="278"/>
                    <a:pt x="50" y="340"/>
                    <a:pt x="8" y="379"/>
                  </a:cubicBezTo>
                  <a:cubicBezTo>
                    <a:pt x="2" y="385"/>
                    <a:pt x="0" y="386"/>
                    <a:pt x="0" y="388"/>
                  </a:cubicBezTo>
                  <a:cubicBezTo>
                    <a:pt x="0" y="391"/>
                    <a:pt x="2" y="393"/>
                    <a:pt x="7" y="393"/>
                  </a:cubicBezTo>
                  <a:cubicBezTo>
                    <a:pt x="10" y="393"/>
                    <a:pt x="48" y="366"/>
                    <a:pt x="74" y="318"/>
                  </a:cubicBezTo>
                  <a:cubicBezTo>
                    <a:pt x="91" y="285"/>
                    <a:pt x="103" y="243"/>
                    <a:pt x="103" y="197"/>
                  </a:cubicBezTo>
                  <a:cubicBezTo>
                    <a:pt x="103" y="141"/>
                    <a:pt x="87" y="56"/>
                    <a:pt x="8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65" name=""/>
            <p:cNvSpPr/>
            <p:nvPr/>
          </p:nvSpPr>
          <p:spPr>
            <a:xfrm>
              <a:off x="4140360" y="3672720"/>
              <a:ext cx="95040" cy="6480"/>
            </a:xfrm>
            <a:custGeom>
              <a:avLst/>
              <a:gdLst>
                <a:gd name="textAreaLeft" fmla="*/ 0 w 95040"/>
                <a:gd name="textAreaRight" fmla="*/ 95400 w 9504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265" h="19">
                  <a:moveTo>
                    <a:pt x="251" y="19"/>
                  </a:moveTo>
                  <a:cubicBezTo>
                    <a:pt x="257" y="19"/>
                    <a:pt x="265" y="19"/>
                    <a:pt x="265" y="10"/>
                  </a:cubicBezTo>
                  <a:cubicBezTo>
                    <a:pt x="265" y="0"/>
                    <a:pt x="257" y="0"/>
                    <a:pt x="251" y="0"/>
                  </a:cubicBezTo>
                  <a:cubicBezTo>
                    <a:pt x="172" y="0"/>
                    <a:pt x="94" y="0"/>
                    <a:pt x="16" y="0"/>
                  </a:cubicBezTo>
                  <a:cubicBezTo>
                    <a:pt x="9" y="0"/>
                    <a:pt x="0" y="0"/>
                    <a:pt x="0" y="10"/>
                  </a:cubicBezTo>
                  <a:cubicBezTo>
                    <a:pt x="0" y="19"/>
                    <a:pt x="9" y="19"/>
                    <a:pt x="16" y="19"/>
                  </a:cubicBezTo>
                  <a:cubicBezTo>
                    <a:pt x="94" y="19"/>
                    <a:pt x="172" y="19"/>
                    <a:pt x="251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66" name=""/>
            <p:cNvSpPr/>
            <p:nvPr/>
          </p:nvSpPr>
          <p:spPr>
            <a:xfrm>
              <a:off x="4305600" y="3577680"/>
              <a:ext cx="52560" cy="6948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69480"/>
                <a:gd name="textAreaBottom" fmla="*/ 69840 h 69480"/>
              </a:gdLst>
              <a:ahLst/>
              <a:rect l="textAreaLeft" t="textAreaTop" r="textAreaRight" b="textAreaBottom"/>
              <a:pathLst>
                <a:path w="147" h="194">
                  <a:moveTo>
                    <a:pt x="70" y="95"/>
                  </a:moveTo>
                  <a:cubicBezTo>
                    <a:pt x="96" y="95"/>
                    <a:pt x="113" y="111"/>
                    <a:pt x="113" y="138"/>
                  </a:cubicBezTo>
                  <a:cubicBezTo>
                    <a:pt x="113" y="167"/>
                    <a:pt x="96" y="183"/>
                    <a:pt x="70" y="183"/>
                  </a:cubicBezTo>
                  <a:cubicBezTo>
                    <a:pt x="67" y="183"/>
                    <a:pt x="35" y="183"/>
                    <a:pt x="21" y="167"/>
                  </a:cubicBezTo>
                  <a:cubicBezTo>
                    <a:pt x="32" y="165"/>
                    <a:pt x="35" y="157"/>
                    <a:pt x="35" y="151"/>
                  </a:cubicBezTo>
                  <a:cubicBezTo>
                    <a:pt x="35" y="139"/>
                    <a:pt x="27" y="133"/>
                    <a:pt x="17" y="133"/>
                  </a:cubicBezTo>
                  <a:cubicBezTo>
                    <a:pt x="9" y="133"/>
                    <a:pt x="0" y="139"/>
                    <a:pt x="0" y="151"/>
                  </a:cubicBezTo>
                  <a:cubicBezTo>
                    <a:pt x="0" y="179"/>
                    <a:pt x="33" y="194"/>
                    <a:pt x="72" y="194"/>
                  </a:cubicBezTo>
                  <a:cubicBezTo>
                    <a:pt x="118" y="194"/>
                    <a:pt x="147" y="165"/>
                    <a:pt x="147" y="138"/>
                  </a:cubicBezTo>
                  <a:cubicBezTo>
                    <a:pt x="147" y="115"/>
                    <a:pt x="126" y="96"/>
                    <a:pt x="94" y="88"/>
                  </a:cubicBezTo>
                  <a:cubicBezTo>
                    <a:pt x="128" y="77"/>
                    <a:pt x="137" y="56"/>
                    <a:pt x="137" y="40"/>
                  </a:cubicBezTo>
                  <a:cubicBezTo>
                    <a:pt x="137" y="18"/>
                    <a:pt x="109" y="0"/>
                    <a:pt x="72" y="0"/>
                  </a:cubicBezTo>
                  <a:cubicBezTo>
                    <a:pt x="38" y="0"/>
                    <a:pt x="9" y="15"/>
                    <a:pt x="9" y="40"/>
                  </a:cubicBezTo>
                  <a:cubicBezTo>
                    <a:pt x="9" y="53"/>
                    <a:pt x="21" y="56"/>
                    <a:pt x="25" y="56"/>
                  </a:cubicBezTo>
                  <a:cubicBezTo>
                    <a:pt x="35" y="56"/>
                    <a:pt x="41" y="51"/>
                    <a:pt x="41" y="40"/>
                  </a:cubicBezTo>
                  <a:cubicBezTo>
                    <a:pt x="41" y="34"/>
                    <a:pt x="38" y="26"/>
                    <a:pt x="29" y="24"/>
                  </a:cubicBezTo>
                  <a:cubicBezTo>
                    <a:pt x="41" y="12"/>
                    <a:pt x="65" y="12"/>
                    <a:pt x="72" y="12"/>
                  </a:cubicBezTo>
                  <a:cubicBezTo>
                    <a:pt x="93" y="12"/>
                    <a:pt x="107" y="21"/>
                    <a:pt x="107" y="40"/>
                  </a:cubicBezTo>
                  <a:cubicBezTo>
                    <a:pt x="107" y="56"/>
                    <a:pt x="96" y="82"/>
                    <a:pt x="67" y="83"/>
                  </a:cubicBezTo>
                  <a:cubicBezTo>
                    <a:pt x="59" y="83"/>
                    <a:pt x="57" y="85"/>
                    <a:pt x="51" y="85"/>
                  </a:cubicBezTo>
                  <a:cubicBezTo>
                    <a:pt x="48" y="85"/>
                    <a:pt x="45" y="85"/>
                    <a:pt x="45" y="90"/>
                  </a:cubicBezTo>
                  <a:cubicBezTo>
                    <a:pt x="45" y="95"/>
                    <a:pt x="46" y="95"/>
                    <a:pt x="53" y="95"/>
                  </a:cubicBezTo>
                  <a:cubicBezTo>
                    <a:pt x="58" y="95"/>
                    <a:pt x="64" y="95"/>
                    <a:pt x="70" y="9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840" bIns="248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67" name=""/>
            <p:cNvSpPr/>
            <p:nvPr/>
          </p:nvSpPr>
          <p:spPr>
            <a:xfrm>
              <a:off x="4287600" y="3588840"/>
              <a:ext cx="122400" cy="141120"/>
            </a:xfrm>
            <a:custGeom>
              <a:avLst/>
              <a:gdLst>
                <a:gd name="textAreaLeft" fmla="*/ 0 w 122400"/>
                <a:gd name="textAreaRight" fmla="*/ 122760 w 122400"/>
                <a:gd name="textAreaTop" fmla="*/ 0 h 141120"/>
                <a:gd name="textAreaBottom" fmla="*/ 141480 h 141120"/>
              </a:gdLst>
              <a:ahLst/>
              <a:rect l="textAreaLeft" t="textAreaTop" r="textAreaRight" b="textAreaBottom"/>
              <a:pathLst>
                <a:path w="341" h="393">
                  <a:moveTo>
                    <a:pt x="138" y="350"/>
                  </a:moveTo>
                  <a:cubicBezTo>
                    <a:pt x="112" y="299"/>
                    <a:pt x="87" y="247"/>
                    <a:pt x="61" y="196"/>
                  </a:cubicBezTo>
                  <a:cubicBezTo>
                    <a:pt x="58" y="193"/>
                    <a:pt x="58" y="191"/>
                    <a:pt x="55" y="191"/>
                  </a:cubicBezTo>
                  <a:cubicBezTo>
                    <a:pt x="53" y="191"/>
                    <a:pt x="51" y="191"/>
                    <a:pt x="48" y="195"/>
                  </a:cubicBezTo>
                  <a:cubicBezTo>
                    <a:pt x="34" y="204"/>
                    <a:pt x="19" y="213"/>
                    <a:pt x="5" y="222"/>
                  </a:cubicBezTo>
                  <a:cubicBezTo>
                    <a:pt x="0" y="225"/>
                    <a:pt x="0" y="227"/>
                    <a:pt x="0" y="228"/>
                  </a:cubicBezTo>
                  <a:cubicBezTo>
                    <a:pt x="0" y="231"/>
                    <a:pt x="2" y="235"/>
                    <a:pt x="5" y="235"/>
                  </a:cubicBezTo>
                  <a:cubicBezTo>
                    <a:pt x="7" y="235"/>
                    <a:pt x="8" y="235"/>
                    <a:pt x="13" y="230"/>
                  </a:cubicBezTo>
                  <a:cubicBezTo>
                    <a:pt x="18" y="227"/>
                    <a:pt x="29" y="219"/>
                    <a:pt x="34" y="217"/>
                  </a:cubicBezTo>
                  <a:cubicBezTo>
                    <a:pt x="63" y="274"/>
                    <a:pt x="91" y="330"/>
                    <a:pt x="120" y="386"/>
                  </a:cubicBezTo>
                  <a:cubicBezTo>
                    <a:pt x="122" y="391"/>
                    <a:pt x="123" y="393"/>
                    <a:pt x="128" y="393"/>
                  </a:cubicBezTo>
                  <a:cubicBezTo>
                    <a:pt x="133" y="393"/>
                    <a:pt x="136" y="393"/>
                    <a:pt x="141" y="385"/>
                  </a:cubicBezTo>
                  <a:cubicBezTo>
                    <a:pt x="207" y="262"/>
                    <a:pt x="273" y="140"/>
                    <a:pt x="339" y="17"/>
                  </a:cubicBezTo>
                  <a:cubicBezTo>
                    <a:pt x="341" y="12"/>
                    <a:pt x="341" y="12"/>
                    <a:pt x="341" y="9"/>
                  </a:cubicBezTo>
                  <a:cubicBezTo>
                    <a:pt x="341" y="3"/>
                    <a:pt x="336" y="0"/>
                    <a:pt x="333" y="0"/>
                  </a:cubicBezTo>
                  <a:cubicBezTo>
                    <a:pt x="326" y="0"/>
                    <a:pt x="325" y="3"/>
                    <a:pt x="322" y="8"/>
                  </a:cubicBezTo>
                  <a:cubicBezTo>
                    <a:pt x="260" y="122"/>
                    <a:pt x="199" y="236"/>
                    <a:pt x="138" y="35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68" name=""/>
            <p:cNvSpPr/>
            <p:nvPr/>
          </p:nvSpPr>
          <p:spPr>
            <a:xfrm>
              <a:off x="4407480" y="3588840"/>
              <a:ext cx="455760" cy="6480"/>
            </a:xfrm>
            <a:custGeom>
              <a:avLst/>
              <a:gdLst>
                <a:gd name="textAreaLeft" fmla="*/ 0 w 455760"/>
                <a:gd name="textAreaRight" fmla="*/ 456120 w 45576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267" h="19">
                  <a:moveTo>
                    <a:pt x="633" y="19"/>
                  </a:moveTo>
                  <a:cubicBezTo>
                    <a:pt x="422" y="19"/>
                    <a:pt x="211" y="19"/>
                    <a:pt x="0" y="19"/>
                  </a:cubicBezTo>
                  <a:cubicBezTo>
                    <a:pt x="0" y="12"/>
                    <a:pt x="0" y="6"/>
                    <a:pt x="0" y="0"/>
                  </a:cubicBezTo>
                  <a:cubicBezTo>
                    <a:pt x="422" y="0"/>
                    <a:pt x="845" y="0"/>
                    <a:pt x="1267" y="0"/>
                  </a:cubicBezTo>
                  <a:cubicBezTo>
                    <a:pt x="1267" y="6"/>
                    <a:pt x="1267" y="12"/>
                    <a:pt x="1267" y="19"/>
                  </a:cubicBezTo>
                  <a:cubicBezTo>
                    <a:pt x="1056" y="19"/>
                    <a:pt x="845" y="19"/>
                    <a:pt x="633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69" name=""/>
            <p:cNvSpPr/>
            <p:nvPr/>
          </p:nvSpPr>
          <p:spPr>
            <a:xfrm>
              <a:off x="4416120" y="3617640"/>
              <a:ext cx="62280" cy="96120"/>
            </a:xfrm>
            <a:custGeom>
              <a:avLst/>
              <a:gdLst>
                <a:gd name="textAreaLeft" fmla="*/ 0 w 62280"/>
                <a:gd name="textAreaRight" fmla="*/ 62640 w 62280"/>
                <a:gd name="textAreaTop" fmla="*/ 0 h 96120"/>
                <a:gd name="textAreaBottom" fmla="*/ 96480 h 96120"/>
              </a:gdLst>
              <a:ahLst/>
              <a:rect l="textAreaLeft" t="textAreaTop" r="textAreaRight" b="textAreaBottom"/>
              <a:pathLst>
                <a:path w="174" h="268">
                  <a:moveTo>
                    <a:pt x="37" y="41"/>
                  </a:moveTo>
                  <a:cubicBezTo>
                    <a:pt x="56" y="48"/>
                    <a:pt x="69" y="48"/>
                    <a:pt x="75" y="48"/>
                  </a:cubicBezTo>
                  <a:cubicBezTo>
                    <a:pt x="126" y="48"/>
                    <a:pt x="157" y="12"/>
                    <a:pt x="157" y="6"/>
                  </a:cubicBezTo>
                  <a:cubicBezTo>
                    <a:pt x="157" y="1"/>
                    <a:pt x="155" y="0"/>
                    <a:pt x="152" y="0"/>
                  </a:cubicBezTo>
                  <a:cubicBezTo>
                    <a:pt x="151" y="0"/>
                    <a:pt x="150" y="0"/>
                    <a:pt x="149" y="1"/>
                  </a:cubicBezTo>
                  <a:cubicBezTo>
                    <a:pt x="141" y="4"/>
                    <a:pt x="118" y="12"/>
                    <a:pt x="89" y="12"/>
                  </a:cubicBezTo>
                  <a:cubicBezTo>
                    <a:pt x="78" y="12"/>
                    <a:pt x="57" y="12"/>
                    <a:pt x="32" y="3"/>
                  </a:cubicBezTo>
                  <a:cubicBezTo>
                    <a:pt x="29" y="0"/>
                    <a:pt x="29" y="1"/>
                    <a:pt x="27" y="0"/>
                  </a:cubicBezTo>
                  <a:cubicBezTo>
                    <a:pt x="22" y="0"/>
                    <a:pt x="22" y="4"/>
                    <a:pt x="22" y="11"/>
                  </a:cubicBezTo>
                  <a:cubicBezTo>
                    <a:pt x="22" y="49"/>
                    <a:pt x="22" y="87"/>
                    <a:pt x="22" y="126"/>
                  </a:cubicBezTo>
                  <a:cubicBezTo>
                    <a:pt x="22" y="134"/>
                    <a:pt x="22" y="139"/>
                    <a:pt x="29" y="139"/>
                  </a:cubicBezTo>
                  <a:cubicBezTo>
                    <a:pt x="32" y="139"/>
                    <a:pt x="32" y="137"/>
                    <a:pt x="37" y="132"/>
                  </a:cubicBezTo>
                  <a:cubicBezTo>
                    <a:pt x="53" y="111"/>
                    <a:pt x="77" y="108"/>
                    <a:pt x="91" y="108"/>
                  </a:cubicBezTo>
                  <a:cubicBezTo>
                    <a:pt x="115" y="108"/>
                    <a:pt x="125" y="126"/>
                    <a:pt x="128" y="129"/>
                  </a:cubicBezTo>
                  <a:cubicBezTo>
                    <a:pt x="134" y="143"/>
                    <a:pt x="137" y="158"/>
                    <a:pt x="137" y="180"/>
                  </a:cubicBezTo>
                  <a:cubicBezTo>
                    <a:pt x="137" y="193"/>
                    <a:pt x="137" y="215"/>
                    <a:pt x="125" y="233"/>
                  </a:cubicBezTo>
                  <a:cubicBezTo>
                    <a:pt x="115" y="247"/>
                    <a:pt x="97" y="257"/>
                    <a:pt x="78" y="257"/>
                  </a:cubicBezTo>
                  <a:cubicBezTo>
                    <a:pt x="53" y="257"/>
                    <a:pt x="27" y="243"/>
                    <a:pt x="17" y="215"/>
                  </a:cubicBezTo>
                  <a:cubicBezTo>
                    <a:pt x="32" y="217"/>
                    <a:pt x="40" y="207"/>
                    <a:pt x="40" y="196"/>
                  </a:cubicBezTo>
                  <a:cubicBezTo>
                    <a:pt x="40" y="180"/>
                    <a:pt x="25" y="177"/>
                    <a:pt x="21" y="177"/>
                  </a:cubicBezTo>
                  <a:cubicBezTo>
                    <a:pt x="19" y="177"/>
                    <a:pt x="0" y="177"/>
                    <a:pt x="0" y="198"/>
                  </a:cubicBezTo>
                  <a:cubicBezTo>
                    <a:pt x="0" y="233"/>
                    <a:pt x="32" y="268"/>
                    <a:pt x="80" y="268"/>
                  </a:cubicBezTo>
                  <a:cubicBezTo>
                    <a:pt x="129" y="268"/>
                    <a:pt x="174" y="231"/>
                    <a:pt x="174" y="182"/>
                  </a:cubicBezTo>
                  <a:cubicBezTo>
                    <a:pt x="174" y="137"/>
                    <a:pt x="141" y="97"/>
                    <a:pt x="91" y="97"/>
                  </a:cubicBezTo>
                  <a:cubicBezTo>
                    <a:pt x="73" y="97"/>
                    <a:pt x="54" y="102"/>
                    <a:pt x="37" y="116"/>
                  </a:cubicBezTo>
                  <a:cubicBezTo>
                    <a:pt x="37" y="91"/>
                    <a:pt x="37" y="66"/>
                    <a:pt x="37" y="4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0" name=""/>
            <p:cNvSpPr/>
            <p:nvPr/>
          </p:nvSpPr>
          <p:spPr>
            <a:xfrm>
              <a:off x="4494960" y="3648960"/>
              <a:ext cx="75240" cy="63720"/>
            </a:xfrm>
            <a:custGeom>
              <a:avLst/>
              <a:gdLst>
                <a:gd name="textAreaLeft" fmla="*/ 0 w 75240"/>
                <a:gd name="textAreaRight" fmla="*/ 75600 w 75240"/>
                <a:gd name="textAreaTop" fmla="*/ 0 h 63720"/>
                <a:gd name="textAreaBottom" fmla="*/ 64080 h 63720"/>
              </a:gdLst>
              <a:ahLst/>
              <a:rect l="textAreaLeft" t="textAreaTop" r="textAreaRight" b="textAreaBottom"/>
              <a:pathLst>
                <a:path w="210" h="178">
                  <a:moveTo>
                    <a:pt x="78" y="132"/>
                  </a:moveTo>
                  <a:cubicBezTo>
                    <a:pt x="75" y="146"/>
                    <a:pt x="61" y="167"/>
                    <a:pt x="42" y="167"/>
                  </a:cubicBezTo>
                  <a:cubicBezTo>
                    <a:pt x="40" y="167"/>
                    <a:pt x="29" y="167"/>
                    <a:pt x="21" y="162"/>
                  </a:cubicBezTo>
                  <a:cubicBezTo>
                    <a:pt x="37" y="156"/>
                    <a:pt x="37" y="143"/>
                    <a:pt x="37" y="140"/>
                  </a:cubicBezTo>
                  <a:cubicBezTo>
                    <a:pt x="37" y="132"/>
                    <a:pt x="30" y="125"/>
                    <a:pt x="22" y="125"/>
                  </a:cubicBezTo>
                  <a:cubicBezTo>
                    <a:pt x="11" y="125"/>
                    <a:pt x="0" y="135"/>
                    <a:pt x="0" y="149"/>
                  </a:cubicBezTo>
                  <a:cubicBezTo>
                    <a:pt x="0" y="168"/>
                    <a:pt x="21" y="178"/>
                    <a:pt x="40" y="178"/>
                  </a:cubicBezTo>
                  <a:cubicBezTo>
                    <a:pt x="59" y="178"/>
                    <a:pt x="75" y="167"/>
                    <a:pt x="85" y="151"/>
                  </a:cubicBezTo>
                  <a:cubicBezTo>
                    <a:pt x="94" y="171"/>
                    <a:pt x="115" y="178"/>
                    <a:pt x="131" y="178"/>
                  </a:cubicBezTo>
                  <a:cubicBezTo>
                    <a:pt x="178" y="178"/>
                    <a:pt x="202" y="128"/>
                    <a:pt x="202" y="117"/>
                  </a:cubicBezTo>
                  <a:cubicBezTo>
                    <a:pt x="202" y="112"/>
                    <a:pt x="197" y="114"/>
                    <a:pt x="195" y="112"/>
                  </a:cubicBezTo>
                  <a:cubicBezTo>
                    <a:pt x="189" y="112"/>
                    <a:pt x="189" y="114"/>
                    <a:pt x="187" y="119"/>
                  </a:cubicBezTo>
                  <a:cubicBezTo>
                    <a:pt x="179" y="146"/>
                    <a:pt x="155" y="167"/>
                    <a:pt x="133" y="167"/>
                  </a:cubicBezTo>
                  <a:cubicBezTo>
                    <a:pt x="117" y="167"/>
                    <a:pt x="109" y="156"/>
                    <a:pt x="109" y="141"/>
                  </a:cubicBezTo>
                  <a:cubicBezTo>
                    <a:pt x="109" y="132"/>
                    <a:pt x="118" y="95"/>
                    <a:pt x="130" y="52"/>
                  </a:cubicBezTo>
                  <a:cubicBezTo>
                    <a:pt x="138" y="21"/>
                    <a:pt x="155" y="12"/>
                    <a:pt x="168" y="12"/>
                  </a:cubicBezTo>
                  <a:cubicBezTo>
                    <a:pt x="170" y="12"/>
                    <a:pt x="181" y="12"/>
                    <a:pt x="189" y="18"/>
                  </a:cubicBezTo>
                  <a:cubicBezTo>
                    <a:pt x="178" y="21"/>
                    <a:pt x="173" y="32"/>
                    <a:pt x="173" y="39"/>
                  </a:cubicBezTo>
                  <a:cubicBezTo>
                    <a:pt x="173" y="47"/>
                    <a:pt x="178" y="53"/>
                    <a:pt x="187" y="53"/>
                  </a:cubicBezTo>
                  <a:cubicBezTo>
                    <a:pt x="196" y="53"/>
                    <a:pt x="210" y="45"/>
                    <a:pt x="210" y="29"/>
                  </a:cubicBezTo>
                  <a:cubicBezTo>
                    <a:pt x="210" y="7"/>
                    <a:pt x="184" y="0"/>
                    <a:pt x="170" y="0"/>
                  </a:cubicBezTo>
                  <a:cubicBezTo>
                    <a:pt x="149" y="0"/>
                    <a:pt x="133" y="13"/>
                    <a:pt x="125" y="29"/>
                  </a:cubicBezTo>
                  <a:cubicBezTo>
                    <a:pt x="118" y="13"/>
                    <a:pt x="99" y="0"/>
                    <a:pt x="78" y="0"/>
                  </a:cubicBezTo>
                  <a:cubicBezTo>
                    <a:pt x="34" y="0"/>
                    <a:pt x="8" y="48"/>
                    <a:pt x="8" y="61"/>
                  </a:cubicBezTo>
                  <a:cubicBezTo>
                    <a:pt x="8" y="66"/>
                    <a:pt x="12" y="64"/>
                    <a:pt x="14" y="66"/>
                  </a:cubicBezTo>
                  <a:cubicBezTo>
                    <a:pt x="21" y="66"/>
                    <a:pt x="21" y="64"/>
                    <a:pt x="22" y="60"/>
                  </a:cubicBezTo>
                  <a:cubicBezTo>
                    <a:pt x="32" y="29"/>
                    <a:pt x="58" y="12"/>
                    <a:pt x="77" y="12"/>
                  </a:cubicBezTo>
                  <a:cubicBezTo>
                    <a:pt x="90" y="12"/>
                    <a:pt x="101" y="18"/>
                    <a:pt x="101" y="37"/>
                  </a:cubicBezTo>
                  <a:cubicBezTo>
                    <a:pt x="101" y="45"/>
                    <a:pt x="96" y="64"/>
                    <a:pt x="91" y="79"/>
                  </a:cubicBezTo>
                  <a:cubicBezTo>
                    <a:pt x="87" y="96"/>
                    <a:pt x="83" y="114"/>
                    <a:pt x="78" y="13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080" bIns="1908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1" name=""/>
            <p:cNvSpPr/>
            <p:nvPr/>
          </p:nvSpPr>
          <p:spPr>
            <a:xfrm>
              <a:off x="4587840" y="3603600"/>
              <a:ext cx="52560" cy="6948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69480"/>
                <a:gd name="textAreaBottom" fmla="*/ 69840 h 69480"/>
              </a:gdLst>
              <a:ahLst/>
              <a:rect l="textAreaLeft" t="textAreaTop" r="textAreaRight" b="textAreaBottom"/>
              <a:pathLst>
                <a:path w="147" h="194">
                  <a:moveTo>
                    <a:pt x="30" y="96"/>
                  </a:moveTo>
                  <a:cubicBezTo>
                    <a:pt x="30" y="83"/>
                    <a:pt x="30" y="61"/>
                    <a:pt x="40" y="42"/>
                  </a:cubicBezTo>
                  <a:cubicBezTo>
                    <a:pt x="49" y="27"/>
                    <a:pt x="67" y="11"/>
                    <a:pt x="92" y="11"/>
                  </a:cubicBezTo>
                  <a:cubicBezTo>
                    <a:pt x="99" y="11"/>
                    <a:pt x="112" y="13"/>
                    <a:pt x="120" y="19"/>
                  </a:cubicBezTo>
                  <a:cubicBezTo>
                    <a:pt x="115" y="19"/>
                    <a:pt x="107" y="24"/>
                    <a:pt x="107" y="34"/>
                  </a:cubicBezTo>
                  <a:cubicBezTo>
                    <a:pt x="107" y="43"/>
                    <a:pt x="115" y="48"/>
                    <a:pt x="123" y="48"/>
                  </a:cubicBezTo>
                  <a:cubicBezTo>
                    <a:pt x="128" y="48"/>
                    <a:pt x="137" y="47"/>
                    <a:pt x="137" y="32"/>
                  </a:cubicBezTo>
                  <a:cubicBezTo>
                    <a:pt x="137" y="18"/>
                    <a:pt x="126" y="0"/>
                    <a:pt x="92" y="0"/>
                  </a:cubicBezTo>
                  <a:cubicBezTo>
                    <a:pt x="44" y="0"/>
                    <a:pt x="0" y="40"/>
                    <a:pt x="0" y="99"/>
                  </a:cubicBezTo>
                  <a:cubicBezTo>
                    <a:pt x="0" y="165"/>
                    <a:pt x="33" y="194"/>
                    <a:pt x="73" y="194"/>
                  </a:cubicBezTo>
                  <a:cubicBezTo>
                    <a:pt x="102" y="194"/>
                    <a:pt x="115" y="184"/>
                    <a:pt x="124" y="176"/>
                  </a:cubicBezTo>
                  <a:cubicBezTo>
                    <a:pt x="142" y="160"/>
                    <a:pt x="147" y="144"/>
                    <a:pt x="147" y="130"/>
                  </a:cubicBezTo>
                  <a:cubicBezTo>
                    <a:pt x="147" y="114"/>
                    <a:pt x="140" y="99"/>
                    <a:pt x="126" y="87"/>
                  </a:cubicBezTo>
                  <a:cubicBezTo>
                    <a:pt x="113" y="75"/>
                    <a:pt x="100" y="67"/>
                    <a:pt x="76" y="67"/>
                  </a:cubicBezTo>
                  <a:cubicBezTo>
                    <a:pt x="60" y="67"/>
                    <a:pt x="41" y="75"/>
                    <a:pt x="30" y="96"/>
                  </a:cubicBezTo>
                  <a:moveTo>
                    <a:pt x="73" y="182"/>
                  </a:moveTo>
                  <a:cubicBezTo>
                    <a:pt x="30" y="182"/>
                    <a:pt x="30" y="136"/>
                    <a:pt x="30" y="125"/>
                  </a:cubicBezTo>
                  <a:cubicBezTo>
                    <a:pt x="30" y="103"/>
                    <a:pt x="46" y="77"/>
                    <a:pt x="75" y="77"/>
                  </a:cubicBezTo>
                  <a:cubicBezTo>
                    <a:pt x="89" y="77"/>
                    <a:pt x="99" y="80"/>
                    <a:pt x="107" y="93"/>
                  </a:cubicBezTo>
                  <a:cubicBezTo>
                    <a:pt x="116" y="103"/>
                    <a:pt x="116" y="114"/>
                    <a:pt x="116" y="130"/>
                  </a:cubicBezTo>
                  <a:cubicBezTo>
                    <a:pt x="116" y="146"/>
                    <a:pt x="116" y="157"/>
                    <a:pt x="107" y="168"/>
                  </a:cubicBezTo>
                  <a:cubicBezTo>
                    <a:pt x="99" y="178"/>
                    <a:pt x="89" y="182"/>
                    <a:pt x="73" y="1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840" bIns="248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2" name=""/>
            <p:cNvSpPr/>
            <p:nvPr/>
          </p:nvSpPr>
          <p:spPr>
            <a:xfrm>
              <a:off x="4668480" y="3623760"/>
              <a:ext cx="104400" cy="103680"/>
            </a:xfrm>
            <a:custGeom>
              <a:avLst/>
              <a:gdLst>
                <a:gd name="textAreaLeft" fmla="*/ 0 w 104400"/>
                <a:gd name="textAreaRight" fmla="*/ 104760 w 104400"/>
                <a:gd name="textAreaTop" fmla="*/ 0 h 103680"/>
                <a:gd name="textAreaBottom" fmla="*/ 104040 h 103680"/>
              </a:gdLst>
              <a:ahLst/>
              <a:rect l="textAreaLeft" t="textAreaTop" r="textAreaRight" b="textAreaBottom"/>
              <a:pathLst>
                <a:path w="291" h="289">
                  <a:moveTo>
                    <a:pt x="155" y="155"/>
                  </a:moveTo>
                  <a:cubicBezTo>
                    <a:pt x="195" y="155"/>
                    <a:pt x="235" y="155"/>
                    <a:pt x="275" y="155"/>
                  </a:cubicBezTo>
                  <a:cubicBezTo>
                    <a:pt x="281" y="155"/>
                    <a:pt x="291" y="155"/>
                    <a:pt x="291" y="146"/>
                  </a:cubicBezTo>
                  <a:cubicBezTo>
                    <a:pt x="291" y="136"/>
                    <a:pt x="281" y="136"/>
                    <a:pt x="275" y="136"/>
                  </a:cubicBezTo>
                  <a:cubicBezTo>
                    <a:pt x="235" y="136"/>
                    <a:pt x="195" y="136"/>
                    <a:pt x="155" y="136"/>
                  </a:cubicBezTo>
                  <a:cubicBezTo>
                    <a:pt x="155" y="96"/>
                    <a:pt x="155" y="56"/>
                    <a:pt x="155" y="16"/>
                  </a:cubicBezTo>
                  <a:cubicBezTo>
                    <a:pt x="155" y="10"/>
                    <a:pt x="155" y="0"/>
                    <a:pt x="145" y="0"/>
                  </a:cubicBezTo>
                  <a:cubicBezTo>
                    <a:pt x="136" y="0"/>
                    <a:pt x="136" y="10"/>
                    <a:pt x="136" y="16"/>
                  </a:cubicBezTo>
                  <a:cubicBezTo>
                    <a:pt x="136" y="56"/>
                    <a:pt x="136" y="96"/>
                    <a:pt x="136" y="136"/>
                  </a:cubicBezTo>
                  <a:cubicBezTo>
                    <a:pt x="96" y="136"/>
                    <a:pt x="56" y="136"/>
                    <a:pt x="16" y="136"/>
                  </a:cubicBezTo>
                  <a:cubicBezTo>
                    <a:pt x="9" y="136"/>
                    <a:pt x="0" y="136"/>
                    <a:pt x="0" y="146"/>
                  </a:cubicBezTo>
                  <a:cubicBezTo>
                    <a:pt x="0" y="155"/>
                    <a:pt x="9" y="155"/>
                    <a:pt x="16" y="155"/>
                  </a:cubicBezTo>
                  <a:cubicBezTo>
                    <a:pt x="56" y="155"/>
                    <a:pt x="96" y="155"/>
                    <a:pt x="136" y="155"/>
                  </a:cubicBezTo>
                  <a:cubicBezTo>
                    <a:pt x="136" y="195"/>
                    <a:pt x="136" y="235"/>
                    <a:pt x="136" y="275"/>
                  </a:cubicBezTo>
                  <a:cubicBezTo>
                    <a:pt x="136" y="281"/>
                    <a:pt x="136" y="289"/>
                    <a:pt x="145" y="289"/>
                  </a:cubicBezTo>
                  <a:cubicBezTo>
                    <a:pt x="155" y="289"/>
                    <a:pt x="155" y="281"/>
                    <a:pt x="155" y="275"/>
                  </a:cubicBezTo>
                  <a:cubicBezTo>
                    <a:pt x="155" y="235"/>
                    <a:pt x="155" y="195"/>
                    <a:pt x="155" y="15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3" name=""/>
            <p:cNvSpPr/>
            <p:nvPr/>
          </p:nvSpPr>
          <p:spPr>
            <a:xfrm>
              <a:off x="4791600" y="3617640"/>
              <a:ext cx="62280" cy="93240"/>
            </a:xfrm>
            <a:custGeom>
              <a:avLst/>
              <a:gdLst>
                <a:gd name="textAreaLeft" fmla="*/ 0 w 62280"/>
                <a:gd name="textAreaRight" fmla="*/ 62640 w 62280"/>
                <a:gd name="textAreaTop" fmla="*/ 0 h 93240"/>
                <a:gd name="textAreaBottom" fmla="*/ 93600 h 93240"/>
              </a:gdLst>
              <a:ahLst/>
              <a:rect l="textAreaLeft" t="textAreaTop" r="textAreaRight" b="textAreaBottom"/>
              <a:pathLst>
                <a:path w="174" h="260">
                  <a:moveTo>
                    <a:pt x="174" y="190"/>
                  </a:moveTo>
                  <a:cubicBezTo>
                    <a:pt x="170" y="190"/>
                    <a:pt x="166" y="190"/>
                    <a:pt x="161" y="190"/>
                  </a:cubicBezTo>
                  <a:cubicBezTo>
                    <a:pt x="160" y="198"/>
                    <a:pt x="157" y="222"/>
                    <a:pt x="150" y="225"/>
                  </a:cubicBezTo>
                  <a:cubicBezTo>
                    <a:pt x="147" y="228"/>
                    <a:pt x="118" y="228"/>
                    <a:pt x="112" y="228"/>
                  </a:cubicBezTo>
                  <a:cubicBezTo>
                    <a:pt x="88" y="228"/>
                    <a:pt x="64" y="228"/>
                    <a:pt x="40" y="228"/>
                  </a:cubicBezTo>
                  <a:cubicBezTo>
                    <a:pt x="81" y="191"/>
                    <a:pt x="94" y="180"/>
                    <a:pt x="118" y="161"/>
                  </a:cubicBezTo>
                  <a:cubicBezTo>
                    <a:pt x="147" y="139"/>
                    <a:pt x="174" y="115"/>
                    <a:pt x="174" y="76"/>
                  </a:cubicBezTo>
                  <a:cubicBezTo>
                    <a:pt x="174" y="30"/>
                    <a:pt x="133" y="0"/>
                    <a:pt x="83" y="0"/>
                  </a:cubicBezTo>
                  <a:cubicBezTo>
                    <a:pt x="33" y="0"/>
                    <a:pt x="0" y="35"/>
                    <a:pt x="0" y="70"/>
                  </a:cubicBezTo>
                  <a:cubicBezTo>
                    <a:pt x="0" y="91"/>
                    <a:pt x="17" y="92"/>
                    <a:pt x="22" y="92"/>
                  </a:cubicBezTo>
                  <a:cubicBezTo>
                    <a:pt x="30" y="92"/>
                    <a:pt x="43" y="86"/>
                    <a:pt x="43" y="72"/>
                  </a:cubicBezTo>
                  <a:cubicBezTo>
                    <a:pt x="43" y="65"/>
                    <a:pt x="40" y="51"/>
                    <a:pt x="19" y="51"/>
                  </a:cubicBezTo>
                  <a:cubicBezTo>
                    <a:pt x="32" y="24"/>
                    <a:pt x="57" y="14"/>
                    <a:pt x="77" y="14"/>
                  </a:cubicBezTo>
                  <a:cubicBezTo>
                    <a:pt x="117" y="14"/>
                    <a:pt x="136" y="44"/>
                    <a:pt x="136" y="76"/>
                  </a:cubicBezTo>
                  <a:cubicBezTo>
                    <a:pt x="136" y="111"/>
                    <a:pt x="112" y="139"/>
                    <a:pt x="99" y="151"/>
                  </a:cubicBezTo>
                  <a:cubicBezTo>
                    <a:pt x="68" y="183"/>
                    <a:pt x="36" y="214"/>
                    <a:pt x="5" y="246"/>
                  </a:cubicBezTo>
                  <a:cubicBezTo>
                    <a:pt x="0" y="249"/>
                    <a:pt x="0" y="251"/>
                    <a:pt x="0" y="260"/>
                  </a:cubicBezTo>
                  <a:cubicBezTo>
                    <a:pt x="54" y="260"/>
                    <a:pt x="109" y="260"/>
                    <a:pt x="163" y="260"/>
                  </a:cubicBezTo>
                  <a:cubicBezTo>
                    <a:pt x="167" y="237"/>
                    <a:pt x="171" y="213"/>
                    <a:pt x="174" y="19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4" name=""/>
            <p:cNvSpPr/>
            <p:nvPr/>
          </p:nvSpPr>
          <p:spPr>
            <a:xfrm>
              <a:off x="3256920" y="3776760"/>
              <a:ext cx="1606320" cy="7920"/>
            </a:xfrm>
            <a:custGeom>
              <a:avLst/>
              <a:gdLst>
                <a:gd name="textAreaLeft" fmla="*/ 0 w 1606320"/>
                <a:gd name="textAreaRight" fmla="*/ 1606680 w 1606320"/>
                <a:gd name="textAreaTop" fmla="*/ 0 h 7920"/>
                <a:gd name="textAreaBottom" fmla="*/ 8280 h 7920"/>
              </a:gdLst>
              <a:ahLst/>
              <a:rect l="textAreaLeft" t="textAreaTop" r="textAreaRight" b="textAreaBottom"/>
              <a:pathLst>
                <a:path w="4463" h="23">
                  <a:moveTo>
                    <a:pt x="2231" y="23"/>
                  </a:moveTo>
                  <a:cubicBezTo>
                    <a:pt x="1487" y="23"/>
                    <a:pt x="744" y="23"/>
                    <a:pt x="0" y="23"/>
                  </a:cubicBezTo>
                  <a:cubicBezTo>
                    <a:pt x="0" y="15"/>
                    <a:pt x="0" y="8"/>
                    <a:pt x="0" y="0"/>
                  </a:cubicBezTo>
                  <a:cubicBezTo>
                    <a:pt x="1487" y="0"/>
                    <a:pt x="2975" y="0"/>
                    <a:pt x="4463" y="0"/>
                  </a:cubicBezTo>
                  <a:cubicBezTo>
                    <a:pt x="4463" y="8"/>
                    <a:pt x="4463" y="15"/>
                    <a:pt x="4463" y="23"/>
                  </a:cubicBezTo>
                  <a:cubicBezTo>
                    <a:pt x="3719" y="23"/>
                    <a:pt x="2975" y="23"/>
                    <a:pt x="2231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720" bIns="-367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5" name=""/>
            <p:cNvSpPr/>
            <p:nvPr/>
          </p:nvSpPr>
          <p:spPr>
            <a:xfrm>
              <a:off x="3629520" y="3799800"/>
              <a:ext cx="122760" cy="141120"/>
            </a:xfrm>
            <a:custGeom>
              <a:avLst/>
              <a:gdLst>
                <a:gd name="textAreaLeft" fmla="*/ 0 w 122760"/>
                <a:gd name="textAreaRight" fmla="*/ 123120 w 122760"/>
                <a:gd name="textAreaTop" fmla="*/ 0 h 141120"/>
                <a:gd name="textAreaBottom" fmla="*/ 141480 h 141120"/>
              </a:gdLst>
              <a:ahLst/>
              <a:rect l="textAreaLeft" t="textAreaTop" r="textAreaRight" b="textAreaBottom"/>
              <a:pathLst>
                <a:path w="342" h="393">
                  <a:moveTo>
                    <a:pt x="137" y="350"/>
                  </a:moveTo>
                  <a:cubicBezTo>
                    <a:pt x="112" y="299"/>
                    <a:pt x="86" y="248"/>
                    <a:pt x="61" y="197"/>
                  </a:cubicBezTo>
                  <a:cubicBezTo>
                    <a:pt x="57" y="194"/>
                    <a:pt x="57" y="190"/>
                    <a:pt x="54" y="190"/>
                  </a:cubicBezTo>
                  <a:cubicBezTo>
                    <a:pt x="53" y="190"/>
                    <a:pt x="51" y="190"/>
                    <a:pt x="48" y="194"/>
                  </a:cubicBezTo>
                  <a:cubicBezTo>
                    <a:pt x="33" y="203"/>
                    <a:pt x="19" y="213"/>
                    <a:pt x="5" y="222"/>
                  </a:cubicBezTo>
                  <a:cubicBezTo>
                    <a:pt x="0" y="226"/>
                    <a:pt x="0" y="227"/>
                    <a:pt x="0" y="229"/>
                  </a:cubicBezTo>
                  <a:cubicBezTo>
                    <a:pt x="0" y="230"/>
                    <a:pt x="1" y="234"/>
                    <a:pt x="5" y="234"/>
                  </a:cubicBezTo>
                  <a:cubicBezTo>
                    <a:pt x="6" y="234"/>
                    <a:pt x="8" y="234"/>
                    <a:pt x="13" y="230"/>
                  </a:cubicBezTo>
                  <a:cubicBezTo>
                    <a:pt x="17" y="227"/>
                    <a:pt x="29" y="219"/>
                    <a:pt x="33" y="216"/>
                  </a:cubicBezTo>
                  <a:cubicBezTo>
                    <a:pt x="62" y="272"/>
                    <a:pt x="91" y="329"/>
                    <a:pt x="120" y="385"/>
                  </a:cubicBezTo>
                  <a:cubicBezTo>
                    <a:pt x="123" y="392"/>
                    <a:pt x="123" y="393"/>
                    <a:pt x="128" y="393"/>
                  </a:cubicBezTo>
                  <a:cubicBezTo>
                    <a:pt x="133" y="393"/>
                    <a:pt x="136" y="393"/>
                    <a:pt x="141" y="385"/>
                  </a:cubicBezTo>
                  <a:cubicBezTo>
                    <a:pt x="207" y="263"/>
                    <a:pt x="273" y="140"/>
                    <a:pt x="339" y="18"/>
                  </a:cubicBezTo>
                  <a:cubicBezTo>
                    <a:pt x="342" y="13"/>
                    <a:pt x="342" y="11"/>
                    <a:pt x="342" y="10"/>
                  </a:cubicBezTo>
                  <a:cubicBezTo>
                    <a:pt x="342" y="3"/>
                    <a:pt x="336" y="0"/>
                    <a:pt x="332" y="0"/>
                  </a:cubicBezTo>
                  <a:cubicBezTo>
                    <a:pt x="326" y="0"/>
                    <a:pt x="324" y="3"/>
                    <a:pt x="321" y="8"/>
                  </a:cubicBezTo>
                  <a:cubicBezTo>
                    <a:pt x="260" y="122"/>
                    <a:pt x="199" y="236"/>
                    <a:pt x="137" y="35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6" name=""/>
            <p:cNvSpPr/>
            <p:nvPr/>
          </p:nvSpPr>
          <p:spPr>
            <a:xfrm>
              <a:off x="3749040" y="3799800"/>
              <a:ext cx="754920" cy="6480"/>
            </a:xfrm>
            <a:custGeom>
              <a:avLst/>
              <a:gdLst>
                <a:gd name="textAreaLeft" fmla="*/ 0 w 754920"/>
                <a:gd name="textAreaRight" fmla="*/ 755280 w 75492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2098" h="19">
                  <a:moveTo>
                    <a:pt x="1048" y="19"/>
                  </a:moveTo>
                  <a:cubicBezTo>
                    <a:pt x="699" y="19"/>
                    <a:pt x="350" y="19"/>
                    <a:pt x="0" y="19"/>
                  </a:cubicBezTo>
                  <a:cubicBezTo>
                    <a:pt x="0" y="13"/>
                    <a:pt x="0" y="7"/>
                    <a:pt x="0" y="0"/>
                  </a:cubicBezTo>
                  <a:cubicBezTo>
                    <a:pt x="700" y="0"/>
                    <a:pt x="1399" y="0"/>
                    <a:pt x="2098" y="0"/>
                  </a:cubicBezTo>
                  <a:cubicBezTo>
                    <a:pt x="2098" y="7"/>
                    <a:pt x="2098" y="13"/>
                    <a:pt x="2098" y="19"/>
                  </a:cubicBezTo>
                  <a:cubicBezTo>
                    <a:pt x="1748" y="19"/>
                    <a:pt x="1398" y="19"/>
                    <a:pt x="1048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7" name=""/>
            <p:cNvSpPr/>
            <p:nvPr/>
          </p:nvSpPr>
          <p:spPr>
            <a:xfrm>
              <a:off x="3756600" y="3828600"/>
              <a:ext cx="64800" cy="9648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96480"/>
                <a:gd name="textAreaBottom" fmla="*/ 96840 h 96480"/>
              </a:gdLst>
              <a:ahLst/>
              <a:rect l="textAreaLeft" t="textAreaTop" r="textAreaRight" b="textAreaBottom"/>
              <a:pathLst>
                <a:path w="181" h="269">
                  <a:moveTo>
                    <a:pt x="144" y="144"/>
                  </a:moveTo>
                  <a:cubicBezTo>
                    <a:pt x="144" y="241"/>
                    <a:pt x="95" y="256"/>
                    <a:pt x="72" y="256"/>
                  </a:cubicBezTo>
                  <a:cubicBezTo>
                    <a:pt x="63" y="256"/>
                    <a:pt x="42" y="256"/>
                    <a:pt x="31" y="243"/>
                  </a:cubicBezTo>
                  <a:cubicBezTo>
                    <a:pt x="48" y="241"/>
                    <a:pt x="48" y="229"/>
                    <a:pt x="48" y="225"/>
                  </a:cubicBezTo>
                  <a:cubicBezTo>
                    <a:pt x="48" y="216"/>
                    <a:pt x="43" y="206"/>
                    <a:pt x="31" y="206"/>
                  </a:cubicBezTo>
                  <a:cubicBezTo>
                    <a:pt x="19" y="206"/>
                    <a:pt x="11" y="214"/>
                    <a:pt x="11" y="225"/>
                  </a:cubicBezTo>
                  <a:cubicBezTo>
                    <a:pt x="11" y="253"/>
                    <a:pt x="34" y="269"/>
                    <a:pt x="72" y="269"/>
                  </a:cubicBezTo>
                  <a:cubicBezTo>
                    <a:pt x="128" y="269"/>
                    <a:pt x="181" y="216"/>
                    <a:pt x="181" y="131"/>
                  </a:cubicBezTo>
                  <a:cubicBezTo>
                    <a:pt x="181" y="35"/>
                    <a:pt x="138" y="0"/>
                    <a:pt x="91" y="0"/>
                  </a:cubicBezTo>
                  <a:cubicBezTo>
                    <a:pt x="79" y="0"/>
                    <a:pt x="51" y="2"/>
                    <a:pt x="29" y="24"/>
                  </a:cubicBezTo>
                  <a:cubicBezTo>
                    <a:pt x="16" y="37"/>
                    <a:pt x="0" y="53"/>
                    <a:pt x="0" y="88"/>
                  </a:cubicBezTo>
                  <a:cubicBezTo>
                    <a:pt x="0" y="138"/>
                    <a:pt x="40" y="174"/>
                    <a:pt x="87" y="174"/>
                  </a:cubicBezTo>
                  <a:cubicBezTo>
                    <a:pt x="117" y="174"/>
                    <a:pt x="135" y="154"/>
                    <a:pt x="144" y="136"/>
                  </a:cubicBezTo>
                  <a:cubicBezTo>
                    <a:pt x="144" y="139"/>
                    <a:pt x="144" y="141"/>
                    <a:pt x="144" y="144"/>
                  </a:cubicBezTo>
                  <a:moveTo>
                    <a:pt x="88" y="163"/>
                  </a:moveTo>
                  <a:cubicBezTo>
                    <a:pt x="72" y="163"/>
                    <a:pt x="58" y="158"/>
                    <a:pt x="47" y="141"/>
                  </a:cubicBezTo>
                  <a:cubicBezTo>
                    <a:pt x="39" y="126"/>
                    <a:pt x="39" y="109"/>
                    <a:pt x="39" y="88"/>
                  </a:cubicBezTo>
                  <a:cubicBezTo>
                    <a:pt x="39" y="66"/>
                    <a:pt x="39" y="50"/>
                    <a:pt x="50" y="34"/>
                  </a:cubicBezTo>
                  <a:cubicBezTo>
                    <a:pt x="59" y="19"/>
                    <a:pt x="72" y="11"/>
                    <a:pt x="93" y="11"/>
                  </a:cubicBezTo>
                  <a:cubicBezTo>
                    <a:pt x="112" y="11"/>
                    <a:pt x="125" y="24"/>
                    <a:pt x="130" y="35"/>
                  </a:cubicBezTo>
                  <a:cubicBezTo>
                    <a:pt x="141" y="51"/>
                    <a:pt x="143" y="78"/>
                    <a:pt x="143" y="93"/>
                  </a:cubicBezTo>
                  <a:cubicBezTo>
                    <a:pt x="143" y="144"/>
                    <a:pt x="112" y="163"/>
                    <a:pt x="88" y="16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8" name=""/>
            <p:cNvSpPr/>
            <p:nvPr/>
          </p:nvSpPr>
          <p:spPr>
            <a:xfrm>
              <a:off x="3836880" y="3860280"/>
              <a:ext cx="74880" cy="63360"/>
            </a:xfrm>
            <a:custGeom>
              <a:avLst/>
              <a:gdLst>
                <a:gd name="textAreaLeft" fmla="*/ 0 w 74880"/>
                <a:gd name="textAreaRight" fmla="*/ 75240 w 74880"/>
                <a:gd name="textAreaTop" fmla="*/ 0 h 63360"/>
                <a:gd name="textAreaBottom" fmla="*/ 63720 h 63360"/>
              </a:gdLst>
              <a:ahLst/>
              <a:rect l="textAreaLeft" t="textAreaTop" r="textAreaRight" b="textAreaBottom"/>
              <a:pathLst>
                <a:path w="209" h="177">
                  <a:moveTo>
                    <a:pt x="78" y="131"/>
                  </a:moveTo>
                  <a:cubicBezTo>
                    <a:pt x="75" y="145"/>
                    <a:pt x="62" y="166"/>
                    <a:pt x="41" y="166"/>
                  </a:cubicBezTo>
                  <a:cubicBezTo>
                    <a:pt x="40" y="166"/>
                    <a:pt x="28" y="166"/>
                    <a:pt x="20" y="160"/>
                  </a:cubicBezTo>
                  <a:cubicBezTo>
                    <a:pt x="36" y="155"/>
                    <a:pt x="36" y="141"/>
                    <a:pt x="36" y="139"/>
                  </a:cubicBezTo>
                  <a:cubicBezTo>
                    <a:pt x="36" y="129"/>
                    <a:pt x="30" y="125"/>
                    <a:pt x="22" y="125"/>
                  </a:cubicBezTo>
                  <a:cubicBezTo>
                    <a:pt x="11" y="125"/>
                    <a:pt x="0" y="134"/>
                    <a:pt x="0" y="149"/>
                  </a:cubicBezTo>
                  <a:cubicBezTo>
                    <a:pt x="0" y="168"/>
                    <a:pt x="20" y="177"/>
                    <a:pt x="40" y="177"/>
                  </a:cubicBezTo>
                  <a:cubicBezTo>
                    <a:pt x="59" y="177"/>
                    <a:pt x="75" y="166"/>
                    <a:pt x="84" y="149"/>
                  </a:cubicBezTo>
                  <a:cubicBezTo>
                    <a:pt x="94" y="169"/>
                    <a:pt x="115" y="177"/>
                    <a:pt x="131" y="177"/>
                  </a:cubicBezTo>
                  <a:cubicBezTo>
                    <a:pt x="177" y="177"/>
                    <a:pt x="201" y="128"/>
                    <a:pt x="201" y="117"/>
                  </a:cubicBezTo>
                  <a:cubicBezTo>
                    <a:pt x="201" y="112"/>
                    <a:pt x="197" y="113"/>
                    <a:pt x="195" y="112"/>
                  </a:cubicBezTo>
                  <a:cubicBezTo>
                    <a:pt x="188" y="112"/>
                    <a:pt x="188" y="113"/>
                    <a:pt x="187" y="118"/>
                  </a:cubicBezTo>
                  <a:cubicBezTo>
                    <a:pt x="179" y="145"/>
                    <a:pt x="155" y="166"/>
                    <a:pt x="132" y="166"/>
                  </a:cubicBezTo>
                  <a:cubicBezTo>
                    <a:pt x="116" y="166"/>
                    <a:pt x="108" y="155"/>
                    <a:pt x="108" y="141"/>
                  </a:cubicBezTo>
                  <a:cubicBezTo>
                    <a:pt x="108" y="129"/>
                    <a:pt x="118" y="94"/>
                    <a:pt x="129" y="51"/>
                  </a:cubicBezTo>
                  <a:cubicBezTo>
                    <a:pt x="137" y="21"/>
                    <a:pt x="155" y="11"/>
                    <a:pt x="168" y="11"/>
                  </a:cubicBezTo>
                  <a:cubicBezTo>
                    <a:pt x="169" y="11"/>
                    <a:pt x="180" y="11"/>
                    <a:pt x="188" y="16"/>
                  </a:cubicBezTo>
                  <a:cubicBezTo>
                    <a:pt x="177" y="19"/>
                    <a:pt x="172" y="30"/>
                    <a:pt x="172" y="38"/>
                  </a:cubicBezTo>
                  <a:cubicBezTo>
                    <a:pt x="172" y="46"/>
                    <a:pt x="178" y="53"/>
                    <a:pt x="187" y="53"/>
                  </a:cubicBezTo>
                  <a:cubicBezTo>
                    <a:pt x="196" y="53"/>
                    <a:pt x="209" y="45"/>
                    <a:pt x="209" y="29"/>
                  </a:cubicBezTo>
                  <a:cubicBezTo>
                    <a:pt x="209" y="6"/>
                    <a:pt x="184" y="0"/>
                    <a:pt x="169" y="0"/>
                  </a:cubicBezTo>
                  <a:cubicBezTo>
                    <a:pt x="148" y="0"/>
                    <a:pt x="134" y="13"/>
                    <a:pt x="124" y="27"/>
                  </a:cubicBezTo>
                  <a:cubicBezTo>
                    <a:pt x="118" y="11"/>
                    <a:pt x="99" y="0"/>
                    <a:pt x="78" y="0"/>
                  </a:cubicBezTo>
                  <a:cubicBezTo>
                    <a:pt x="33" y="0"/>
                    <a:pt x="8" y="48"/>
                    <a:pt x="8" y="61"/>
                  </a:cubicBezTo>
                  <a:cubicBezTo>
                    <a:pt x="8" y="66"/>
                    <a:pt x="12" y="64"/>
                    <a:pt x="14" y="66"/>
                  </a:cubicBezTo>
                  <a:cubicBezTo>
                    <a:pt x="20" y="66"/>
                    <a:pt x="20" y="64"/>
                    <a:pt x="22" y="59"/>
                  </a:cubicBezTo>
                  <a:cubicBezTo>
                    <a:pt x="32" y="27"/>
                    <a:pt x="57" y="11"/>
                    <a:pt x="76" y="11"/>
                  </a:cubicBezTo>
                  <a:cubicBezTo>
                    <a:pt x="89" y="11"/>
                    <a:pt x="100" y="18"/>
                    <a:pt x="100" y="37"/>
                  </a:cubicBezTo>
                  <a:cubicBezTo>
                    <a:pt x="100" y="45"/>
                    <a:pt x="96" y="64"/>
                    <a:pt x="91" y="78"/>
                  </a:cubicBezTo>
                  <a:cubicBezTo>
                    <a:pt x="87" y="96"/>
                    <a:pt x="82" y="113"/>
                    <a:pt x="78" y="13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720" bIns="187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9" name=""/>
            <p:cNvSpPr/>
            <p:nvPr/>
          </p:nvSpPr>
          <p:spPr>
            <a:xfrm>
              <a:off x="3930480" y="3814920"/>
              <a:ext cx="50400" cy="66960"/>
            </a:xfrm>
            <a:custGeom>
              <a:avLst/>
              <a:gdLst>
                <a:gd name="textAreaLeft" fmla="*/ 0 w 50400"/>
                <a:gd name="textAreaRight" fmla="*/ 50760 w 50400"/>
                <a:gd name="textAreaTop" fmla="*/ 0 h 66960"/>
                <a:gd name="textAreaBottom" fmla="*/ 67320 h 66960"/>
              </a:gdLst>
              <a:ahLst/>
              <a:rect l="textAreaLeft" t="textAreaTop" r="textAreaRight" b="textAreaBottom"/>
              <a:pathLst>
                <a:path w="141" h="187">
                  <a:moveTo>
                    <a:pt x="141" y="132"/>
                  </a:moveTo>
                  <a:cubicBezTo>
                    <a:pt x="137" y="132"/>
                    <a:pt x="133" y="132"/>
                    <a:pt x="128" y="132"/>
                  </a:cubicBezTo>
                  <a:cubicBezTo>
                    <a:pt x="128" y="139"/>
                    <a:pt x="125" y="155"/>
                    <a:pt x="120" y="158"/>
                  </a:cubicBezTo>
                  <a:cubicBezTo>
                    <a:pt x="119" y="160"/>
                    <a:pt x="95" y="160"/>
                    <a:pt x="90" y="160"/>
                  </a:cubicBezTo>
                  <a:cubicBezTo>
                    <a:pt x="72" y="160"/>
                    <a:pt x="54" y="160"/>
                    <a:pt x="36" y="160"/>
                  </a:cubicBezTo>
                  <a:cubicBezTo>
                    <a:pt x="55" y="147"/>
                    <a:pt x="76" y="131"/>
                    <a:pt x="92" y="120"/>
                  </a:cubicBezTo>
                  <a:cubicBezTo>
                    <a:pt x="117" y="102"/>
                    <a:pt x="141" y="86"/>
                    <a:pt x="141" y="56"/>
                  </a:cubicBezTo>
                  <a:cubicBezTo>
                    <a:pt x="141" y="21"/>
                    <a:pt x="106" y="0"/>
                    <a:pt x="66" y="0"/>
                  </a:cubicBezTo>
                  <a:cubicBezTo>
                    <a:pt x="29" y="0"/>
                    <a:pt x="0" y="22"/>
                    <a:pt x="0" y="49"/>
                  </a:cubicBezTo>
                  <a:cubicBezTo>
                    <a:pt x="0" y="64"/>
                    <a:pt x="13" y="67"/>
                    <a:pt x="16" y="67"/>
                  </a:cubicBezTo>
                  <a:cubicBezTo>
                    <a:pt x="24" y="67"/>
                    <a:pt x="34" y="62"/>
                    <a:pt x="34" y="49"/>
                  </a:cubicBezTo>
                  <a:cubicBezTo>
                    <a:pt x="34" y="40"/>
                    <a:pt x="26" y="35"/>
                    <a:pt x="18" y="33"/>
                  </a:cubicBezTo>
                  <a:cubicBezTo>
                    <a:pt x="26" y="21"/>
                    <a:pt x="42" y="13"/>
                    <a:pt x="61" y="13"/>
                  </a:cubicBezTo>
                  <a:cubicBezTo>
                    <a:pt x="88" y="13"/>
                    <a:pt x="111" y="29"/>
                    <a:pt x="111" y="56"/>
                  </a:cubicBezTo>
                  <a:cubicBezTo>
                    <a:pt x="111" y="80"/>
                    <a:pt x="95" y="97"/>
                    <a:pt x="72" y="116"/>
                  </a:cubicBezTo>
                  <a:cubicBezTo>
                    <a:pt x="49" y="136"/>
                    <a:pt x="26" y="155"/>
                    <a:pt x="4" y="174"/>
                  </a:cubicBezTo>
                  <a:cubicBezTo>
                    <a:pt x="2" y="177"/>
                    <a:pt x="0" y="177"/>
                    <a:pt x="0" y="179"/>
                  </a:cubicBezTo>
                  <a:cubicBezTo>
                    <a:pt x="0" y="181"/>
                    <a:pt x="0" y="184"/>
                    <a:pt x="0" y="187"/>
                  </a:cubicBezTo>
                  <a:cubicBezTo>
                    <a:pt x="44" y="187"/>
                    <a:pt x="88" y="187"/>
                    <a:pt x="132" y="187"/>
                  </a:cubicBezTo>
                  <a:cubicBezTo>
                    <a:pt x="135" y="169"/>
                    <a:pt x="138" y="150"/>
                    <a:pt x="141" y="13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0" name=""/>
            <p:cNvSpPr/>
            <p:nvPr/>
          </p:nvSpPr>
          <p:spPr>
            <a:xfrm>
              <a:off x="4015800" y="3884040"/>
              <a:ext cx="95400" cy="6480"/>
            </a:xfrm>
            <a:custGeom>
              <a:avLst/>
              <a:gdLst>
                <a:gd name="textAreaLeft" fmla="*/ 0 w 95400"/>
                <a:gd name="textAreaRight" fmla="*/ 95760 w 9540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266" h="19">
                  <a:moveTo>
                    <a:pt x="250" y="19"/>
                  </a:moveTo>
                  <a:cubicBezTo>
                    <a:pt x="256" y="19"/>
                    <a:pt x="266" y="19"/>
                    <a:pt x="266" y="9"/>
                  </a:cubicBezTo>
                  <a:cubicBezTo>
                    <a:pt x="266" y="0"/>
                    <a:pt x="258" y="0"/>
                    <a:pt x="250" y="0"/>
                  </a:cubicBezTo>
                  <a:cubicBezTo>
                    <a:pt x="172" y="0"/>
                    <a:pt x="94" y="0"/>
                    <a:pt x="16" y="0"/>
                  </a:cubicBezTo>
                  <a:cubicBezTo>
                    <a:pt x="10" y="0"/>
                    <a:pt x="0" y="0"/>
                    <a:pt x="0" y="9"/>
                  </a:cubicBezTo>
                  <a:cubicBezTo>
                    <a:pt x="0" y="19"/>
                    <a:pt x="10" y="19"/>
                    <a:pt x="16" y="19"/>
                  </a:cubicBezTo>
                  <a:cubicBezTo>
                    <a:pt x="94" y="19"/>
                    <a:pt x="172" y="19"/>
                    <a:pt x="250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1" name=""/>
            <p:cNvSpPr/>
            <p:nvPr/>
          </p:nvSpPr>
          <p:spPr>
            <a:xfrm>
              <a:off x="4135680" y="3828600"/>
              <a:ext cx="62280" cy="93600"/>
            </a:xfrm>
            <a:custGeom>
              <a:avLst/>
              <a:gdLst>
                <a:gd name="textAreaLeft" fmla="*/ 0 w 62280"/>
                <a:gd name="textAreaRight" fmla="*/ 62640 w 62280"/>
                <a:gd name="textAreaTop" fmla="*/ 0 h 93600"/>
                <a:gd name="textAreaBottom" fmla="*/ 93960 h 93600"/>
              </a:gdLst>
              <a:ahLst/>
              <a:rect l="textAreaLeft" t="textAreaTop" r="textAreaRight" b="textAreaBottom"/>
              <a:pathLst>
                <a:path w="174" h="261">
                  <a:moveTo>
                    <a:pt x="174" y="190"/>
                  </a:moveTo>
                  <a:cubicBezTo>
                    <a:pt x="170" y="190"/>
                    <a:pt x="166" y="190"/>
                    <a:pt x="161" y="190"/>
                  </a:cubicBezTo>
                  <a:cubicBezTo>
                    <a:pt x="160" y="198"/>
                    <a:pt x="157" y="221"/>
                    <a:pt x="150" y="225"/>
                  </a:cubicBezTo>
                  <a:cubicBezTo>
                    <a:pt x="147" y="227"/>
                    <a:pt x="118" y="227"/>
                    <a:pt x="112" y="227"/>
                  </a:cubicBezTo>
                  <a:cubicBezTo>
                    <a:pt x="88" y="227"/>
                    <a:pt x="64" y="227"/>
                    <a:pt x="40" y="227"/>
                  </a:cubicBezTo>
                  <a:cubicBezTo>
                    <a:pt x="81" y="192"/>
                    <a:pt x="94" y="181"/>
                    <a:pt x="118" y="162"/>
                  </a:cubicBezTo>
                  <a:cubicBezTo>
                    <a:pt x="147" y="139"/>
                    <a:pt x="174" y="114"/>
                    <a:pt x="174" y="77"/>
                  </a:cubicBezTo>
                  <a:cubicBezTo>
                    <a:pt x="174" y="29"/>
                    <a:pt x="133" y="0"/>
                    <a:pt x="83" y="0"/>
                  </a:cubicBezTo>
                  <a:cubicBezTo>
                    <a:pt x="33" y="0"/>
                    <a:pt x="0" y="35"/>
                    <a:pt x="0" y="70"/>
                  </a:cubicBezTo>
                  <a:cubicBezTo>
                    <a:pt x="0" y="91"/>
                    <a:pt x="17" y="93"/>
                    <a:pt x="21" y="93"/>
                  </a:cubicBezTo>
                  <a:cubicBezTo>
                    <a:pt x="30" y="93"/>
                    <a:pt x="43" y="86"/>
                    <a:pt x="43" y="72"/>
                  </a:cubicBezTo>
                  <a:cubicBezTo>
                    <a:pt x="43" y="64"/>
                    <a:pt x="40" y="51"/>
                    <a:pt x="19" y="51"/>
                  </a:cubicBezTo>
                  <a:cubicBezTo>
                    <a:pt x="32" y="22"/>
                    <a:pt x="57" y="14"/>
                    <a:pt x="77" y="14"/>
                  </a:cubicBezTo>
                  <a:cubicBezTo>
                    <a:pt x="117" y="14"/>
                    <a:pt x="136" y="45"/>
                    <a:pt x="136" y="77"/>
                  </a:cubicBezTo>
                  <a:cubicBezTo>
                    <a:pt x="136" y="110"/>
                    <a:pt x="112" y="138"/>
                    <a:pt x="99" y="152"/>
                  </a:cubicBezTo>
                  <a:cubicBezTo>
                    <a:pt x="68" y="183"/>
                    <a:pt x="36" y="215"/>
                    <a:pt x="5" y="246"/>
                  </a:cubicBezTo>
                  <a:cubicBezTo>
                    <a:pt x="0" y="249"/>
                    <a:pt x="0" y="249"/>
                    <a:pt x="0" y="261"/>
                  </a:cubicBezTo>
                  <a:cubicBezTo>
                    <a:pt x="54" y="261"/>
                    <a:pt x="109" y="261"/>
                    <a:pt x="163" y="261"/>
                  </a:cubicBezTo>
                  <a:cubicBezTo>
                    <a:pt x="167" y="237"/>
                    <a:pt x="170" y="214"/>
                    <a:pt x="174" y="19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2" name=""/>
            <p:cNvSpPr/>
            <p:nvPr/>
          </p:nvSpPr>
          <p:spPr>
            <a:xfrm>
              <a:off x="4214520" y="3860280"/>
              <a:ext cx="75240" cy="63360"/>
            </a:xfrm>
            <a:custGeom>
              <a:avLst/>
              <a:gdLst>
                <a:gd name="textAreaLeft" fmla="*/ 0 w 75240"/>
                <a:gd name="textAreaRight" fmla="*/ 75600 w 75240"/>
                <a:gd name="textAreaTop" fmla="*/ 0 h 63360"/>
                <a:gd name="textAreaBottom" fmla="*/ 63720 h 63360"/>
              </a:gdLst>
              <a:ahLst/>
              <a:rect l="textAreaLeft" t="textAreaTop" r="textAreaRight" b="textAreaBottom"/>
              <a:pathLst>
                <a:path w="210" h="177">
                  <a:moveTo>
                    <a:pt x="78" y="131"/>
                  </a:moveTo>
                  <a:cubicBezTo>
                    <a:pt x="75" y="145"/>
                    <a:pt x="62" y="166"/>
                    <a:pt x="42" y="166"/>
                  </a:cubicBezTo>
                  <a:cubicBezTo>
                    <a:pt x="40" y="166"/>
                    <a:pt x="29" y="166"/>
                    <a:pt x="21" y="160"/>
                  </a:cubicBezTo>
                  <a:cubicBezTo>
                    <a:pt x="37" y="155"/>
                    <a:pt x="38" y="141"/>
                    <a:pt x="38" y="139"/>
                  </a:cubicBezTo>
                  <a:cubicBezTo>
                    <a:pt x="38" y="129"/>
                    <a:pt x="32" y="125"/>
                    <a:pt x="22" y="125"/>
                  </a:cubicBezTo>
                  <a:cubicBezTo>
                    <a:pt x="11" y="125"/>
                    <a:pt x="0" y="134"/>
                    <a:pt x="0" y="149"/>
                  </a:cubicBezTo>
                  <a:cubicBezTo>
                    <a:pt x="0" y="168"/>
                    <a:pt x="22" y="177"/>
                    <a:pt x="42" y="177"/>
                  </a:cubicBezTo>
                  <a:cubicBezTo>
                    <a:pt x="59" y="177"/>
                    <a:pt x="75" y="166"/>
                    <a:pt x="85" y="149"/>
                  </a:cubicBezTo>
                  <a:cubicBezTo>
                    <a:pt x="94" y="169"/>
                    <a:pt x="117" y="177"/>
                    <a:pt x="131" y="177"/>
                  </a:cubicBezTo>
                  <a:cubicBezTo>
                    <a:pt x="178" y="177"/>
                    <a:pt x="202" y="128"/>
                    <a:pt x="202" y="117"/>
                  </a:cubicBezTo>
                  <a:cubicBezTo>
                    <a:pt x="202" y="112"/>
                    <a:pt x="197" y="112"/>
                    <a:pt x="195" y="112"/>
                  </a:cubicBezTo>
                  <a:cubicBezTo>
                    <a:pt x="189" y="112"/>
                    <a:pt x="189" y="113"/>
                    <a:pt x="187" y="118"/>
                  </a:cubicBezTo>
                  <a:cubicBezTo>
                    <a:pt x="179" y="145"/>
                    <a:pt x="155" y="166"/>
                    <a:pt x="133" y="166"/>
                  </a:cubicBezTo>
                  <a:cubicBezTo>
                    <a:pt x="118" y="166"/>
                    <a:pt x="109" y="155"/>
                    <a:pt x="109" y="141"/>
                  </a:cubicBezTo>
                  <a:cubicBezTo>
                    <a:pt x="109" y="129"/>
                    <a:pt x="118" y="94"/>
                    <a:pt x="130" y="51"/>
                  </a:cubicBezTo>
                  <a:cubicBezTo>
                    <a:pt x="138" y="21"/>
                    <a:pt x="155" y="11"/>
                    <a:pt x="168" y="11"/>
                  </a:cubicBezTo>
                  <a:cubicBezTo>
                    <a:pt x="170" y="11"/>
                    <a:pt x="181" y="11"/>
                    <a:pt x="190" y="16"/>
                  </a:cubicBezTo>
                  <a:cubicBezTo>
                    <a:pt x="178" y="19"/>
                    <a:pt x="173" y="30"/>
                    <a:pt x="173" y="38"/>
                  </a:cubicBezTo>
                  <a:cubicBezTo>
                    <a:pt x="173" y="46"/>
                    <a:pt x="180" y="53"/>
                    <a:pt x="189" y="53"/>
                  </a:cubicBezTo>
                  <a:cubicBezTo>
                    <a:pt x="198" y="53"/>
                    <a:pt x="210" y="45"/>
                    <a:pt x="210" y="29"/>
                  </a:cubicBezTo>
                  <a:cubicBezTo>
                    <a:pt x="210" y="6"/>
                    <a:pt x="186" y="0"/>
                    <a:pt x="170" y="0"/>
                  </a:cubicBezTo>
                  <a:cubicBezTo>
                    <a:pt x="150" y="0"/>
                    <a:pt x="134" y="13"/>
                    <a:pt x="125" y="27"/>
                  </a:cubicBezTo>
                  <a:cubicBezTo>
                    <a:pt x="118" y="11"/>
                    <a:pt x="101" y="0"/>
                    <a:pt x="78" y="0"/>
                  </a:cubicBezTo>
                  <a:cubicBezTo>
                    <a:pt x="34" y="0"/>
                    <a:pt x="8" y="48"/>
                    <a:pt x="8" y="61"/>
                  </a:cubicBezTo>
                  <a:cubicBezTo>
                    <a:pt x="8" y="66"/>
                    <a:pt x="14" y="66"/>
                    <a:pt x="16" y="66"/>
                  </a:cubicBezTo>
                  <a:cubicBezTo>
                    <a:pt x="21" y="66"/>
                    <a:pt x="21" y="64"/>
                    <a:pt x="22" y="59"/>
                  </a:cubicBezTo>
                  <a:cubicBezTo>
                    <a:pt x="32" y="27"/>
                    <a:pt x="58" y="11"/>
                    <a:pt x="77" y="11"/>
                  </a:cubicBezTo>
                  <a:cubicBezTo>
                    <a:pt x="90" y="11"/>
                    <a:pt x="101" y="18"/>
                    <a:pt x="101" y="37"/>
                  </a:cubicBezTo>
                  <a:cubicBezTo>
                    <a:pt x="101" y="45"/>
                    <a:pt x="96" y="64"/>
                    <a:pt x="93" y="78"/>
                  </a:cubicBezTo>
                  <a:cubicBezTo>
                    <a:pt x="88" y="96"/>
                    <a:pt x="83" y="113"/>
                    <a:pt x="78" y="13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720" bIns="187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3" name=""/>
            <p:cNvSpPr/>
            <p:nvPr/>
          </p:nvSpPr>
          <p:spPr>
            <a:xfrm>
              <a:off x="4309560" y="3835080"/>
              <a:ext cx="103680" cy="103680"/>
            </a:xfrm>
            <a:custGeom>
              <a:avLst/>
              <a:gdLst>
                <a:gd name="textAreaLeft" fmla="*/ 0 w 103680"/>
                <a:gd name="textAreaRight" fmla="*/ 104040 w 103680"/>
                <a:gd name="textAreaTop" fmla="*/ 0 h 103680"/>
                <a:gd name="textAreaBottom" fmla="*/ 104040 h 103680"/>
              </a:gdLst>
              <a:ahLst/>
              <a:rect l="textAreaLeft" t="textAreaTop" r="textAreaRight" b="textAreaBottom"/>
              <a:pathLst>
                <a:path w="289" h="289">
                  <a:moveTo>
                    <a:pt x="154" y="155"/>
                  </a:moveTo>
                  <a:cubicBezTo>
                    <a:pt x="194" y="155"/>
                    <a:pt x="235" y="155"/>
                    <a:pt x="275" y="155"/>
                  </a:cubicBezTo>
                  <a:cubicBezTo>
                    <a:pt x="280" y="155"/>
                    <a:pt x="289" y="155"/>
                    <a:pt x="289" y="145"/>
                  </a:cubicBezTo>
                  <a:cubicBezTo>
                    <a:pt x="289" y="136"/>
                    <a:pt x="280" y="136"/>
                    <a:pt x="275" y="136"/>
                  </a:cubicBezTo>
                  <a:cubicBezTo>
                    <a:pt x="235" y="136"/>
                    <a:pt x="194" y="136"/>
                    <a:pt x="154" y="136"/>
                  </a:cubicBezTo>
                  <a:cubicBezTo>
                    <a:pt x="154" y="95"/>
                    <a:pt x="154" y="55"/>
                    <a:pt x="154" y="14"/>
                  </a:cubicBezTo>
                  <a:cubicBezTo>
                    <a:pt x="154" y="9"/>
                    <a:pt x="154" y="0"/>
                    <a:pt x="144" y="0"/>
                  </a:cubicBezTo>
                  <a:cubicBezTo>
                    <a:pt x="134" y="0"/>
                    <a:pt x="134" y="9"/>
                    <a:pt x="134" y="14"/>
                  </a:cubicBezTo>
                  <a:cubicBezTo>
                    <a:pt x="134" y="55"/>
                    <a:pt x="134" y="95"/>
                    <a:pt x="134" y="136"/>
                  </a:cubicBezTo>
                  <a:cubicBezTo>
                    <a:pt x="94" y="136"/>
                    <a:pt x="54" y="136"/>
                    <a:pt x="14" y="136"/>
                  </a:cubicBezTo>
                  <a:cubicBezTo>
                    <a:pt x="8" y="136"/>
                    <a:pt x="0" y="136"/>
                    <a:pt x="0" y="145"/>
                  </a:cubicBezTo>
                  <a:cubicBezTo>
                    <a:pt x="0" y="155"/>
                    <a:pt x="8" y="155"/>
                    <a:pt x="14" y="155"/>
                  </a:cubicBezTo>
                  <a:cubicBezTo>
                    <a:pt x="54" y="155"/>
                    <a:pt x="94" y="155"/>
                    <a:pt x="134" y="155"/>
                  </a:cubicBezTo>
                  <a:cubicBezTo>
                    <a:pt x="134" y="195"/>
                    <a:pt x="134" y="235"/>
                    <a:pt x="134" y="275"/>
                  </a:cubicBezTo>
                  <a:cubicBezTo>
                    <a:pt x="134" y="279"/>
                    <a:pt x="134" y="289"/>
                    <a:pt x="144" y="289"/>
                  </a:cubicBezTo>
                  <a:cubicBezTo>
                    <a:pt x="154" y="289"/>
                    <a:pt x="154" y="281"/>
                    <a:pt x="154" y="275"/>
                  </a:cubicBezTo>
                  <a:cubicBezTo>
                    <a:pt x="154" y="235"/>
                    <a:pt x="154" y="195"/>
                    <a:pt x="154" y="15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4" name=""/>
            <p:cNvSpPr/>
            <p:nvPr/>
          </p:nvSpPr>
          <p:spPr>
            <a:xfrm>
              <a:off x="4430880" y="3828600"/>
              <a:ext cx="65520" cy="96480"/>
            </a:xfrm>
            <a:custGeom>
              <a:avLst/>
              <a:gdLst>
                <a:gd name="textAreaLeft" fmla="*/ 0 w 65520"/>
                <a:gd name="textAreaRight" fmla="*/ 65880 w 65520"/>
                <a:gd name="textAreaTop" fmla="*/ 0 h 96480"/>
                <a:gd name="textAreaBottom" fmla="*/ 96840 h 96480"/>
              </a:gdLst>
              <a:ahLst/>
              <a:rect l="textAreaLeft" t="textAreaTop" r="textAreaRight" b="textAreaBottom"/>
              <a:pathLst>
                <a:path w="183" h="269">
                  <a:moveTo>
                    <a:pt x="87" y="130"/>
                  </a:moveTo>
                  <a:cubicBezTo>
                    <a:pt x="117" y="130"/>
                    <a:pt x="140" y="150"/>
                    <a:pt x="140" y="193"/>
                  </a:cubicBezTo>
                  <a:cubicBezTo>
                    <a:pt x="140" y="241"/>
                    <a:pt x="111" y="256"/>
                    <a:pt x="88" y="256"/>
                  </a:cubicBezTo>
                  <a:cubicBezTo>
                    <a:pt x="72" y="256"/>
                    <a:pt x="39" y="253"/>
                    <a:pt x="21" y="229"/>
                  </a:cubicBezTo>
                  <a:cubicBezTo>
                    <a:pt x="40" y="229"/>
                    <a:pt x="45" y="216"/>
                    <a:pt x="45" y="206"/>
                  </a:cubicBezTo>
                  <a:cubicBezTo>
                    <a:pt x="45" y="195"/>
                    <a:pt x="36" y="185"/>
                    <a:pt x="23" y="185"/>
                  </a:cubicBezTo>
                  <a:cubicBezTo>
                    <a:pt x="12" y="185"/>
                    <a:pt x="0" y="192"/>
                    <a:pt x="0" y="208"/>
                  </a:cubicBezTo>
                  <a:cubicBezTo>
                    <a:pt x="0" y="245"/>
                    <a:pt x="42" y="269"/>
                    <a:pt x="90" y="269"/>
                  </a:cubicBezTo>
                  <a:cubicBezTo>
                    <a:pt x="144" y="269"/>
                    <a:pt x="183" y="232"/>
                    <a:pt x="183" y="193"/>
                  </a:cubicBezTo>
                  <a:cubicBezTo>
                    <a:pt x="183" y="163"/>
                    <a:pt x="157" y="131"/>
                    <a:pt x="114" y="123"/>
                  </a:cubicBezTo>
                  <a:cubicBezTo>
                    <a:pt x="156" y="107"/>
                    <a:pt x="170" y="78"/>
                    <a:pt x="170" y="54"/>
                  </a:cubicBezTo>
                  <a:cubicBezTo>
                    <a:pt x="170" y="24"/>
                    <a:pt x="134" y="0"/>
                    <a:pt x="90" y="0"/>
                  </a:cubicBezTo>
                  <a:cubicBezTo>
                    <a:pt x="46" y="0"/>
                    <a:pt x="13" y="21"/>
                    <a:pt x="13" y="53"/>
                  </a:cubicBezTo>
                  <a:cubicBezTo>
                    <a:pt x="13" y="66"/>
                    <a:pt x="21" y="74"/>
                    <a:pt x="34" y="74"/>
                  </a:cubicBezTo>
                  <a:cubicBezTo>
                    <a:pt x="45" y="74"/>
                    <a:pt x="53" y="64"/>
                    <a:pt x="53" y="54"/>
                  </a:cubicBezTo>
                  <a:cubicBezTo>
                    <a:pt x="53" y="42"/>
                    <a:pt x="45" y="34"/>
                    <a:pt x="34" y="34"/>
                  </a:cubicBezTo>
                  <a:cubicBezTo>
                    <a:pt x="47" y="16"/>
                    <a:pt x="74" y="11"/>
                    <a:pt x="88" y="11"/>
                  </a:cubicBezTo>
                  <a:cubicBezTo>
                    <a:pt x="108" y="11"/>
                    <a:pt x="132" y="21"/>
                    <a:pt x="132" y="54"/>
                  </a:cubicBezTo>
                  <a:cubicBezTo>
                    <a:pt x="132" y="70"/>
                    <a:pt x="127" y="90"/>
                    <a:pt x="116" y="101"/>
                  </a:cubicBezTo>
                  <a:cubicBezTo>
                    <a:pt x="103" y="117"/>
                    <a:pt x="92" y="117"/>
                    <a:pt x="72" y="118"/>
                  </a:cubicBezTo>
                  <a:cubicBezTo>
                    <a:pt x="63" y="118"/>
                    <a:pt x="61" y="118"/>
                    <a:pt x="60" y="120"/>
                  </a:cubicBezTo>
                  <a:cubicBezTo>
                    <a:pt x="59" y="122"/>
                    <a:pt x="56" y="120"/>
                    <a:pt x="56" y="125"/>
                  </a:cubicBezTo>
                  <a:cubicBezTo>
                    <a:pt x="56" y="130"/>
                    <a:pt x="60" y="130"/>
                    <a:pt x="66" y="130"/>
                  </a:cubicBezTo>
                  <a:cubicBezTo>
                    <a:pt x="73" y="130"/>
                    <a:pt x="80" y="130"/>
                    <a:pt x="87" y="13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5" name=""/>
            <p:cNvSpPr/>
            <p:nvPr/>
          </p:nvSpPr>
          <p:spPr>
            <a:xfrm>
              <a:off x="4944240" y="3713400"/>
              <a:ext cx="134280" cy="134280"/>
            </a:xfrm>
            <a:custGeom>
              <a:avLst/>
              <a:gdLst>
                <a:gd name="textAreaLeft" fmla="*/ 0 w 134280"/>
                <a:gd name="textAreaRight" fmla="*/ 134640 w 134280"/>
                <a:gd name="textAreaTop" fmla="*/ 0 h 134280"/>
                <a:gd name="textAreaBottom" fmla="*/ 134640 h 134280"/>
              </a:gdLst>
              <a:ahLst/>
              <a:rect l="textAreaLeft" t="textAreaTop" r="textAreaRight" b="textAreaBottom"/>
              <a:pathLst>
                <a:path w="374" h="374">
                  <a:moveTo>
                    <a:pt x="198" y="199"/>
                  </a:moveTo>
                  <a:cubicBezTo>
                    <a:pt x="250" y="199"/>
                    <a:pt x="303" y="199"/>
                    <a:pt x="355" y="199"/>
                  </a:cubicBezTo>
                  <a:cubicBezTo>
                    <a:pt x="363" y="199"/>
                    <a:pt x="374" y="199"/>
                    <a:pt x="374" y="187"/>
                  </a:cubicBezTo>
                  <a:cubicBezTo>
                    <a:pt x="374" y="176"/>
                    <a:pt x="363" y="176"/>
                    <a:pt x="355" y="176"/>
                  </a:cubicBezTo>
                  <a:cubicBezTo>
                    <a:pt x="303" y="176"/>
                    <a:pt x="250" y="176"/>
                    <a:pt x="198" y="176"/>
                  </a:cubicBezTo>
                  <a:cubicBezTo>
                    <a:pt x="198" y="124"/>
                    <a:pt x="198" y="72"/>
                    <a:pt x="198" y="20"/>
                  </a:cubicBezTo>
                  <a:cubicBezTo>
                    <a:pt x="198" y="12"/>
                    <a:pt x="198" y="0"/>
                    <a:pt x="187" y="0"/>
                  </a:cubicBezTo>
                  <a:cubicBezTo>
                    <a:pt x="176" y="0"/>
                    <a:pt x="176" y="12"/>
                    <a:pt x="176" y="20"/>
                  </a:cubicBezTo>
                  <a:cubicBezTo>
                    <a:pt x="176" y="72"/>
                    <a:pt x="176" y="124"/>
                    <a:pt x="176" y="176"/>
                  </a:cubicBezTo>
                  <a:cubicBezTo>
                    <a:pt x="124" y="176"/>
                    <a:pt x="71" y="176"/>
                    <a:pt x="19" y="176"/>
                  </a:cubicBezTo>
                  <a:cubicBezTo>
                    <a:pt x="11" y="176"/>
                    <a:pt x="0" y="176"/>
                    <a:pt x="0" y="187"/>
                  </a:cubicBezTo>
                  <a:cubicBezTo>
                    <a:pt x="0" y="199"/>
                    <a:pt x="11" y="199"/>
                    <a:pt x="19" y="199"/>
                  </a:cubicBezTo>
                  <a:cubicBezTo>
                    <a:pt x="71" y="199"/>
                    <a:pt x="124" y="199"/>
                    <a:pt x="176" y="199"/>
                  </a:cubicBezTo>
                  <a:cubicBezTo>
                    <a:pt x="176" y="251"/>
                    <a:pt x="176" y="303"/>
                    <a:pt x="176" y="355"/>
                  </a:cubicBezTo>
                  <a:cubicBezTo>
                    <a:pt x="176" y="363"/>
                    <a:pt x="176" y="374"/>
                    <a:pt x="187" y="374"/>
                  </a:cubicBezTo>
                  <a:cubicBezTo>
                    <a:pt x="198" y="374"/>
                    <a:pt x="198" y="363"/>
                    <a:pt x="198" y="355"/>
                  </a:cubicBezTo>
                  <a:cubicBezTo>
                    <a:pt x="198" y="303"/>
                    <a:pt x="198" y="251"/>
                    <a:pt x="198" y="19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6" name=""/>
            <p:cNvSpPr/>
            <p:nvPr/>
          </p:nvSpPr>
          <p:spPr>
            <a:xfrm>
              <a:off x="5320080" y="3658320"/>
              <a:ext cx="51480" cy="93600"/>
            </a:xfrm>
            <a:custGeom>
              <a:avLst/>
              <a:gdLst>
                <a:gd name="textAreaLeft" fmla="*/ 0 w 51480"/>
                <a:gd name="textAreaRight" fmla="*/ 51840 w 51480"/>
                <a:gd name="textAreaTop" fmla="*/ 0 h 93600"/>
                <a:gd name="textAreaBottom" fmla="*/ 93960 h 93600"/>
              </a:gdLst>
              <a:ahLst/>
              <a:rect l="textAreaLeft" t="textAreaTop" r="textAreaRight" b="textAreaBottom"/>
              <a:pathLst>
                <a:path w="144" h="261">
                  <a:moveTo>
                    <a:pt x="90" y="10"/>
                  </a:moveTo>
                  <a:cubicBezTo>
                    <a:pt x="90" y="0"/>
                    <a:pt x="90" y="0"/>
                    <a:pt x="79" y="0"/>
                  </a:cubicBezTo>
                  <a:cubicBezTo>
                    <a:pt x="53" y="24"/>
                    <a:pt x="18" y="24"/>
                    <a:pt x="0" y="24"/>
                  </a:cubicBezTo>
                  <a:cubicBezTo>
                    <a:pt x="0" y="29"/>
                    <a:pt x="0" y="34"/>
                    <a:pt x="0" y="38"/>
                  </a:cubicBezTo>
                  <a:cubicBezTo>
                    <a:pt x="10" y="38"/>
                    <a:pt x="37" y="38"/>
                    <a:pt x="58" y="27"/>
                  </a:cubicBezTo>
                  <a:cubicBezTo>
                    <a:pt x="58" y="94"/>
                    <a:pt x="58" y="161"/>
                    <a:pt x="58" y="229"/>
                  </a:cubicBezTo>
                  <a:cubicBezTo>
                    <a:pt x="58" y="241"/>
                    <a:pt x="58" y="246"/>
                    <a:pt x="20" y="246"/>
                  </a:cubicBezTo>
                  <a:cubicBezTo>
                    <a:pt x="14" y="246"/>
                    <a:pt x="9" y="246"/>
                    <a:pt x="4" y="246"/>
                  </a:cubicBezTo>
                  <a:cubicBezTo>
                    <a:pt x="4" y="251"/>
                    <a:pt x="4" y="256"/>
                    <a:pt x="4" y="261"/>
                  </a:cubicBezTo>
                  <a:cubicBezTo>
                    <a:pt x="12" y="259"/>
                    <a:pt x="60" y="259"/>
                    <a:pt x="74" y="259"/>
                  </a:cubicBezTo>
                  <a:cubicBezTo>
                    <a:pt x="87" y="259"/>
                    <a:pt x="136" y="259"/>
                    <a:pt x="144" y="261"/>
                  </a:cubicBezTo>
                  <a:cubicBezTo>
                    <a:pt x="144" y="256"/>
                    <a:pt x="144" y="251"/>
                    <a:pt x="144" y="246"/>
                  </a:cubicBezTo>
                  <a:cubicBezTo>
                    <a:pt x="140" y="246"/>
                    <a:pt x="135" y="246"/>
                    <a:pt x="130" y="246"/>
                  </a:cubicBezTo>
                  <a:cubicBezTo>
                    <a:pt x="90" y="246"/>
                    <a:pt x="90" y="241"/>
                    <a:pt x="90" y="229"/>
                  </a:cubicBezTo>
                  <a:cubicBezTo>
                    <a:pt x="90" y="156"/>
                    <a:pt x="90" y="83"/>
                    <a:pt x="90" y="1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7" name=""/>
            <p:cNvSpPr/>
            <p:nvPr/>
          </p:nvSpPr>
          <p:spPr>
            <a:xfrm>
              <a:off x="5159520" y="3776760"/>
              <a:ext cx="371160" cy="7920"/>
            </a:xfrm>
            <a:custGeom>
              <a:avLst/>
              <a:gdLst>
                <a:gd name="textAreaLeft" fmla="*/ 0 w 371160"/>
                <a:gd name="textAreaRight" fmla="*/ 371520 w 371160"/>
                <a:gd name="textAreaTop" fmla="*/ 0 h 7920"/>
                <a:gd name="textAreaBottom" fmla="*/ 8280 h 7920"/>
              </a:gdLst>
              <a:ahLst/>
              <a:rect l="textAreaLeft" t="textAreaTop" r="textAreaRight" b="textAreaBottom"/>
              <a:pathLst>
                <a:path w="1032" h="23">
                  <a:moveTo>
                    <a:pt x="517" y="23"/>
                  </a:moveTo>
                  <a:cubicBezTo>
                    <a:pt x="345" y="23"/>
                    <a:pt x="172" y="23"/>
                    <a:pt x="0" y="23"/>
                  </a:cubicBezTo>
                  <a:cubicBezTo>
                    <a:pt x="0" y="15"/>
                    <a:pt x="0" y="8"/>
                    <a:pt x="0" y="0"/>
                  </a:cubicBezTo>
                  <a:cubicBezTo>
                    <a:pt x="344" y="0"/>
                    <a:pt x="688" y="0"/>
                    <a:pt x="1032" y="0"/>
                  </a:cubicBezTo>
                  <a:cubicBezTo>
                    <a:pt x="1032" y="8"/>
                    <a:pt x="1032" y="15"/>
                    <a:pt x="1032" y="23"/>
                  </a:cubicBezTo>
                  <a:cubicBezTo>
                    <a:pt x="860" y="23"/>
                    <a:pt x="688" y="23"/>
                    <a:pt x="517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720" bIns="-367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8" name=""/>
            <p:cNvSpPr/>
            <p:nvPr/>
          </p:nvSpPr>
          <p:spPr>
            <a:xfrm>
              <a:off x="5167080" y="3872520"/>
              <a:ext cx="64800" cy="9612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96120"/>
                <a:gd name="textAreaBottom" fmla="*/ 96480 h 96120"/>
              </a:gdLst>
              <a:ahLst/>
              <a:rect l="textAreaLeft" t="textAreaTop" r="textAreaRight" b="textAreaBottom"/>
              <a:pathLst>
                <a:path w="181" h="268">
                  <a:moveTo>
                    <a:pt x="86" y="129"/>
                  </a:moveTo>
                  <a:cubicBezTo>
                    <a:pt x="117" y="129"/>
                    <a:pt x="139" y="150"/>
                    <a:pt x="139" y="191"/>
                  </a:cubicBezTo>
                  <a:cubicBezTo>
                    <a:pt x="139" y="241"/>
                    <a:pt x="110" y="255"/>
                    <a:pt x="88" y="255"/>
                  </a:cubicBezTo>
                  <a:cubicBezTo>
                    <a:pt x="72" y="255"/>
                    <a:pt x="38" y="250"/>
                    <a:pt x="21" y="228"/>
                  </a:cubicBezTo>
                  <a:cubicBezTo>
                    <a:pt x="40" y="226"/>
                    <a:pt x="43" y="214"/>
                    <a:pt x="43" y="206"/>
                  </a:cubicBezTo>
                  <a:cubicBezTo>
                    <a:pt x="43" y="193"/>
                    <a:pt x="35" y="183"/>
                    <a:pt x="22" y="183"/>
                  </a:cubicBezTo>
                  <a:cubicBezTo>
                    <a:pt x="11" y="183"/>
                    <a:pt x="0" y="191"/>
                    <a:pt x="0" y="207"/>
                  </a:cubicBezTo>
                  <a:cubicBezTo>
                    <a:pt x="0" y="244"/>
                    <a:pt x="41" y="268"/>
                    <a:pt x="89" y="268"/>
                  </a:cubicBezTo>
                  <a:cubicBezTo>
                    <a:pt x="144" y="268"/>
                    <a:pt x="181" y="231"/>
                    <a:pt x="181" y="191"/>
                  </a:cubicBezTo>
                  <a:cubicBezTo>
                    <a:pt x="181" y="161"/>
                    <a:pt x="157" y="131"/>
                    <a:pt x="113" y="121"/>
                  </a:cubicBezTo>
                  <a:cubicBezTo>
                    <a:pt x="153" y="107"/>
                    <a:pt x="169" y="78"/>
                    <a:pt x="169" y="54"/>
                  </a:cubicBezTo>
                  <a:cubicBezTo>
                    <a:pt x="169" y="22"/>
                    <a:pt x="133" y="0"/>
                    <a:pt x="89" y="0"/>
                  </a:cubicBezTo>
                  <a:cubicBezTo>
                    <a:pt x="46" y="0"/>
                    <a:pt x="13" y="20"/>
                    <a:pt x="13" y="52"/>
                  </a:cubicBezTo>
                  <a:cubicBezTo>
                    <a:pt x="13" y="65"/>
                    <a:pt x="21" y="73"/>
                    <a:pt x="33" y="73"/>
                  </a:cubicBezTo>
                  <a:cubicBezTo>
                    <a:pt x="45" y="73"/>
                    <a:pt x="53" y="63"/>
                    <a:pt x="53" y="52"/>
                  </a:cubicBezTo>
                  <a:cubicBezTo>
                    <a:pt x="53" y="41"/>
                    <a:pt x="45" y="33"/>
                    <a:pt x="33" y="32"/>
                  </a:cubicBezTo>
                  <a:cubicBezTo>
                    <a:pt x="46" y="16"/>
                    <a:pt x="73" y="11"/>
                    <a:pt x="88" y="11"/>
                  </a:cubicBezTo>
                  <a:cubicBezTo>
                    <a:pt x="105" y="11"/>
                    <a:pt x="131" y="19"/>
                    <a:pt x="131" y="54"/>
                  </a:cubicBezTo>
                  <a:cubicBezTo>
                    <a:pt x="131" y="70"/>
                    <a:pt x="125" y="87"/>
                    <a:pt x="115" y="100"/>
                  </a:cubicBezTo>
                  <a:cubicBezTo>
                    <a:pt x="102" y="115"/>
                    <a:pt x="91" y="116"/>
                    <a:pt x="72" y="116"/>
                  </a:cubicBezTo>
                  <a:cubicBezTo>
                    <a:pt x="62" y="118"/>
                    <a:pt x="61" y="118"/>
                    <a:pt x="59" y="118"/>
                  </a:cubicBezTo>
                  <a:cubicBezTo>
                    <a:pt x="57" y="118"/>
                    <a:pt x="54" y="119"/>
                    <a:pt x="54" y="123"/>
                  </a:cubicBezTo>
                  <a:cubicBezTo>
                    <a:pt x="54" y="129"/>
                    <a:pt x="59" y="129"/>
                    <a:pt x="65" y="129"/>
                  </a:cubicBezTo>
                  <a:cubicBezTo>
                    <a:pt x="72" y="129"/>
                    <a:pt x="79" y="129"/>
                    <a:pt x="86" y="1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9" name=""/>
            <p:cNvSpPr/>
            <p:nvPr/>
          </p:nvSpPr>
          <p:spPr>
            <a:xfrm>
              <a:off x="5252760" y="3900600"/>
              <a:ext cx="57240" cy="60480"/>
            </a:xfrm>
            <a:custGeom>
              <a:avLst/>
              <a:gdLst>
                <a:gd name="textAreaLeft" fmla="*/ 0 w 57240"/>
                <a:gd name="textAreaRight" fmla="*/ 57600 w 57240"/>
                <a:gd name="textAreaTop" fmla="*/ 0 h 60480"/>
                <a:gd name="textAreaBottom" fmla="*/ 60840 h 60480"/>
              </a:gdLst>
              <a:ahLst/>
              <a:rect l="textAreaLeft" t="textAreaTop" r="textAreaRight" b="textAreaBottom"/>
              <a:pathLst>
                <a:path w="160" h="169">
                  <a:moveTo>
                    <a:pt x="91" y="85"/>
                  </a:moveTo>
                  <a:cubicBezTo>
                    <a:pt x="125" y="70"/>
                    <a:pt x="139" y="64"/>
                    <a:pt x="149" y="61"/>
                  </a:cubicBezTo>
                  <a:cubicBezTo>
                    <a:pt x="155" y="57"/>
                    <a:pt x="160" y="56"/>
                    <a:pt x="160" y="48"/>
                  </a:cubicBezTo>
                  <a:cubicBezTo>
                    <a:pt x="160" y="41"/>
                    <a:pt x="155" y="35"/>
                    <a:pt x="147" y="35"/>
                  </a:cubicBezTo>
                  <a:cubicBezTo>
                    <a:pt x="144" y="35"/>
                    <a:pt x="144" y="35"/>
                    <a:pt x="139" y="38"/>
                  </a:cubicBezTo>
                  <a:cubicBezTo>
                    <a:pt x="121" y="50"/>
                    <a:pt x="103" y="63"/>
                    <a:pt x="85" y="75"/>
                  </a:cubicBezTo>
                  <a:cubicBezTo>
                    <a:pt x="87" y="55"/>
                    <a:pt x="89" y="36"/>
                    <a:pt x="91" y="16"/>
                  </a:cubicBezTo>
                  <a:cubicBezTo>
                    <a:pt x="93" y="9"/>
                    <a:pt x="91" y="0"/>
                    <a:pt x="80" y="0"/>
                  </a:cubicBezTo>
                  <a:cubicBezTo>
                    <a:pt x="75" y="0"/>
                    <a:pt x="67" y="3"/>
                    <a:pt x="67" y="11"/>
                  </a:cubicBezTo>
                  <a:cubicBezTo>
                    <a:pt x="67" y="14"/>
                    <a:pt x="69" y="27"/>
                    <a:pt x="69" y="30"/>
                  </a:cubicBezTo>
                  <a:cubicBezTo>
                    <a:pt x="71" y="37"/>
                    <a:pt x="74" y="65"/>
                    <a:pt x="74" y="75"/>
                  </a:cubicBezTo>
                  <a:cubicBezTo>
                    <a:pt x="56" y="63"/>
                    <a:pt x="39" y="50"/>
                    <a:pt x="21" y="38"/>
                  </a:cubicBezTo>
                  <a:cubicBezTo>
                    <a:pt x="16" y="37"/>
                    <a:pt x="16" y="35"/>
                    <a:pt x="11" y="35"/>
                  </a:cubicBezTo>
                  <a:cubicBezTo>
                    <a:pt x="5" y="35"/>
                    <a:pt x="0" y="41"/>
                    <a:pt x="0" y="48"/>
                  </a:cubicBezTo>
                  <a:cubicBezTo>
                    <a:pt x="0" y="56"/>
                    <a:pt x="5" y="57"/>
                    <a:pt x="8" y="59"/>
                  </a:cubicBezTo>
                  <a:cubicBezTo>
                    <a:pt x="28" y="67"/>
                    <a:pt x="48" y="75"/>
                    <a:pt x="67" y="83"/>
                  </a:cubicBezTo>
                  <a:cubicBezTo>
                    <a:pt x="35" y="97"/>
                    <a:pt x="21" y="104"/>
                    <a:pt x="11" y="109"/>
                  </a:cubicBezTo>
                  <a:cubicBezTo>
                    <a:pt x="3" y="112"/>
                    <a:pt x="0" y="113"/>
                    <a:pt x="0" y="120"/>
                  </a:cubicBezTo>
                  <a:cubicBezTo>
                    <a:pt x="0" y="128"/>
                    <a:pt x="5" y="132"/>
                    <a:pt x="11" y="132"/>
                  </a:cubicBezTo>
                  <a:cubicBezTo>
                    <a:pt x="15" y="132"/>
                    <a:pt x="16" y="132"/>
                    <a:pt x="21" y="129"/>
                  </a:cubicBezTo>
                  <a:cubicBezTo>
                    <a:pt x="39" y="118"/>
                    <a:pt x="56" y="106"/>
                    <a:pt x="74" y="94"/>
                  </a:cubicBezTo>
                  <a:cubicBezTo>
                    <a:pt x="72" y="115"/>
                    <a:pt x="70" y="136"/>
                    <a:pt x="67" y="156"/>
                  </a:cubicBezTo>
                  <a:cubicBezTo>
                    <a:pt x="67" y="166"/>
                    <a:pt x="75" y="169"/>
                    <a:pt x="80" y="169"/>
                  </a:cubicBezTo>
                  <a:cubicBezTo>
                    <a:pt x="85" y="169"/>
                    <a:pt x="91" y="166"/>
                    <a:pt x="91" y="156"/>
                  </a:cubicBezTo>
                  <a:cubicBezTo>
                    <a:pt x="91" y="153"/>
                    <a:pt x="90" y="142"/>
                    <a:pt x="90" y="137"/>
                  </a:cubicBezTo>
                  <a:cubicBezTo>
                    <a:pt x="90" y="131"/>
                    <a:pt x="87" y="102"/>
                    <a:pt x="85" y="94"/>
                  </a:cubicBezTo>
                  <a:cubicBezTo>
                    <a:pt x="101" y="104"/>
                    <a:pt x="117" y="114"/>
                    <a:pt x="133" y="125"/>
                  </a:cubicBezTo>
                  <a:cubicBezTo>
                    <a:pt x="143" y="132"/>
                    <a:pt x="144" y="132"/>
                    <a:pt x="147" y="132"/>
                  </a:cubicBezTo>
                  <a:cubicBezTo>
                    <a:pt x="155" y="132"/>
                    <a:pt x="160" y="128"/>
                    <a:pt x="160" y="120"/>
                  </a:cubicBezTo>
                  <a:cubicBezTo>
                    <a:pt x="160" y="112"/>
                    <a:pt x="155" y="110"/>
                    <a:pt x="152" y="109"/>
                  </a:cubicBezTo>
                  <a:cubicBezTo>
                    <a:pt x="132" y="101"/>
                    <a:pt x="112" y="93"/>
                    <a:pt x="91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840" bIns="1584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90" name=""/>
            <p:cNvSpPr/>
            <p:nvPr/>
          </p:nvSpPr>
          <p:spPr>
            <a:xfrm>
              <a:off x="5331600" y="3872520"/>
              <a:ext cx="62640" cy="96120"/>
            </a:xfrm>
            <a:custGeom>
              <a:avLst/>
              <a:gdLst>
                <a:gd name="textAreaLeft" fmla="*/ 0 w 62640"/>
                <a:gd name="textAreaRight" fmla="*/ 63000 w 62640"/>
                <a:gd name="textAreaTop" fmla="*/ 0 h 96120"/>
                <a:gd name="textAreaBottom" fmla="*/ 96480 h 96120"/>
              </a:gdLst>
              <a:ahLst/>
              <a:rect l="textAreaLeft" t="textAreaTop" r="textAreaRight" b="textAreaBottom"/>
              <a:pathLst>
                <a:path w="175" h="268">
                  <a:moveTo>
                    <a:pt x="37" y="41"/>
                  </a:moveTo>
                  <a:cubicBezTo>
                    <a:pt x="58" y="46"/>
                    <a:pt x="69" y="46"/>
                    <a:pt x="76" y="46"/>
                  </a:cubicBezTo>
                  <a:cubicBezTo>
                    <a:pt x="127" y="46"/>
                    <a:pt x="159" y="11"/>
                    <a:pt x="159" y="4"/>
                  </a:cubicBezTo>
                  <a:cubicBezTo>
                    <a:pt x="159" y="1"/>
                    <a:pt x="156" y="0"/>
                    <a:pt x="154" y="0"/>
                  </a:cubicBezTo>
                  <a:cubicBezTo>
                    <a:pt x="152" y="0"/>
                    <a:pt x="152" y="0"/>
                    <a:pt x="151" y="1"/>
                  </a:cubicBezTo>
                  <a:cubicBezTo>
                    <a:pt x="141" y="4"/>
                    <a:pt x="120" y="12"/>
                    <a:pt x="92" y="12"/>
                  </a:cubicBezTo>
                  <a:cubicBezTo>
                    <a:pt x="80" y="12"/>
                    <a:pt x="60" y="11"/>
                    <a:pt x="34" y="1"/>
                  </a:cubicBezTo>
                  <a:cubicBezTo>
                    <a:pt x="29" y="0"/>
                    <a:pt x="29" y="0"/>
                    <a:pt x="28" y="0"/>
                  </a:cubicBezTo>
                  <a:cubicBezTo>
                    <a:pt x="23" y="0"/>
                    <a:pt x="23" y="4"/>
                    <a:pt x="23" y="9"/>
                  </a:cubicBezTo>
                  <a:cubicBezTo>
                    <a:pt x="23" y="48"/>
                    <a:pt x="23" y="87"/>
                    <a:pt x="23" y="126"/>
                  </a:cubicBezTo>
                  <a:cubicBezTo>
                    <a:pt x="23" y="132"/>
                    <a:pt x="23" y="137"/>
                    <a:pt x="29" y="137"/>
                  </a:cubicBezTo>
                  <a:cubicBezTo>
                    <a:pt x="32" y="137"/>
                    <a:pt x="34" y="137"/>
                    <a:pt x="37" y="132"/>
                  </a:cubicBezTo>
                  <a:cubicBezTo>
                    <a:pt x="55" y="110"/>
                    <a:pt x="79" y="107"/>
                    <a:pt x="92" y="107"/>
                  </a:cubicBezTo>
                  <a:cubicBezTo>
                    <a:pt x="116" y="107"/>
                    <a:pt x="127" y="126"/>
                    <a:pt x="128" y="129"/>
                  </a:cubicBezTo>
                  <a:cubicBezTo>
                    <a:pt x="135" y="142"/>
                    <a:pt x="138" y="156"/>
                    <a:pt x="138" y="180"/>
                  </a:cubicBezTo>
                  <a:cubicBezTo>
                    <a:pt x="138" y="191"/>
                    <a:pt x="138" y="214"/>
                    <a:pt x="125" y="231"/>
                  </a:cubicBezTo>
                  <a:cubicBezTo>
                    <a:pt x="116" y="246"/>
                    <a:pt x="100" y="255"/>
                    <a:pt x="80" y="255"/>
                  </a:cubicBezTo>
                  <a:cubicBezTo>
                    <a:pt x="55" y="255"/>
                    <a:pt x="28" y="241"/>
                    <a:pt x="18" y="215"/>
                  </a:cubicBezTo>
                  <a:cubicBezTo>
                    <a:pt x="32" y="217"/>
                    <a:pt x="40" y="206"/>
                    <a:pt x="40" y="196"/>
                  </a:cubicBezTo>
                  <a:cubicBezTo>
                    <a:pt x="40" y="179"/>
                    <a:pt x="26" y="175"/>
                    <a:pt x="21" y="175"/>
                  </a:cubicBezTo>
                  <a:cubicBezTo>
                    <a:pt x="20" y="175"/>
                    <a:pt x="0" y="175"/>
                    <a:pt x="0" y="198"/>
                  </a:cubicBezTo>
                  <a:cubicBezTo>
                    <a:pt x="0" y="233"/>
                    <a:pt x="34" y="268"/>
                    <a:pt x="80" y="268"/>
                  </a:cubicBezTo>
                  <a:cubicBezTo>
                    <a:pt x="132" y="268"/>
                    <a:pt x="175" y="230"/>
                    <a:pt x="175" y="182"/>
                  </a:cubicBezTo>
                  <a:cubicBezTo>
                    <a:pt x="175" y="137"/>
                    <a:pt x="141" y="95"/>
                    <a:pt x="92" y="95"/>
                  </a:cubicBezTo>
                  <a:cubicBezTo>
                    <a:pt x="76" y="95"/>
                    <a:pt x="55" y="100"/>
                    <a:pt x="37" y="115"/>
                  </a:cubicBezTo>
                  <a:cubicBezTo>
                    <a:pt x="37" y="90"/>
                    <a:pt x="37" y="66"/>
                    <a:pt x="37" y="4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91" name=""/>
            <p:cNvSpPr/>
            <p:nvPr/>
          </p:nvSpPr>
          <p:spPr>
            <a:xfrm>
              <a:off x="5437080" y="3790800"/>
              <a:ext cx="50400" cy="66960"/>
            </a:xfrm>
            <a:custGeom>
              <a:avLst/>
              <a:gdLst>
                <a:gd name="textAreaLeft" fmla="*/ 0 w 50400"/>
                <a:gd name="textAreaRight" fmla="*/ 50760 w 50400"/>
                <a:gd name="textAreaTop" fmla="*/ 0 h 66960"/>
                <a:gd name="textAreaBottom" fmla="*/ 67320 h 66960"/>
              </a:gdLst>
              <a:ahLst/>
              <a:rect l="textAreaLeft" t="textAreaTop" r="textAreaRight" b="textAreaBottom"/>
              <a:pathLst>
                <a:path w="141" h="187">
                  <a:moveTo>
                    <a:pt x="141" y="132"/>
                  </a:moveTo>
                  <a:cubicBezTo>
                    <a:pt x="137" y="132"/>
                    <a:pt x="132" y="132"/>
                    <a:pt x="128" y="132"/>
                  </a:cubicBezTo>
                  <a:cubicBezTo>
                    <a:pt x="128" y="139"/>
                    <a:pt x="125" y="156"/>
                    <a:pt x="120" y="158"/>
                  </a:cubicBezTo>
                  <a:cubicBezTo>
                    <a:pt x="118" y="159"/>
                    <a:pt x="94" y="159"/>
                    <a:pt x="90" y="159"/>
                  </a:cubicBezTo>
                  <a:cubicBezTo>
                    <a:pt x="72" y="159"/>
                    <a:pt x="53" y="159"/>
                    <a:pt x="35" y="159"/>
                  </a:cubicBezTo>
                  <a:cubicBezTo>
                    <a:pt x="55" y="147"/>
                    <a:pt x="75" y="131"/>
                    <a:pt x="91" y="119"/>
                  </a:cubicBezTo>
                  <a:cubicBezTo>
                    <a:pt x="117" y="102"/>
                    <a:pt x="141" y="86"/>
                    <a:pt x="141" y="56"/>
                  </a:cubicBezTo>
                  <a:cubicBezTo>
                    <a:pt x="141" y="20"/>
                    <a:pt x="106" y="0"/>
                    <a:pt x="66" y="0"/>
                  </a:cubicBezTo>
                  <a:cubicBezTo>
                    <a:pt x="29" y="0"/>
                    <a:pt x="0" y="22"/>
                    <a:pt x="0" y="49"/>
                  </a:cubicBezTo>
                  <a:cubicBezTo>
                    <a:pt x="0" y="64"/>
                    <a:pt x="13" y="67"/>
                    <a:pt x="16" y="67"/>
                  </a:cubicBezTo>
                  <a:cubicBezTo>
                    <a:pt x="24" y="67"/>
                    <a:pt x="34" y="62"/>
                    <a:pt x="34" y="51"/>
                  </a:cubicBezTo>
                  <a:cubicBezTo>
                    <a:pt x="34" y="40"/>
                    <a:pt x="26" y="35"/>
                    <a:pt x="18" y="33"/>
                  </a:cubicBezTo>
                  <a:cubicBezTo>
                    <a:pt x="26" y="20"/>
                    <a:pt x="42" y="12"/>
                    <a:pt x="61" y="12"/>
                  </a:cubicBezTo>
                  <a:cubicBezTo>
                    <a:pt x="88" y="12"/>
                    <a:pt x="110" y="28"/>
                    <a:pt x="110" y="56"/>
                  </a:cubicBezTo>
                  <a:cubicBezTo>
                    <a:pt x="110" y="80"/>
                    <a:pt x="94" y="97"/>
                    <a:pt x="72" y="116"/>
                  </a:cubicBezTo>
                  <a:cubicBezTo>
                    <a:pt x="49" y="135"/>
                    <a:pt x="26" y="155"/>
                    <a:pt x="3" y="174"/>
                  </a:cubicBezTo>
                  <a:cubicBezTo>
                    <a:pt x="2" y="177"/>
                    <a:pt x="0" y="177"/>
                    <a:pt x="0" y="179"/>
                  </a:cubicBezTo>
                  <a:cubicBezTo>
                    <a:pt x="0" y="181"/>
                    <a:pt x="0" y="184"/>
                    <a:pt x="0" y="187"/>
                  </a:cubicBezTo>
                  <a:cubicBezTo>
                    <a:pt x="44" y="187"/>
                    <a:pt x="88" y="187"/>
                    <a:pt x="131" y="187"/>
                  </a:cubicBezTo>
                  <a:cubicBezTo>
                    <a:pt x="134" y="168"/>
                    <a:pt x="138" y="150"/>
                    <a:pt x="141" y="13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92" name=""/>
            <p:cNvSpPr/>
            <p:nvPr/>
          </p:nvSpPr>
          <p:spPr>
            <a:xfrm>
              <a:off x="5428080" y="3869640"/>
              <a:ext cx="68400" cy="4680"/>
            </a:xfrm>
            <a:custGeom>
              <a:avLst/>
              <a:gdLst>
                <a:gd name="textAreaLeft" fmla="*/ 0 w 68400"/>
                <a:gd name="textAreaRight" fmla="*/ 68760 w 68400"/>
                <a:gd name="textAreaTop" fmla="*/ 0 h 4680"/>
                <a:gd name="textAreaBottom" fmla="*/ 5040 h 4680"/>
              </a:gdLst>
              <a:ahLst/>
              <a:rect l="textAreaLeft" t="textAreaTop" r="textAreaRight" b="textAreaBottom"/>
              <a:pathLst>
                <a:path w="191" h="14">
                  <a:moveTo>
                    <a:pt x="95" y="14"/>
                  </a:moveTo>
                  <a:cubicBezTo>
                    <a:pt x="64" y="14"/>
                    <a:pt x="32" y="14"/>
                    <a:pt x="0" y="14"/>
                  </a:cubicBezTo>
                  <a:cubicBezTo>
                    <a:pt x="0" y="9"/>
                    <a:pt x="0" y="4"/>
                    <a:pt x="0" y="0"/>
                  </a:cubicBezTo>
                  <a:cubicBezTo>
                    <a:pt x="64" y="0"/>
                    <a:pt x="127" y="0"/>
                    <a:pt x="191" y="0"/>
                  </a:cubicBezTo>
                  <a:cubicBezTo>
                    <a:pt x="191" y="4"/>
                    <a:pt x="191" y="9"/>
                    <a:pt x="191" y="14"/>
                  </a:cubicBezTo>
                  <a:cubicBezTo>
                    <a:pt x="159" y="14"/>
                    <a:pt x="127" y="14"/>
                    <a:pt x="95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9960" bIns="-399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93" name=""/>
            <p:cNvSpPr/>
            <p:nvPr/>
          </p:nvSpPr>
          <p:spPr>
            <a:xfrm>
              <a:off x="5436000" y="3884040"/>
              <a:ext cx="52560" cy="6840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68400"/>
                <a:gd name="textAreaBottom" fmla="*/ 68760 h 68400"/>
              </a:gdLst>
              <a:ahLst/>
              <a:rect l="textAreaLeft" t="textAreaTop" r="textAreaRight" b="textAreaBottom"/>
              <a:pathLst>
                <a:path w="147" h="191">
                  <a:moveTo>
                    <a:pt x="70" y="92"/>
                  </a:moveTo>
                  <a:cubicBezTo>
                    <a:pt x="96" y="92"/>
                    <a:pt x="113" y="108"/>
                    <a:pt x="113" y="137"/>
                  </a:cubicBezTo>
                  <a:cubicBezTo>
                    <a:pt x="113" y="166"/>
                    <a:pt x="96" y="180"/>
                    <a:pt x="70" y="180"/>
                  </a:cubicBezTo>
                  <a:cubicBezTo>
                    <a:pt x="67" y="180"/>
                    <a:pt x="34" y="180"/>
                    <a:pt x="21" y="166"/>
                  </a:cubicBezTo>
                  <a:cubicBezTo>
                    <a:pt x="32" y="164"/>
                    <a:pt x="35" y="156"/>
                    <a:pt x="35" y="148"/>
                  </a:cubicBezTo>
                  <a:cubicBezTo>
                    <a:pt x="35" y="139"/>
                    <a:pt x="27" y="132"/>
                    <a:pt x="18" y="132"/>
                  </a:cubicBezTo>
                  <a:cubicBezTo>
                    <a:pt x="8" y="132"/>
                    <a:pt x="0" y="137"/>
                    <a:pt x="0" y="150"/>
                  </a:cubicBezTo>
                  <a:cubicBezTo>
                    <a:pt x="0" y="178"/>
                    <a:pt x="34" y="191"/>
                    <a:pt x="72" y="191"/>
                  </a:cubicBezTo>
                  <a:cubicBezTo>
                    <a:pt x="118" y="191"/>
                    <a:pt x="147" y="164"/>
                    <a:pt x="147" y="137"/>
                  </a:cubicBezTo>
                  <a:cubicBezTo>
                    <a:pt x="147" y="115"/>
                    <a:pt x="126" y="94"/>
                    <a:pt x="94" y="87"/>
                  </a:cubicBezTo>
                  <a:cubicBezTo>
                    <a:pt x="128" y="76"/>
                    <a:pt x="136" y="55"/>
                    <a:pt x="136" y="39"/>
                  </a:cubicBezTo>
                  <a:cubicBezTo>
                    <a:pt x="136" y="15"/>
                    <a:pt x="109" y="0"/>
                    <a:pt x="72" y="0"/>
                  </a:cubicBezTo>
                  <a:cubicBezTo>
                    <a:pt x="38" y="0"/>
                    <a:pt x="10" y="14"/>
                    <a:pt x="10" y="39"/>
                  </a:cubicBezTo>
                  <a:cubicBezTo>
                    <a:pt x="10" y="52"/>
                    <a:pt x="21" y="55"/>
                    <a:pt x="26" y="55"/>
                  </a:cubicBezTo>
                  <a:cubicBezTo>
                    <a:pt x="34" y="55"/>
                    <a:pt x="42" y="49"/>
                    <a:pt x="42" y="39"/>
                  </a:cubicBezTo>
                  <a:cubicBezTo>
                    <a:pt x="42" y="33"/>
                    <a:pt x="38" y="25"/>
                    <a:pt x="29" y="23"/>
                  </a:cubicBezTo>
                  <a:cubicBezTo>
                    <a:pt x="42" y="11"/>
                    <a:pt x="66" y="9"/>
                    <a:pt x="72" y="9"/>
                  </a:cubicBezTo>
                  <a:cubicBezTo>
                    <a:pt x="93" y="9"/>
                    <a:pt x="107" y="20"/>
                    <a:pt x="107" y="39"/>
                  </a:cubicBezTo>
                  <a:cubicBezTo>
                    <a:pt x="107" y="55"/>
                    <a:pt x="96" y="81"/>
                    <a:pt x="67" y="83"/>
                  </a:cubicBezTo>
                  <a:cubicBezTo>
                    <a:pt x="59" y="83"/>
                    <a:pt x="58" y="83"/>
                    <a:pt x="50" y="83"/>
                  </a:cubicBezTo>
                  <a:cubicBezTo>
                    <a:pt x="48" y="84"/>
                    <a:pt x="45" y="84"/>
                    <a:pt x="45" y="87"/>
                  </a:cubicBezTo>
                  <a:cubicBezTo>
                    <a:pt x="45" y="92"/>
                    <a:pt x="46" y="92"/>
                    <a:pt x="53" y="92"/>
                  </a:cubicBezTo>
                  <a:cubicBezTo>
                    <a:pt x="59" y="92"/>
                    <a:pt x="64" y="92"/>
                    <a:pt x="70" y="9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94" name=""/>
            <p:cNvSpPr/>
            <p:nvPr/>
          </p:nvSpPr>
          <p:spPr>
            <a:xfrm>
              <a:off x="5579280" y="3680280"/>
              <a:ext cx="8280" cy="200880"/>
            </a:xfrm>
            <a:custGeom>
              <a:avLst/>
              <a:gdLst>
                <a:gd name="textAreaLeft" fmla="*/ 0 w 8280"/>
                <a:gd name="textAreaRight" fmla="*/ 8640 w 8280"/>
                <a:gd name="textAreaTop" fmla="*/ 0 h 200880"/>
                <a:gd name="textAreaBottom" fmla="*/ 201240 h 200880"/>
              </a:gdLst>
              <a:ahLst/>
              <a:rect l="textAreaLeft" t="textAreaTop" r="textAreaRight" b="textAreaBottom"/>
              <a:pathLst>
                <a:path w="24" h="559">
                  <a:moveTo>
                    <a:pt x="24" y="19"/>
                  </a:moveTo>
                  <a:cubicBezTo>
                    <a:pt x="24" y="9"/>
                    <a:pt x="23" y="0"/>
                    <a:pt x="11" y="0"/>
                  </a:cubicBezTo>
                  <a:cubicBezTo>
                    <a:pt x="-1" y="0"/>
                    <a:pt x="0" y="9"/>
                    <a:pt x="0" y="19"/>
                  </a:cubicBezTo>
                  <a:cubicBezTo>
                    <a:pt x="0" y="193"/>
                    <a:pt x="0" y="366"/>
                    <a:pt x="0" y="540"/>
                  </a:cubicBezTo>
                  <a:cubicBezTo>
                    <a:pt x="0" y="550"/>
                    <a:pt x="-1" y="559"/>
                    <a:pt x="11" y="559"/>
                  </a:cubicBezTo>
                  <a:cubicBezTo>
                    <a:pt x="23" y="559"/>
                    <a:pt x="24" y="550"/>
                    <a:pt x="24" y="540"/>
                  </a:cubicBezTo>
                  <a:cubicBezTo>
                    <a:pt x="24" y="366"/>
                    <a:pt x="24" y="193"/>
                    <a:pt x="24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95" name=""/>
            <p:cNvSpPr/>
            <p:nvPr/>
          </p:nvSpPr>
          <p:spPr>
            <a:xfrm>
              <a:off x="5684760" y="3722040"/>
              <a:ext cx="123480" cy="117000"/>
            </a:xfrm>
            <a:custGeom>
              <a:avLst/>
              <a:gdLst>
                <a:gd name="textAreaLeft" fmla="*/ 0 w 123480"/>
                <a:gd name="textAreaRight" fmla="*/ 123840 w 123480"/>
                <a:gd name="textAreaTop" fmla="*/ 0 h 117000"/>
                <a:gd name="textAreaBottom" fmla="*/ 117360 h 117000"/>
              </a:gdLst>
              <a:ahLst/>
              <a:rect l="textAreaLeft" t="textAreaTop" r="textAreaRight" b="textAreaBottom"/>
              <a:pathLst>
                <a:path w="344" h="326">
                  <a:moveTo>
                    <a:pt x="333" y="24"/>
                  </a:moveTo>
                  <a:cubicBezTo>
                    <a:pt x="339" y="21"/>
                    <a:pt x="344" y="17"/>
                    <a:pt x="344" y="12"/>
                  </a:cubicBezTo>
                  <a:cubicBezTo>
                    <a:pt x="344" y="6"/>
                    <a:pt x="339" y="0"/>
                    <a:pt x="333" y="0"/>
                  </a:cubicBezTo>
                  <a:cubicBezTo>
                    <a:pt x="331" y="0"/>
                    <a:pt x="330" y="0"/>
                    <a:pt x="322" y="5"/>
                  </a:cubicBezTo>
                  <a:cubicBezTo>
                    <a:pt x="218" y="54"/>
                    <a:pt x="115" y="102"/>
                    <a:pt x="11" y="151"/>
                  </a:cubicBezTo>
                  <a:cubicBezTo>
                    <a:pt x="5" y="154"/>
                    <a:pt x="0" y="157"/>
                    <a:pt x="0" y="163"/>
                  </a:cubicBezTo>
                  <a:cubicBezTo>
                    <a:pt x="0" y="170"/>
                    <a:pt x="5" y="173"/>
                    <a:pt x="11" y="176"/>
                  </a:cubicBezTo>
                  <a:cubicBezTo>
                    <a:pt x="115" y="225"/>
                    <a:pt x="218" y="273"/>
                    <a:pt x="322" y="322"/>
                  </a:cubicBezTo>
                  <a:cubicBezTo>
                    <a:pt x="330" y="326"/>
                    <a:pt x="331" y="326"/>
                    <a:pt x="333" y="326"/>
                  </a:cubicBezTo>
                  <a:cubicBezTo>
                    <a:pt x="339" y="326"/>
                    <a:pt x="344" y="322"/>
                    <a:pt x="344" y="315"/>
                  </a:cubicBezTo>
                  <a:cubicBezTo>
                    <a:pt x="344" y="309"/>
                    <a:pt x="339" y="306"/>
                    <a:pt x="333" y="302"/>
                  </a:cubicBezTo>
                  <a:cubicBezTo>
                    <a:pt x="235" y="256"/>
                    <a:pt x="136" y="210"/>
                    <a:pt x="38" y="163"/>
                  </a:cubicBezTo>
                  <a:cubicBezTo>
                    <a:pt x="136" y="117"/>
                    <a:pt x="235" y="71"/>
                    <a:pt x="333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96" name=""/>
            <p:cNvSpPr/>
            <p:nvPr/>
          </p:nvSpPr>
          <p:spPr>
            <a:xfrm>
              <a:off x="5889600" y="3742200"/>
              <a:ext cx="92520" cy="91080"/>
            </a:xfrm>
            <a:custGeom>
              <a:avLst/>
              <a:gdLst>
                <a:gd name="textAreaLeft" fmla="*/ 0 w 92520"/>
                <a:gd name="textAreaRight" fmla="*/ 92880 w 92520"/>
                <a:gd name="textAreaTop" fmla="*/ 0 h 91080"/>
                <a:gd name="textAreaBottom" fmla="*/ 91440 h 91080"/>
              </a:gdLst>
              <a:ahLst/>
              <a:rect l="textAreaLeft" t="textAreaTop" r="textAreaRight" b="textAreaBottom"/>
              <a:pathLst>
                <a:path w="258" h="254">
                  <a:moveTo>
                    <a:pt x="188" y="36"/>
                  </a:moveTo>
                  <a:cubicBezTo>
                    <a:pt x="178" y="15"/>
                    <a:pt x="160" y="0"/>
                    <a:pt x="136" y="0"/>
                  </a:cubicBezTo>
                  <a:cubicBezTo>
                    <a:pt x="69" y="0"/>
                    <a:pt x="0" y="82"/>
                    <a:pt x="0" y="165"/>
                  </a:cubicBezTo>
                  <a:cubicBezTo>
                    <a:pt x="0" y="216"/>
                    <a:pt x="31" y="254"/>
                    <a:pt x="76" y="254"/>
                  </a:cubicBezTo>
                  <a:cubicBezTo>
                    <a:pt x="87" y="254"/>
                    <a:pt x="114" y="251"/>
                    <a:pt x="148" y="211"/>
                  </a:cubicBezTo>
                  <a:cubicBezTo>
                    <a:pt x="152" y="235"/>
                    <a:pt x="172" y="254"/>
                    <a:pt x="199" y="254"/>
                  </a:cubicBezTo>
                  <a:cubicBezTo>
                    <a:pt x="220" y="254"/>
                    <a:pt x="232" y="242"/>
                    <a:pt x="240" y="223"/>
                  </a:cubicBezTo>
                  <a:cubicBezTo>
                    <a:pt x="250" y="203"/>
                    <a:pt x="252" y="186"/>
                    <a:pt x="258" y="168"/>
                  </a:cubicBezTo>
                  <a:cubicBezTo>
                    <a:pt x="258" y="162"/>
                    <a:pt x="253" y="162"/>
                    <a:pt x="252" y="162"/>
                  </a:cubicBezTo>
                  <a:cubicBezTo>
                    <a:pt x="245" y="162"/>
                    <a:pt x="245" y="165"/>
                    <a:pt x="244" y="171"/>
                  </a:cubicBezTo>
                  <a:cubicBezTo>
                    <a:pt x="234" y="208"/>
                    <a:pt x="223" y="242"/>
                    <a:pt x="200" y="242"/>
                  </a:cubicBezTo>
                  <a:cubicBezTo>
                    <a:pt x="184" y="242"/>
                    <a:pt x="183" y="227"/>
                    <a:pt x="183" y="216"/>
                  </a:cubicBezTo>
                  <a:cubicBezTo>
                    <a:pt x="183" y="203"/>
                    <a:pt x="184" y="199"/>
                    <a:pt x="191" y="175"/>
                  </a:cubicBezTo>
                  <a:cubicBezTo>
                    <a:pt x="197" y="151"/>
                    <a:pt x="199" y="146"/>
                    <a:pt x="204" y="123"/>
                  </a:cubicBezTo>
                  <a:cubicBezTo>
                    <a:pt x="210" y="97"/>
                    <a:pt x="216" y="71"/>
                    <a:pt x="223" y="45"/>
                  </a:cubicBezTo>
                  <a:cubicBezTo>
                    <a:pt x="228" y="29"/>
                    <a:pt x="228" y="29"/>
                    <a:pt x="228" y="26"/>
                  </a:cubicBezTo>
                  <a:cubicBezTo>
                    <a:pt x="228" y="16"/>
                    <a:pt x="221" y="12"/>
                    <a:pt x="212" y="12"/>
                  </a:cubicBezTo>
                  <a:cubicBezTo>
                    <a:pt x="197" y="12"/>
                    <a:pt x="189" y="23"/>
                    <a:pt x="188" y="36"/>
                  </a:cubicBezTo>
                  <a:moveTo>
                    <a:pt x="151" y="181"/>
                  </a:moveTo>
                  <a:cubicBezTo>
                    <a:pt x="148" y="191"/>
                    <a:pt x="148" y="192"/>
                    <a:pt x="140" y="202"/>
                  </a:cubicBezTo>
                  <a:cubicBezTo>
                    <a:pt x="116" y="232"/>
                    <a:pt x="92" y="242"/>
                    <a:pt x="76" y="242"/>
                  </a:cubicBezTo>
                  <a:cubicBezTo>
                    <a:pt x="48" y="242"/>
                    <a:pt x="40" y="211"/>
                    <a:pt x="40" y="189"/>
                  </a:cubicBezTo>
                  <a:cubicBezTo>
                    <a:pt x="40" y="160"/>
                    <a:pt x="58" y="91"/>
                    <a:pt x="71" y="66"/>
                  </a:cubicBezTo>
                  <a:cubicBezTo>
                    <a:pt x="88" y="32"/>
                    <a:pt x="114" y="12"/>
                    <a:pt x="136" y="12"/>
                  </a:cubicBezTo>
                  <a:cubicBezTo>
                    <a:pt x="173" y="12"/>
                    <a:pt x="181" y="58"/>
                    <a:pt x="181" y="61"/>
                  </a:cubicBezTo>
                  <a:cubicBezTo>
                    <a:pt x="181" y="64"/>
                    <a:pt x="180" y="69"/>
                    <a:pt x="180" y="71"/>
                  </a:cubicBezTo>
                  <a:cubicBezTo>
                    <a:pt x="170" y="107"/>
                    <a:pt x="160" y="144"/>
                    <a:pt x="151" y="1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797" name=""/>
          <p:cNvSpPr/>
          <p:nvPr/>
        </p:nvSpPr>
        <p:spPr>
          <a:xfrm>
            <a:off x="770400" y="4114800"/>
            <a:ext cx="540144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Golos Text"/>
                <a:ea typeface="DejaVu Sans"/>
              </a:rPr>
              <a:t>где </a:t>
            </a:r>
            <a:r>
              <a:rPr b="0" lang="en-US" sz="1600" spc="-1" strike="noStrike">
                <a:solidFill>
                  <a:srgbClr val="000000"/>
                </a:solidFill>
                <a:latin typeface="TexMaths Symbols"/>
                <a:ea typeface="TexMaths Symbols"/>
              </a:rPr>
              <a:t>a</a:t>
            </a:r>
            <a:r>
              <a:rPr b="0" lang="en-US" sz="1600" spc="-1" strike="noStrike">
                <a:solidFill>
                  <a:srgbClr val="000000"/>
                </a:solidFill>
                <a:latin typeface="Golos Text"/>
                <a:ea typeface="Golos Text"/>
              </a:rPr>
              <a:t> является параметром, причем </a:t>
            </a:r>
            <a:r>
              <a:rPr b="0" lang="en-US" sz="1600" spc="-1" strike="noStrike">
                <a:solidFill>
                  <a:srgbClr val="000000"/>
                </a:solidFill>
                <a:latin typeface="TexMaths Symbols"/>
                <a:ea typeface="TexMaths Symbols"/>
              </a:rPr>
              <a:t>a = ε</a:t>
            </a:r>
            <a:r>
              <a:rPr b="0" lang="en-US" sz="1600" spc="-1" strike="noStrike">
                <a:solidFill>
                  <a:srgbClr val="000000"/>
                </a:solidFill>
                <a:latin typeface="Golos Text"/>
                <a:ea typeface="Golos Text"/>
              </a:rPr>
              <a:t>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0560" cy="52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Golos Text DemiBold"/>
              </a:rPr>
              <a:t>Решение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799" name=""/>
              <p:cNvSpPr txBox="1"/>
              <p:nvPr/>
            </p:nvSpPr>
            <p:spPr>
              <a:xfrm>
                <a:off x="2946240" y="5321160"/>
                <a:ext cx="360" cy="165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p:sp>
        <p:nvSpPr>
          <p:cNvPr id="800" name=""/>
          <p:cNvSpPr/>
          <p:nvPr/>
        </p:nvSpPr>
        <p:spPr>
          <a:xfrm>
            <a:off x="457200" y="4572360"/>
            <a:ext cx="253440" cy="4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2513B3A4-C895-4F62-9EDB-6D4D1F077F3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9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1" name=""/>
          <p:cNvSpPr/>
          <p:nvPr/>
        </p:nvSpPr>
        <p:spPr>
          <a:xfrm>
            <a:off x="1600200" y="1198800"/>
            <a:ext cx="540144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Golos Text"/>
                <a:ea typeface="DejaVu Sans"/>
              </a:rPr>
              <a:t>Для </a:t>
            </a:r>
            <a:r>
              <a:rPr b="0" lang="en-US" sz="1600" spc="-1" strike="noStrike">
                <a:solidFill>
                  <a:srgbClr val="000000"/>
                </a:solidFill>
                <a:latin typeface="TexMaths Symbols"/>
                <a:ea typeface="TexMaths Symbols"/>
              </a:rPr>
              <a:t>ε</a:t>
            </a:r>
            <a:r>
              <a:rPr b="0" lang="en-US" sz="1600" spc="-1" strike="noStrike" baseline="-8000">
                <a:solidFill>
                  <a:srgbClr val="000000"/>
                </a:solidFill>
                <a:latin typeface="TexMaths Symbols"/>
                <a:ea typeface="TexMaths Symbol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TexMaths Symbols"/>
                <a:ea typeface="TexMaths Symbols"/>
              </a:rPr>
              <a:t> = 0.0028</a:t>
            </a:r>
            <a:r>
              <a:rPr b="0" lang="en-US" sz="1600" spc="-1" strike="noStrike">
                <a:solidFill>
                  <a:srgbClr val="000000"/>
                </a:solidFill>
                <a:latin typeface="Golos Text"/>
                <a:ea typeface="Golos Text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exMaths Symbols"/>
                <a:ea typeface="TexMaths Symbols"/>
              </a:rPr>
              <a:t>n</a:t>
            </a:r>
            <a:r>
              <a:rPr b="0" lang="en-US" sz="1600" spc="-1" strike="noStrike" baseline="-8000">
                <a:solidFill>
                  <a:srgbClr val="000000"/>
                </a:solidFill>
                <a:latin typeface="TexMaths Symbols"/>
                <a:ea typeface="TexMaths Symbols"/>
              </a:rPr>
              <a:t>0</a:t>
            </a:r>
            <a:r>
              <a:rPr b="0" lang="en-US" sz="1600" spc="-1" strike="noStrike">
                <a:solidFill>
                  <a:srgbClr val="000000"/>
                </a:solidFill>
                <a:latin typeface="TexMaths Symbols"/>
                <a:ea typeface="TexMaths Symbols"/>
              </a:rPr>
              <a:t> = 12</a:t>
            </a:r>
            <a:r>
              <a:rPr b="0" lang="en-US" sz="1600" spc="-1" strike="noStrike">
                <a:solidFill>
                  <a:srgbClr val="000000"/>
                </a:solidFill>
                <a:latin typeface="Golos Text"/>
                <a:ea typeface="Golos Text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2" name="" descr=""/>
          <p:cNvPicPr/>
          <p:nvPr/>
        </p:nvPicPr>
        <p:blipFill>
          <a:blip r:embed="rId1"/>
          <a:stretch/>
        </p:blipFill>
        <p:spPr>
          <a:xfrm>
            <a:off x="1371600" y="1829160"/>
            <a:ext cx="5889600" cy="251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Тема1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Тема1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Тема1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5586</TotalTime>
  <Application>LibreOffice/7.5.7.1$Linux_X86_64 LibreOffice_project/50$Build-1</Application>
  <AppVersion>15.0000</AppVersion>
  <Words>209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2014-06-27T12:30:22Z</dcterms:created>
  <dc:creator>Al</dc:creator>
  <dc:description/>
  <dc:language>en-US</dc:language>
  <cp:lastModifiedBy/>
  <dcterms:modified xsi:type="dcterms:W3CDTF">2023-10-10T18:06:34Z</dcterms:modified>
  <cp:revision>158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(16:9)</vt:lpwstr>
  </property>
  <property fmtid="{D5CDD505-2E9C-101B-9397-08002B2CF9AE}" pid="3" name="Slides">
    <vt:i4>15</vt:i4>
  </property>
</Properties>
</file>