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0D5915-F3F8-46D4-A4EC-1CDFA0BD20E5}">
  <a:tblStyle styleId="{010D5915-F3F8-46D4-A4EC-1CDFA0BD20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757"/>
  </p:normalViewPr>
  <p:slideViewPr>
    <p:cSldViewPr snapToGrid="0">
      <p:cViewPr varScale="1">
        <p:scale>
          <a:sx n="139" d="100"/>
          <a:sy n="139" d="100"/>
        </p:scale>
        <p:origin x="99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6237e8c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6237e8c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62f0e4a1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62f0e4a1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6237e8ce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6237e8ce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6237e8ce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6237e8ce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237e8ce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6237e8ce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237e8ce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237e8ce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6237e8ce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6237e8ce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6237e8ce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6237e8ce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6237e8ce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6237e8ce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6237e8ce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6237e8ce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6237e8ce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6237e8ce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55040e3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55040e36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62f0e4a1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62f0e4a1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55040e36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55040e36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237e8ce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237e8ce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76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6237e8c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6237e8c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6237e8ce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6237e8ce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237e8b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237e8b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237e8c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237e8c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2f0e4a1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2f0e4a1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237e8ce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237e8ce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237e8b9e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6237e8b9e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Song Mood Classification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34868"/>
            <a:ext cx="3054600" cy="1281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Classifying songs into happy or sad using Spotify’s audio features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Ryan Moerer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t="7171" b="8154"/>
          <a:stretch/>
        </p:blipFill>
        <p:spPr>
          <a:xfrm>
            <a:off x="682450" y="219188"/>
            <a:ext cx="7779099" cy="470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524600" y="218300"/>
            <a:ext cx="2292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 of Features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750" y="-259350"/>
            <a:ext cx="6302599" cy="5252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t="10423" b="8840"/>
          <a:stretch/>
        </p:blipFill>
        <p:spPr>
          <a:xfrm>
            <a:off x="2136550" y="978875"/>
            <a:ext cx="4870901" cy="39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PCA Plot of Features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 choices: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K Nearest Neighbors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Logistic Regression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 Forest</a:t>
            </a:r>
          </a:p>
          <a:p>
            <a:pPr lvl="2">
              <a:buChar char="○"/>
            </a:pPr>
            <a:r>
              <a:rPr lang="en" dirty="0"/>
              <a:t>An ensemble</a:t>
            </a:r>
            <a:r>
              <a:rPr lang="en-US" dirty="0"/>
              <a:t> approach to modelling that fits a multitude of decision trees and outputs the class selected by the most trees.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cross-validation and grid search to tune hyperparameters.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Metric of interest: Accuracy 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</a:t>
            </a:r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standardize the training features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scaler = StandardScaler()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X_train_scaled = scaler.fit_transform(X_train)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create param grid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params = {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'n_neighbors'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list(range(</a:t>
            </a:r>
            <a:r>
              <a:rPr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51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))}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KNN classifier with weights computed as inverse of distance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knn = KNeighborsClassifier(weights=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'distance'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grid search to tune k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grid_search_knn = GridSearchCV(knn, param_grid=params, scoring=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'accuracy'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cv=</a:t>
            </a:r>
            <a:r>
              <a:rPr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grid_search_knn.fit(X_train_scaled, y_train)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best training accuracy and params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knn_gridsearch.best_params_, knn_gridsearch.best_score_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61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({'n_neighbors': 21}, 0.832453080627238)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create param grid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11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linspace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Logistic Regression with l1 regularization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log_reg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LogisticRegression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penalty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'l1'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solver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'liblinear'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grid search to tune penalty parameter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log_gridsearch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GridSearchCV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log_reg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scoring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'accuracy'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log_gridsearch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fit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X_train_scaled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y_train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best params/best cross-validated accuracy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log_gridsearch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best_params_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log_gridsearch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best_score_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61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({'C': 0.023357214690901212}, 0.8350192410585671)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311700" y="931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Coefficients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275" y="1016675"/>
            <a:ext cx="3115462" cy="391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param grid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'max_features'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]}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RF model with 1000 trees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rf_clf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RandomForestClassifier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n_estimators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gridsearch to find best number of features to sample at each split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rf_gridsearch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GridSearchCV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rf_clf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param_grid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rf_gridsearch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fit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X_train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y_train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best params/cross-validate accuracy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rf_gridsearch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best_params_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rf_gridsearch</a:t>
            </a:r>
            <a:r>
              <a:rPr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best_score_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61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({'max_features': 2}, 0.8435143061295829)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Try my hand at song classification.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Gain insight into what characteristics of a song contribute to making it happy or sad.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Fit, tune, and compare several popular machine learning models.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 able to make accurate predictions about whether a song is happy or sad.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961900" y="1958175"/>
            <a:ext cx="20724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 rotWithShape="1">
          <a:blip r:embed="rId3">
            <a:alphaModFix/>
          </a:blip>
          <a:srcRect t="9021" b="4726"/>
          <a:stretch/>
        </p:blipFill>
        <p:spPr>
          <a:xfrm>
            <a:off x="3326175" y="189450"/>
            <a:ext cx="5434450" cy="468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 Results</a:t>
            </a:r>
            <a:endParaRPr/>
          </a:p>
        </p:txBody>
      </p:sp>
      <p:graphicFrame>
        <p:nvGraphicFramePr>
          <p:cNvPr id="179" name="Google Shape;179;p33"/>
          <p:cNvGraphicFramePr/>
          <p:nvPr/>
        </p:nvGraphicFramePr>
        <p:xfrm>
          <a:off x="1176300" y="1779325"/>
          <a:ext cx="6791400" cy="1584840"/>
        </p:xfrm>
        <a:graphic>
          <a:graphicData uri="http://schemas.openxmlformats.org/drawingml/2006/table">
            <a:tbl>
              <a:tblPr>
                <a:noFill/>
                <a:tableStyleId>{010D5915-F3F8-46D4-A4EC-1CDFA0BD20E5}</a:tableStyleId>
              </a:tblPr>
              <a:tblGrid>
                <a:gridCol w="178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1110350" y="46952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</a:t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00" y="1225213"/>
            <a:ext cx="3379347" cy="35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588" y="1225225"/>
            <a:ext cx="4073175" cy="33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5260175" y="46952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Areas For Improvement</a:t>
            </a:r>
            <a:endParaRPr dirty="0"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Include other moods.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Larger, more representative sample of data.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Include other characteristics of songs (Song title, lyrics, artist, etc.).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Spend more time on tuning hyperparameters.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Try smarter/different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69057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API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Spotify's API provides a variety of audio features and information for each track in its collection: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Acousticness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Danceability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Instrumentalness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Energy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Speechiness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Valence (Musical positivity)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Liveness (Likelihood that a track is live)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Loudness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Key (Pitch Class notation. E.g. 0 = C, 1 = C♯/D♭, 2 = D, and so on)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Mode (1 = Major, 0 = Minor)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Tempo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Time Signature (ranges from 3 to 7 indicating time signatures of "3/4", to "7/4")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Explicit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Duration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a sample of songs accurately labelled happy and sad.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representative sample of happy and sad songs.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various Spotify API calls into a single dataframe.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Method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Get a subset of 50 playlists entitled “happy songs” and “sad songs” respectively.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Get all track id’s for all playlists.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Get track meta-information (name, artist, album, etc.).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Get audio features for each track.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Combine all information into single </a:t>
            </a:r>
            <a:r>
              <a:rPr lang="en" dirty="0" err="1"/>
              <a:t>dataframe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 balanced dataset.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463" y="152400"/>
            <a:ext cx="318952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1041575" y="95282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1041575" y="1708525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4555 Happy songs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4555 Sad Songs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y = {1: happy, 0: sad}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Pre-Processing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Only include information relevant to the musical characteristics of the track.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Remove unnecessary/noisy features.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One-hot encoding categorical data?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Mode and  explicit already encoded as binary features.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Key already ordinally ranked.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Split dataset into testing and training set (70% training, 30% testing, stratify=True).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Further preprocessing/variable transformation done on model by model basis.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637" y="152400"/>
            <a:ext cx="37447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863</Words>
  <Application>Microsoft Macintosh PowerPoint</Application>
  <PresentationFormat>On-screen Show (16:9)</PresentationFormat>
  <Paragraphs>135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Open Sans</vt:lpstr>
      <vt:lpstr>Economica</vt:lpstr>
      <vt:lpstr>Arial</vt:lpstr>
      <vt:lpstr>Courier New</vt:lpstr>
      <vt:lpstr>Luxe</vt:lpstr>
      <vt:lpstr>Song Mood Classification</vt:lpstr>
      <vt:lpstr>Motivation</vt:lpstr>
      <vt:lpstr>Data Collection</vt:lpstr>
      <vt:lpstr>Spotify API</vt:lpstr>
      <vt:lpstr>Challenges</vt:lpstr>
      <vt:lpstr>Data Collection Method</vt:lpstr>
      <vt:lpstr>Dataset</vt:lpstr>
      <vt:lpstr>Data Cleaning &amp; Pre-Processing</vt:lpstr>
      <vt:lpstr>PowerPoint Presentation</vt:lpstr>
      <vt:lpstr>Data Exploration</vt:lpstr>
      <vt:lpstr>PowerPoint Presentation</vt:lpstr>
      <vt:lpstr>Correlation Matrix of Features</vt:lpstr>
      <vt:lpstr>3D PCA Plot of Features</vt:lpstr>
      <vt:lpstr>Modeling</vt:lpstr>
      <vt:lpstr>Methodology</vt:lpstr>
      <vt:lpstr>K Nearest Neighbors</vt:lpstr>
      <vt:lpstr>Logistic Regression</vt:lpstr>
      <vt:lpstr>Logistic Regression Coefficients</vt:lpstr>
      <vt:lpstr>Random Forest</vt:lpstr>
      <vt:lpstr>Feature Importance</vt:lpstr>
      <vt:lpstr>Test Set Results</vt:lpstr>
      <vt:lpstr>Happy</vt:lpstr>
      <vt:lpstr>Areas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Mood Classification</dc:title>
  <cp:lastModifiedBy>Ryan Tucker Moerer</cp:lastModifiedBy>
  <cp:revision>3</cp:revision>
  <dcterms:modified xsi:type="dcterms:W3CDTF">2021-12-07T20:09:22Z</dcterms:modified>
</cp:coreProperties>
</file>