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A8E1A-A900-E9B1-B6D1-1AB969CDA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2165A0-3D28-8D45-9709-37642493B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10995-44B9-EE81-D91A-518128A20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45A12-78CB-49AB-A98D-A4C377B30958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85163-1F75-5C0F-A63A-B9481DED2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C381D-4061-08A6-D8D3-6F409F1ED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4BAA-6345-4E9F-9A8C-F3F3D280E2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505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6B812-E552-3593-69E8-6DC91DE98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B0B3-C402-CE43-67CE-77F56D034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0EEF2-F2E0-3514-D35D-60B773919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45A12-78CB-49AB-A98D-A4C377B30958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F8554-86EB-ACF6-CFD3-29CB6DD76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C33F6-776F-2DA8-4CFC-317BD9666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4BAA-6345-4E9F-9A8C-F3F3D280E2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557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A8013C-6BF6-B4C3-33C9-87CEF81F45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B26B3A-3F26-2FA8-9F04-C082465B3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43214-90BF-2228-0A8B-6721AC97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45A12-78CB-49AB-A98D-A4C377B30958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75DC2-1C3A-8142-89DD-796D1017F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E4C1E-FE68-0EE3-351A-3163EDCC1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4BAA-6345-4E9F-9A8C-F3F3D280E2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76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BA44B-4FE0-9368-9D99-BB984081B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41C51-7190-19BE-06DD-54EE3A540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D5217-B997-DBE3-ECFB-2567F9F19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45A12-78CB-49AB-A98D-A4C377B30958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77B71-EE5A-852D-BD29-7295B7C06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00CD9-ABBA-DF54-5C0A-BC4FE3183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4BAA-6345-4E9F-9A8C-F3F3D280E2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086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DD5D-2A02-8FDC-C65F-643D1764F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CF166-8904-5D4A-A330-1D8143D9A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7E7B3-461E-6756-3D22-1E3AE1AA3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45A12-78CB-49AB-A98D-A4C377B30958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8EA59-AED5-5E6A-8DC5-AD6453DF1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FBEA8-7B19-E492-2AC5-30663750B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4BAA-6345-4E9F-9A8C-F3F3D280E2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113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7933D-9DA0-CDFE-DC25-E80B81D9B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36391-9FBB-088B-1BB7-B044E68EF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18C87-E36C-00AB-AAF1-0892CD238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FE5DD-AFB8-23E9-2CF0-BC1BAC76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45A12-78CB-49AB-A98D-A4C377B30958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94D35-65C8-98E6-A246-917EB327C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48DAC-0740-F9FC-298E-BA9EB1794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4BAA-6345-4E9F-9A8C-F3F3D280E2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323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7EE4-DEF8-324F-AE33-A7E029E59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28B65-13FC-41DF-8085-5B3537083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509319-C048-6A90-5215-322D9E93D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D20B49-C934-1CB4-B7B6-903AC2D58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46385F-42AE-034D-15AD-CDF37779D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62C70B-E127-EF3A-D801-710D94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45A12-78CB-49AB-A98D-A4C377B30958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D675D4-142D-CDE9-EB30-E38A8D1CB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E4B120-FDAC-3142-8317-1A624AA9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4BAA-6345-4E9F-9A8C-F3F3D280E2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631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223FB-C51D-7F07-8F03-184D0A651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834401-8842-A824-2A89-521E7FB6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45A12-78CB-49AB-A98D-A4C377B30958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6A117-2391-F1DE-2FCE-77F7C5C5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03AEB-B634-8C9D-A319-06723C318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4BAA-6345-4E9F-9A8C-F3F3D280E2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55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5219B0-D093-D8AF-9F22-0076A12CD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45A12-78CB-49AB-A98D-A4C377B30958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DAE523-D1AE-FF98-1BF0-3D6CF9EB6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F58DB-CC49-DECB-938F-FE052B5C4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4BAA-6345-4E9F-9A8C-F3F3D280E2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679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4DD7C-074E-7493-D5DA-C7354412F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8D81B-6336-EE69-1D04-5354B6F2D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A79A87-CD6E-FF76-60C7-5D5BCECBC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482B8-FC53-44A8-9F4B-19C12E7D2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45A12-78CB-49AB-A98D-A4C377B30958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282B8-4E4B-4587-3F3E-83E50F932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FA353-08DE-7802-5330-890D64D74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4BAA-6345-4E9F-9A8C-F3F3D280E2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503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CA40E-7DB9-FD91-1E78-F923DC475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9D05FF-EF06-DE47-AA7F-8DBD37B6C1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999EE-D459-B212-8DED-27E33F69E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734E95-C972-543E-A85F-EE84A5B2D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45A12-78CB-49AB-A98D-A4C377B30958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9AC5E-0A35-081F-A259-790D7B79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B0934-A0DF-31CC-A07F-2C38E0F24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4BAA-6345-4E9F-9A8C-F3F3D280E2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716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003472-F129-C93B-1E2B-44BAB8B97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95835-FD13-82A6-5EB9-92EBC9616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72D31-36AF-13DF-2379-BE00E4CE78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45A12-78CB-49AB-A98D-A4C377B30958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7F8E2-A407-B9AC-464C-5C8F30264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66DEB-3424-CEB2-2E2D-DAE1465BF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B4BAA-6345-4E9F-9A8C-F3F3D280E2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98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8FDC8-9A95-48A8-15CF-286C58F4C1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99A009-DD01-C5BC-AAEC-78BD22F03F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BAC634-A096-AECA-F8EC-445B6E5DF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28" y="433892"/>
            <a:ext cx="9966960" cy="553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239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4C40B0B-2B90-AAAC-E483-42A446110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63" y="550564"/>
            <a:ext cx="9921240" cy="553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057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769E5A-D9F2-2A6F-21A4-9C06D4C51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50" y="824370"/>
            <a:ext cx="9944100" cy="550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576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B98D3C-DB5F-0692-55EA-FFB45F0C9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670" y="555812"/>
            <a:ext cx="8328660" cy="612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990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Mogha</dc:creator>
  <cp:lastModifiedBy>Ravi Mogha</cp:lastModifiedBy>
  <cp:revision>1</cp:revision>
  <dcterms:created xsi:type="dcterms:W3CDTF">2023-07-22T17:22:01Z</dcterms:created>
  <dcterms:modified xsi:type="dcterms:W3CDTF">2023-07-22T17:24:27Z</dcterms:modified>
</cp:coreProperties>
</file>