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85" r:id="rId3"/>
    <p:sldId id="284" r:id="rId4"/>
    <p:sldId id="286" r:id="rId5"/>
    <p:sldId id="289" r:id="rId6"/>
    <p:sldId id="287" r:id="rId7"/>
    <p:sldId id="288" r:id="rId8"/>
  </p:sldIdLst>
  <p:sldSz cx="9144000" cy="6858000" type="screen4x3"/>
  <p:notesSz cx="6858000" cy="9144000"/>
  <p:embeddedFontLst>
    <p:embeddedFont>
      <p:font typeface="Cousine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EE14585-6F3C-4811-B22F-E63995C40A14}">
  <a:tblStyle styleId="{EEE14585-6F3C-4811-B22F-E63995C40A1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60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14400" y="4279285"/>
            <a:ext cx="721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000" b="1"/>
            </a:lvl1pPr>
            <a:lvl2pPr lvl="1">
              <a:spcBef>
                <a:spcPts val="0"/>
              </a:spcBef>
              <a:buSzPct val="100000"/>
              <a:defRPr sz="5000" b="1"/>
            </a:lvl2pPr>
            <a:lvl3pPr lvl="2">
              <a:spcBef>
                <a:spcPts val="0"/>
              </a:spcBef>
              <a:buSzPct val="100000"/>
              <a:defRPr sz="5000" b="1"/>
            </a:lvl3pPr>
            <a:lvl4pPr lvl="3">
              <a:spcBef>
                <a:spcPts val="0"/>
              </a:spcBef>
              <a:buSzPct val="100000"/>
              <a:defRPr sz="5000" b="1"/>
            </a:lvl4pPr>
            <a:lvl5pPr lvl="4">
              <a:spcBef>
                <a:spcPts val="0"/>
              </a:spcBef>
              <a:buSzPct val="100000"/>
              <a:defRPr sz="5000" b="1"/>
            </a:lvl5pPr>
            <a:lvl6pPr lvl="5">
              <a:spcBef>
                <a:spcPts val="0"/>
              </a:spcBef>
              <a:buSzPct val="100000"/>
              <a:defRPr sz="5000" b="1"/>
            </a:lvl6pPr>
            <a:lvl7pPr lvl="6">
              <a:spcBef>
                <a:spcPts val="0"/>
              </a:spcBef>
              <a:buSzPct val="100000"/>
              <a:defRPr sz="5000" b="1"/>
            </a:lvl7pPr>
            <a:lvl8pPr lvl="7">
              <a:spcBef>
                <a:spcPts val="0"/>
              </a:spcBef>
              <a:buSzPct val="100000"/>
              <a:defRPr sz="5000" b="1"/>
            </a:lvl8pPr>
            <a:lvl9pPr lvl="8">
              <a:spcBef>
                <a:spcPts val="0"/>
              </a:spcBef>
              <a:buSzPct val="100000"/>
              <a:defRPr sz="5000" b="1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5400000">
            <a:off x="4511745" y="2218169"/>
            <a:ext cx="123450" cy="7106861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3" name="Shape 13"/>
          <p:cNvSpPr/>
          <p:nvPr/>
        </p:nvSpPr>
        <p:spPr>
          <a:xfrm rot="10800000">
            <a:off x="671075" y="4860025"/>
            <a:ext cx="1326899" cy="1326899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8365300" y="3066475"/>
            <a:ext cx="0" cy="2766899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" name="Shape 15"/>
          <p:cNvSpPr/>
          <p:nvPr/>
        </p:nvSpPr>
        <p:spPr>
          <a:xfrm rot="-5400000">
            <a:off x="4510270" y="-439080"/>
            <a:ext cx="123450" cy="7106861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/>
            <a:headEnd type="none" w="lg" len="lg"/>
            <a:tailEnd type="none" w="lg" len="lg"/>
          </a:ln>
        </p:spPr>
      </p:sp>
      <p:sp>
        <p:nvSpPr>
          <p:cNvPr id="16" name="Shape 16"/>
          <p:cNvSpPr/>
          <p:nvPr/>
        </p:nvSpPr>
        <p:spPr>
          <a:xfrm>
            <a:off x="7039675" y="2497866"/>
            <a:ext cx="1714199" cy="1714199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3224" y="1500000"/>
            <a:ext cx="8290800" cy="485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blueprint.png"/>
          <p:cNvPicPr preferRelativeResize="0"/>
          <p:nvPr/>
        </p:nvPicPr>
        <p:blipFill rotWithShape="1">
          <a:blip r:embed="rId4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Cousine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914400" y="4279285"/>
            <a:ext cx="721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SMART PEN DRIVE</a:t>
            </a:r>
            <a:br>
              <a:rPr lang="en" dirty="0"/>
            </a:b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pngall.com/wp-content/uploads/2016/04/Cloud-Server-PNG-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0255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pen drive p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54" y="2480609"/>
            <a:ext cx="25431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pc p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37" y="3868179"/>
            <a:ext cx="2687262" cy="268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Left-Right 6"/>
          <p:cNvSpPr/>
          <p:nvPr/>
        </p:nvSpPr>
        <p:spPr>
          <a:xfrm rot="2365104">
            <a:off x="2709246" y="2445684"/>
            <a:ext cx="1468664" cy="5905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Arrow: Left-Right 7"/>
          <p:cNvSpPr/>
          <p:nvPr/>
        </p:nvSpPr>
        <p:spPr>
          <a:xfrm rot="2659213">
            <a:off x="4523118" y="4128434"/>
            <a:ext cx="1468664" cy="5905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33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DIAGRAMA DE BLOCOS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7" y="1519237"/>
            <a:ext cx="6105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7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01" y="328705"/>
            <a:ext cx="5289573" cy="619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7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034" y="230820"/>
            <a:ext cx="5204713" cy="64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1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temos...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Servidor conectado ao Dropbox</a:t>
            </a:r>
          </a:p>
          <a:p>
            <a:r>
              <a:rPr lang="pt-BR" sz="2400" dirty="0"/>
              <a:t>Conexão TCP/IP com protocolo HTTP</a:t>
            </a:r>
          </a:p>
          <a:p>
            <a:r>
              <a:rPr lang="pt-BR" sz="2400" dirty="0"/>
              <a:t>Leitura da lista de arquivos no Dropbox</a:t>
            </a:r>
          </a:p>
          <a:p>
            <a:r>
              <a:rPr lang="pt-BR" sz="2400" dirty="0"/>
              <a:t>Download de todos os arquivos na lista</a:t>
            </a:r>
          </a:p>
          <a:p>
            <a:r>
              <a:rPr lang="pt-BR" sz="2400" dirty="0"/>
              <a:t>Copia conteúdos de arquivos TXT</a:t>
            </a:r>
          </a:p>
          <a:p>
            <a:r>
              <a:rPr lang="pt-BR" sz="2400" dirty="0"/>
              <a:t>Atualiza a lista com reset da placa</a:t>
            </a:r>
          </a:p>
        </p:txBody>
      </p:sp>
    </p:spTree>
    <p:extLst>
      <p:ext uri="{BB962C8B-B14F-4D97-AF65-F5344CB8AC3E}">
        <p14:creationId xmlns:p14="http://schemas.microsoft.com/office/powerpoint/2010/main" val="429173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yet</a:t>
            </a:r>
            <a:r>
              <a:rPr lang="pt-BR" dirty="0"/>
              <a:t>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Checagem automática dos arquivos</a:t>
            </a:r>
          </a:p>
          <a:p>
            <a:r>
              <a:rPr lang="pt-BR" sz="2400" dirty="0"/>
              <a:t>Checagem de modificação dos arquivos</a:t>
            </a:r>
          </a:p>
          <a:p>
            <a:r>
              <a:rPr lang="pt-BR" sz="2400" dirty="0"/>
              <a:t>Download automático de arquivos modificados</a:t>
            </a:r>
          </a:p>
          <a:p>
            <a:r>
              <a:rPr lang="pt-BR" sz="2400" dirty="0"/>
              <a:t>Criação de diretórios</a:t>
            </a:r>
          </a:p>
          <a:p>
            <a:r>
              <a:rPr lang="pt-BR" sz="2400" dirty="0"/>
              <a:t>Download de arquivos de qualquer extensão</a:t>
            </a:r>
          </a:p>
          <a:p>
            <a:r>
              <a:rPr lang="pt-BR" sz="2400" dirty="0"/>
              <a:t>Download de arquivos maiores</a:t>
            </a:r>
          </a:p>
          <a:p>
            <a:r>
              <a:rPr lang="pt-BR" sz="2400" dirty="0" err="1"/>
              <a:t>Simulaçào</a:t>
            </a:r>
            <a:r>
              <a:rPr lang="pt-BR" sz="2400" dirty="0"/>
              <a:t> de </a:t>
            </a:r>
            <a:r>
              <a:rPr lang="pt-BR" sz="2400"/>
              <a:t>pen drive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59982145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81</Words>
  <Application>Microsoft Office PowerPoint</Application>
  <PresentationFormat>On-screen Show (4:3)</PresentationFormat>
  <Paragraphs>17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Cousine</vt:lpstr>
      <vt:lpstr>Arial</vt:lpstr>
      <vt:lpstr>Valentine template</vt:lpstr>
      <vt:lpstr>SMART PEN DRIVE </vt:lpstr>
      <vt:lpstr>PowerPoint Presentation</vt:lpstr>
      <vt:lpstr>DIAGRAMA DE BLOCOS</vt:lpstr>
      <vt:lpstr>PowerPoint Presentation</vt:lpstr>
      <vt:lpstr>PowerPoint Presentation</vt:lpstr>
      <vt:lpstr>O que temos...</vt:lpstr>
      <vt:lpstr>Not yet...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PEN DRIVE</dc:title>
  <dc:creator>Rafael Ismael</dc:creator>
  <cp:lastModifiedBy>Rafael Ismael</cp:lastModifiedBy>
  <cp:revision>5</cp:revision>
  <dcterms:modified xsi:type="dcterms:W3CDTF">2017-05-31T19:21:17Z</dcterms:modified>
</cp:coreProperties>
</file>