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5"/>
  </p:notesMasterIdLst>
  <p:sldIdLst>
    <p:sldId id="256" r:id="rId2"/>
    <p:sldId id="261" r:id="rId3"/>
    <p:sldId id="284" r:id="rId4"/>
  </p:sldIdLst>
  <p:sldSz cx="9144000" cy="6858000" type="screen4x3"/>
  <p:notesSz cx="6858000" cy="9144000"/>
  <p:embeddedFontLst>
    <p:embeddedFont>
      <p:font typeface="Cousine" panose="020B060402020202020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E14585-6F3C-4811-B22F-E63995C40A14}">
  <a:tblStyle styleId="{EEE14585-6F3C-4811-B22F-E63995C40A14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5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60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914400" y="4279285"/>
            <a:ext cx="7212600" cy="1546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5000" b="1"/>
            </a:lvl1pPr>
            <a:lvl2pPr lvl="1">
              <a:spcBef>
                <a:spcPts val="0"/>
              </a:spcBef>
              <a:buSzPct val="100000"/>
              <a:defRPr sz="5000" b="1"/>
            </a:lvl2pPr>
            <a:lvl3pPr lvl="2">
              <a:spcBef>
                <a:spcPts val="0"/>
              </a:spcBef>
              <a:buSzPct val="100000"/>
              <a:defRPr sz="5000" b="1"/>
            </a:lvl3pPr>
            <a:lvl4pPr lvl="3">
              <a:spcBef>
                <a:spcPts val="0"/>
              </a:spcBef>
              <a:buSzPct val="100000"/>
              <a:defRPr sz="5000" b="1"/>
            </a:lvl4pPr>
            <a:lvl5pPr lvl="4">
              <a:spcBef>
                <a:spcPts val="0"/>
              </a:spcBef>
              <a:buSzPct val="100000"/>
              <a:defRPr sz="5000" b="1"/>
            </a:lvl5pPr>
            <a:lvl6pPr lvl="5">
              <a:spcBef>
                <a:spcPts val="0"/>
              </a:spcBef>
              <a:buSzPct val="100000"/>
              <a:defRPr sz="5000" b="1"/>
            </a:lvl6pPr>
            <a:lvl7pPr lvl="6">
              <a:spcBef>
                <a:spcPts val="0"/>
              </a:spcBef>
              <a:buSzPct val="100000"/>
              <a:defRPr sz="5000" b="1"/>
            </a:lvl7pPr>
            <a:lvl8pPr lvl="7">
              <a:spcBef>
                <a:spcPts val="0"/>
              </a:spcBef>
              <a:buSzPct val="100000"/>
              <a:defRPr sz="5000" b="1"/>
            </a:lvl8pPr>
            <a:lvl9pPr lvl="8">
              <a:spcBef>
                <a:spcPts val="0"/>
              </a:spcBef>
              <a:buSzPct val="100000"/>
              <a:defRPr sz="5000" b="1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5400000">
            <a:off x="4511745" y="2218169"/>
            <a:ext cx="123450" cy="7106861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solid"/>
            <a:miter/>
            <a:headEnd type="none" w="lg" len="lg"/>
            <a:tailEnd type="none" w="lg" len="lg"/>
          </a:ln>
        </p:spPr>
      </p:sp>
      <p:sp>
        <p:nvSpPr>
          <p:cNvPr id="13" name="Shape 13"/>
          <p:cNvSpPr/>
          <p:nvPr/>
        </p:nvSpPr>
        <p:spPr>
          <a:xfrm rot="10800000">
            <a:off x="671075" y="4860025"/>
            <a:ext cx="1326899" cy="13268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8365300" y="3066475"/>
            <a:ext cx="0" cy="2766899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5" name="Shape 15"/>
          <p:cNvSpPr/>
          <p:nvPr/>
        </p:nvSpPr>
        <p:spPr>
          <a:xfrm rot="-5400000">
            <a:off x="4510270" y="-439080"/>
            <a:ext cx="123450" cy="7106861"/>
          </a:xfrm>
          <a:custGeom>
            <a:avLst/>
            <a:gdLst/>
            <a:ahLst/>
            <a:cxnLst/>
            <a:rect l="0" t="0" r="0" b="0"/>
            <a:pathLst>
              <a:path w="4938" h="91029" extrusionOk="0">
                <a:moveTo>
                  <a:pt x="0" y="0"/>
                </a:moveTo>
                <a:lnTo>
                  <a:pt x="4938" y="0"/>
                </a:lnTo>
                <a:lnTo>
                  <a:pt x="4938" y="91029"/>
                </a:lnTo>
                <a:lnTo>
                  <a:pt x="0" y="91029"/>
                </a:lnTo>
              </a:path>
            </a:pathLst>
          </a:custGeom>
          <a:noFill/>
          <a:ln w="9525" cap="flat" cmpd="sng">
            <a:solidFill>
              <a:srgbClr val="FFFFFF"/>
            </a:solidFill>
            <a:prstDash val="dashDot"/>
            <a:miter/>
            <a:headEnd type="none" w="lg" len="lg"/>
            <a:tailEnd type="none" w="lg" len="lg"/>
          </a:ln>
        </p:spPr>
      </p:sp>
      <p:sp>
        <p:nvSpPr>
          <p:cNvPr id="16" name="Shape 16"/>
          <p:cNvSpPr/>
          <p:nvPr/>
        </p:nvSpPr>
        <p:spPr>
          <a:xfrm>
            <a:off x="7039675" y="2497866"/>
            <a:ext cx="1714199" cy="1714199"/>
          </a:xfrm>
          <a:prstGeom prst="arc">
            <a:avLst>
              <a:gd name="adj1" fmla="val 16200000"/>
              <a:gd name="adj2" fmla="val 0"/>
            </a:avLst>
          </a:prstGeom>
          <a:noFill/>
          <a:ln w="9525" cap="flat" cmpd="sng">
            <a:solidFill>
              <a:srgbClr val="FFFFFF"/>
            </a:solidFill>
            <a:prstDash val="dash"/>
            <a:round/>
            <a:headEnd type="triangle" w="med" len="med"/>
            <a:tailEnd type="triangl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343224" y="1500000"/>
            <a:ext cx="8290800" cy="4851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85C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lueprint.png"/>
          <p:cNvPicPr preferRelativeResize="0"/>
          <p:nvPr/>
        </p:nvPicPr>
        <p:blipFill rotWithShape="1">
          <a:blip r:embed="rId4">
            <a:alphaModFix/>
          </a:blip>
          <a:srcRect r="3297" b="3297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hape 7"/>
          <p:cNvSpPr/>
          <p:nvPr/>
        </p:nvSpPr>
        <p:spPr>
          <a:xfrm>
            <a:off x="128400" y="128397"/>
            <a:ext cx="8889600" cy="65937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Font typeface="Cousine"/>
              <a:buNone/>
              <a:defRPr sz="22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457200" y="1500000"/>
            <a:ext cx="8229600" cy="4851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600"/>
              </a:spcBef>
              <a:buClr>
                <a:srgbClr val="FFFFFF"/>
              </a:buClr>
              <a:buSzPct val="100000"/>
              <a:buFont typeface="Cousine"/>
              <a:buChar char="▪"/>
              <a:defRPr sz="30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1pPr>
            <a:lvl2pPr lvl="1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buChar char="▫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2pPr>
            <a:lvl3pPr lvl="2">
              <a:spcBef>
                <a:spcPts val="480"/>
              </a:spcBef>
              <a:buClr>
                <a:srgbClr val="FFFFFF"/>
              </a:buClr>
              <a:buSzPct val="100000"/>
              <a:buFont typeface="Cousine"/>
              <a:defRPr sz="24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3pPr>
            <a:lvl4pPr lvl="3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4pPr>
            <a:lvl5pPr lvl="4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5pPr>
            <a:lvl6pPr lvl="5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6pPr>
            <a:lvl7pPr lvl="6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7pPr>
            <a:lvl8pPr lvl="7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8pPr>
            <a:lvl9pPr lvl="8">
              <a:spcBef>
                <a:spcPts val="360"/>
              </a:spcBef>
              <a:buClr>
                <a:srgbClr val="FFFFFF"/>
              </a:buClr>
              <a:buSzPct val="100000"/>
              <a:buFont typeface="Cousine"/>
              <a:defRPr sz="1800">
                <a:solidFill>
                  <a:srgbClr val="FFFFFF"/>
                </a:solidFill>
                <a:latin typeface="Cousine"/>
                <a:ea typeface="Cousine"/>
                <a:cs typeface="Cousine"/>
                <a:sym typeface="Cousi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ctrTitle"/>
          </p:nvPr>
        </p:nvSpPr>
        <p:spPr>
          <a:xfrm>
            <a:off x="914400" y="4279285"/>
            <a:ext cx="7212600" cy="15465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SMART PEN DRIVE</a:t>
            </a:r>
            <a:br>
              <a:rPr lang="en" dirty="0"/>
            </a:b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O QUE É?</a:t>
            </a:r>
            <a:endParaRPr lang="en" dirty="0"/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343224" y="1500000"/>
            <a:ext cx="8290800" cy="4851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Pen drive dinâmico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Conteúdo pode ser alterado on-the-go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Download de arquivos da nuvem</a:t>
            </a:r>
          </a:p>
          <a:p>
            <a:pPr marL="457200" lvl="0" indent="-228600" rtl="0">
              <a:spcBef>
                <a:spcPts val="0"/>
              </a:spcBef>
            </a:pPr>
            <a:r>
              <a:rPr lang="en" dirty="0"/>
              <a:t>Controle via smartphone</a:t>
            </a:r>
          </a:p>
          <a:p>
            <a:pPr marL="457200" lvl="0" indent="-228600" rtl="0">
              <a:spcBef>
                <a:spcPts val="0"/>
              </a:spcBef>
            </a:pPr>
            <a:endParaRPr lang="en" dirty="0"/>
          </a:p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404329" y="658442"/>
            <a:ext cx="8229600" cy="5513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DIAGRAMA DE BLOCOS</a:t>
            </a:r>
            <a:endParaRPr lang="e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237" y="1519237"/>
            <a:ext cx="6105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75834"/>
      </p:ext>
    </p:extLst>
  </p:cSld>
  <p:clrMapOvr>
    <a:masterClrMapping/>
  </p:clrMapOvr>
</p:sld>
</file>

<file path=ppt/theme/theme1.xml><?xml version="1.0" encoding="utf-8"?>
<a:theme xmlns:a="http://schemas.openxmlformats.org/drawingml/2006/main" name="Valentin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26</Words>
  <Application>Microsoft Office PowerPoint</Application>
  <PresentationFormat>On-screen Show (4:3)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Cousine</vt:lpstr>
      <vt:lpstr>Valentine template</vt:lpstr>
      <vt:lpstr>SMART PEN DRIVE </vt:lpstr>
      <vt:lpstr>O QUE É?</vt:lpstr>
      <vt:lpstr>DIAGRAMA DE BLOCOS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PEN DRIVE</dc:title>
  <dc:creator>Rafael Ismael</dc:creator>
  <cp:lastModifiedBy>Rafael Ismael</cp:lastModifiedBy>
  <cp:revision>2</cp:revision>
  <dcterms:modified xsi:type="dcterms:W3CDTF">2017-03-13T13:06:35Z</dcterms:modified>
</cp:coreProperties>
</file>