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
  </p:notesMasterIdLst>
  <p:sldIdLst>
    <p:sldId id="256" r:id="rId2"/>
  </p:sldIdLst>
  <p:sldSz cx="21674138"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BD7A0-FC59-42AE-B47E-742D93FEF3D9}" v="82" dt="2021-03-23T14:20:49.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02" autoAdjust="0"/>
  </p:normalViewPr>
  <p:slideViewPr>
    <p:cSldViewPr snapToGrid="0">
      <p:cViewPr>
        <p:scale>
          <a:sx n="40" d="100"/>
          <a:sy n="40" d="100"/>
        </p:scale>
        <p:origin x="4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S" userId="437d5ef0-0a18-489e-8dc6-1572c226cd1f" providerId="ADAL" clId="{0B4BD7A0-FC59-42AE-B47E-742D93FEF3D9}"/>
    <pc:docChg chg="undo redo custSel addSld delSld modSld">
      <pc:chgData name="ROSS" userId="437d5ef0-0a18-489e-8dc6-1572c226cd1f" providerId="ADAL" clId="{0B4BD7A0-FC59-42AE-B47E-742D93FEF3D9}" dt="2021-03-23T14:27:31.191" v="835" actId="21"/>
      <pc:docMkLst>
        <pc:docMk/>
      </pc:docMkLst>
      <pc:sldChg chg="delSp modSp del mod">
        <pc:chgData name="ROSS" userId="437d5ef0-0a18-489e-8dc6-1572c226cd1f" providerId="ADAL" clId="{0B4BD7A0-FC59-42AE-B47E-742D93FEF3D9}" dt="2021-03-02T14:16:01.265" v="4" actId="2696"/>
        <pc:sldMkLst>
          <pc:docMk/>
          <pc:sldMk cId="767711258" sldId="256"/>
        </pc:sldMkLst>
        <pc:spChg chg="mod">
          <ac:chgData name="ROSS" userId="437d5ef0-0a18-489e-8dc6-1572c226cd1f" providerId="ADAL" clId="{0B4BD7A0-FC59-42AE-B47E-742D93FEF3D9}" dt="2021-03-02T14:10:52.024" v="3" actId="14100"/>
          <ac:spMkLst>
            <pc:docMk/>
            <pc:sldMk cId="767711258" sldId="256"/>
            <ac:spMk id="2" creationId="{00B0D2E5-809A-47FE-8A2B-D7AD1DFC57BC}"/>
          </ac:spMkLst>
        </pc:spChg>
        <pc:spChg chg="mod">
          <ac:chgData name="ROSS" userId="437d5ef0-0a18-489e-8dc6-1572c226cd1f" providerId="ADAL" clId="{0B4BD7A0-FC59-42AE-B47E-742D93FEF3D9}" dt="2021-03-02T14:10:44.015" v="2" actId="14100"/>
          <ac:spMkLst>
            <pc:docMk/>
            <pc:sldMk cId="767711258" sldId="256"/>
            <ac:spMk id="3" creationId="{3E9D1F82-AE25-404D-944A-1D23FBE49953}"/>
          </ac:spMkLst>
        </pc:spChg>
        <pc:picChg chg="del">
          <ac:chgData name="ROSS" userId="437d5ef0-0a18-489e-8dc6-1572c226cd1f" providerId="ADAL" clId="{0B4BD7A0-FC59-42AE-B47E-742D93FEF3D9}" dt="2021-03-02T14:09:54.800" v="0" actId="478"/>
          <ac:picMkLst>
            <pc:docMk/>
            <pc:sldMk cId="767711258" sldId="256"/>
            <ac:picMk id="5" creationId="{23E0035B-4F7C-4BA8-9A4E-9B8879AB11C0}"/>
          </ac:picMkLst>
        </pc:picChg>
        <pc:picChg chg="del">
          <ac:chgData name="ROSS" userId="437d5ef0-0a18-489e-8dc6-1572c226cd1f" providerId="ADAL" clId="{0B4BD7A0-FC59-42AE-B47E-742D93FEF3D9}" dt="2021-03-02T14:09:56.494" v="1" actId="478"/>
          <ac:picMkLst>
            <pc:docMk/>
            <pc:sldMk cId="767711258" sldId="256"/>
            <ac:picMk id="6" creationId="{39D063B1-54C8-4A6F-BF3F-140C04F57FDE}"/>
          </ac:picMkLst>
        </pc:picChg>
      </pc:sldChg>
      <pc:sldChg chg="addSp delSp modSp new mod setBg">
        <pc:chgData name="ROSS" userId="437d5ef0-0a18-489e-8dc6-1572c226cd1f" providerId="ADAL" clId="{0B4BD7A0-FC59-42AE-B47E-742D93FEF3D9}" dt="2021-03-23T14:27:31.191" v="835" actId="21"/>
        <pc:sldMkLst>
          <pc:docMk/>
          <pc:sldMk cId="2718855042" sldId="256"/>
        </pc:sldMkLst>
        <pc:spChg chg="mod ord">
          <ac:chgData name="ROSS" userId="437d5ef0-0a18-489e-8dc6-1572c226cd1f" providerId="ADAL" clId="{0B4BD7A0-FC59-42AE-B47E-742D93FEF3D9}" dt="2021-03-16T11:43:54.334" v="680" actId="20577"/>
          <ac:spMkLst>
            <pc:docMk/>
            <pc:sldMk cId="2718855042" sldId="256"/>
            <ac:spMk id="2" creationId="{C9A3DBE9-C590-4EC5-AFF1-C6C8DA943EDC}"/>
          </ac:spMkLst>
        </pc:spChg>
        <pc:spChg chg="add mod ord">
          <ac:chgData name="ROSS" userId="437d5ef0-0a18-489e-8dc6-1572c226cd1f" providerId="ADAL" clId="{0B4BD7A0-FC59-42AE-B47E-742D93FEF3D9}" dt="2021-03-16T11:41:33.783" v="635" actId="207"/>
          <ac:spMkLst>
            <pc:docMk/>
            <pc:sldMk cId="2718855042" sldId="256"/>
            <ac:spMk id="3" creationId="{2AB55E11-F418-4CDB-B647-07C2631F6C68}"/>
          </ac:spMkLst>
        </pc:spChg>
        <pc:spChg chg="del mod">
          <ac:chgData name="ROSS" userId="437d5ef0-0a18-489e-8dc6-1572c226cd1f" providerId="ADAL" clId="{0B4BD7A0-FC59-42AE-B47E-742D93FEF3D9}" dt="2021-03-02T14:22:55.791" v="14" actId="931"/>
          <ac:spMkLst>
            <pc:docMk/>
            <pc:sldMk cId="2718855042" sldId="256"/>
            <ac:spMk id="3" creationId="{913B5862-E7D5-4525-8B5F-B7CF42D9C09B}"/>
          </ac:spMkLst>
        </pc:spChg>
        <pc:spChg chg="add mod ord">
          <ac:chgData name="ROSS" userId="437d5ef0-0a18-489e-8dc6-1572c226cd1f" providerId="ADAL" clId="{0B4BD7A0-FC59-42AE-B47E-742D93FEF3D9}" dt="2021-03-23T14:27:31.191" v="835" actId="21"/>
          <ac:spMkLst>
            <pc:docMk/>
            <pc:sldMk cId="2718855042" sldId="256"/>
            <ac:spMk id="4" creationId="{B9FA3190-5367-4452-9B13-C4A50B56043D}"/>
          </ac:spMkLst>
        </pc:spChg>
        <pc:spChg chg="add del mod">
          <ac:chgData name="ROSS" userId="437d5ef0-0a18-489e-8dc6-1572c226cd1f" providerId="ADAL" clId="{0B4BD7A0-FC59-42AE-B47E-742D93FEF3D9}" dt="2021-03-10T22:35:36.840" v="183" actId="478"/>
          <ac:spMkLst>
            <pc:docMk/>
            <pc:sldMk cId="2718855042" sldId="256"/>
            <ac:spMk id="7" creationId="{640C315F-A8C4-452D-9E72-904DF3EAE075}"/>
          </ac:spMkLst>
        </pc:spChg>
        <pc:spChg chg="add del mod">
          <ac:chgData name="ROSS" userId="437d5ef0-0a18-489e-8dc6-1572c226cd1f" providerId="ADAL" clId="{0B4BD7A0-FC59-42AE-B47E-742D93FEF3D9}" dt="2021-03-02T14:27:48.864" v="33"/>
          <ac:spMkLst>
            <pc:docMk/>
            <pc:sldMk cId="2718855042" sldId="256"/>
            <ac:spMk id="8" creationId="{34786632-7A22-4252-93F7-8BB73B529E98}"/>
          </ac:spMkLst>
        </pc:spChg>
        <pc:spChg chg="add mod">
          <ac:chgData name="ROSS" userId="437d5ef0-0a18-489e-8dc6-1572c226cd1f" providerId="ADAL" clId="{0B4BD7A0-FC59-42AE-B47E-742D93FEF3D9}" dt="2021-03-14T23:33:41.092" v="304" actId="14100"/>
          <ac:spMkLst>
            <pc:docMk/>
            <pc:sldMk cId="2718855042" sldId="256"/>
            <ac:spMk id="9" creationId="{BD696E0E-C6EB-462B-91E9-C02E501EA229}"/>
          </ac:spMkLst>
        </pc:spChg>
        <pc:spChg chg="add del mod">
          <ac:chgData name="ROSS" userId="437d5ef0-0a18-489e-8dc6-1572c226cd1f" providerId="ADAL" clId="{0B4BD7A0-FC59-42AE-B47E-742D93FEF3D9}" dt="2021-03-10T22:41:08.757" v="229" actId="478"/>
          <ac:spMkLst>
            <pc:docMk/>
            <pc:sldMk cId="2718855042" sldId="256"/>
            <ac:spMk id="10" creationId="{C701637E-B531-48C2-90DF-AAB9AC3EACA2}"/>
          </ac:spMkLst>
        </pc:spChg>
        <pc:spChg chg="add mod">
          <ac:chgData name="ROSS" userId="437d5ef0-0a18-489e-8dc6-1572c226cd1f" providerId="ADAL" clId="{0B4BD7A0-FC59-42AE-B47E-742D93FEF3D9}" dt="2021-03-14T23:48:19.203" v="429" actId="404"/>
          <ac:spMkLst>
            <pc:docMk/>
            <pc:sldMk cId="2718855042" sldId="256"/>
            <ac:spMk id="10" creationId="{EE368EB3-B55D-41F4-955E-ACD5E1E9A31A}"/>
          </ac:spMkLst>
        </pc:spChg>
        <pc:spChg chg="add del mod">
          <ac:chgData name="ROSS" userId="437d5ef0-0a18-489e-8dc6-1572c226cd1f" providerId="ADAL" clId="{0B4BD7A0-FC59-42AE-B47E-742D93FEF3D9}" dt="2021-03-14T23:38:54.768" v="363" actId="478"/>
          <ac:spMkLst>
            <pc:docMk/>
            <pc:sldMk cId="2718855042" sldId="256"/>
            <ac:spMk id="12" creationId="{81F3A03E-4D5D-42F2-A0C5-AF42B8A3D8F9}"/>
          </ac:spMkLst>
        </pc:spChg>
        <pc:spChg chg="add del mod">
          <ac:chgData name="ROSS" userId="437d5ef0-0a18-489e-8dc6-1572c226cd1f" providerId="ADAL" clId="{0B4BD7A0-FC59-42AE-B47E-742D93FEF3D9}" dt="2021-03-02T14:33:44.347" v="156"/>
          <ac:spMkLst>
            <pc:docMk/>
            <pc:sldMk cId="2718855042" sldId="256"/>
            <ac:spMk id="12" creationId="{D1ADD1E5-9EB9-49CF-A87F-FB788CA367EC}"/>
          </ac:spMkLst>
        </pc:spChg>
        <pc:spChg chg="add del mod ord">
          <ac:chgData name="ROSS" userId="437d5ef0-0a18-489e-8dc6-1572c226cd1f" providerId="ADAL" clId="{0B4BD7A0-FC59-42AE-B47E-742D93FEF3D9}" dt="2021-03-16T11:43:52.064" v="672" actId="478"/>
          <ac:spMkLst>
            <pc:docMk/>
            <pc:sldMk cId="2718855042" sldId="256"/>
            <ac:spMk id="13" creationId="{8255F5D6-98BD-4D0B-9E37-BE5F246A7C71}"/>
          </ac:spMkLst>
        </pc:spChg>
        <pc:spChg chg="add mod ord">
          <ac:chgData name="ROSS" userId="437d5ef0-0a18-489e-8dc6-1572c226cd1f" providerId="ADAL" clId="{0B4BD7A0-FC59-42AE-B47E-742D93FEF3D9}" dt="2021-03-14T23:46:17.432" v="419" actId="14100"/>
          <ac:spMkLst>
            <pc:docMk/>
            <pc:sldMk cId="2718855042" sldId="256"/>
            <ac:spMk id="14" creationId="{E8A12425-9662-4CEF-9B59-D5E60F6E3B12}"/>
          </ac:spMkLst>
        </pc:spChg>
        <pc:spChg chg="add del mod">
          <ac:chgData name="ROSS" userId="437d5ef0-0a18-489e-8dc6-1572c226cd1f" providerId="ADAL" clId="{0B4BD7A0-FC59-42AE-B47E-742D93FEF3D9}" dt="2021-03-10T22:36:02.553" v="184" actId="931"/>
          <ac:spMkLst>
            <pc:docMk/>
            <pc:sldMk cId="2718855042" sldId="256"/>
            <ac:spMk id="15" creationId="{10DB0757-403B-46EF-8BE5-B1F3FDF40778}"/>
          </ac:spMkLst>
        </pc:spChg>
        <pc:spChg chg="add mod">
          <ac:chgData name="ROSS" userId="437d5ef0-0a18-489e-8dc6-1572c226cd1f" providerId="ADAL" clId="{0B4BD7A0-FC59-42AE-B47E-742D93FEF3D9}" dt="2021-03-15T00:00:50.167" v="633" actId="20577"/>
          <ac:spMkLst>
            <pc:docMk/>
            <pc:sldMk cId="2718855042" sldId="256"/>
            <ac:spMk id="15" creationId="{57C81BCE-FC01-421E-B9E6-C1F8861C9B79}"/>
          </ac:spMkLst>
        </pc:spChg>
        <pc:spChg chg="add mod">
          <ac:chgData name="ROSS" userId="437d5ef0-0a18-489e-8dc6-1572c226cd1f" providerId="ADAL" clId="{0B4BD7A0-FC59-42AE-B47E-742D93FEF3D9}" dt="2021-03-14T23:46:07.564" v="417" actId="14100"/>
          <ac:spMkLst>
            <pc:docMk/>
            <pc:sldMk cId="2718855042" sldId="256"/>
            <ac:spMk id="16" creationId="{3D3DEF95-1EF2-4AAE-BDE0-C166B7103E4A}"/>
          </ac:spMkLst>
        </pc:spChg>
        <pc:spChg chg="add mod">
          <ac:chgData name="ROSS" userId="437d5ef0-0a18-489e-8dc6-1572c226cd1f" providerId="ADAL" clId="{0B4BD7A0-FC59-42AE-B47E-742D93FEF3D9}" dt="2021-03-14T23:52:40.161" v="486" actId="1076"/>
          <ac:spMkLst>
            <pc:docMk/>
            <pc:sldMk cId="2718855042" sldId="256"/>
            <ac:spMk id="17" creationId="{40D11A91-5EA7-4194-A1CA-01B260AFA662}"/>
          </ac:spMkLst>
        </pc:spChg>
        <pc:spChg chg="add mod">
          <ac:chgData name="ROSS" userId="437d5ef0-0a18-489e-8dc6-1572c226cd1f" providerId="ADAL" clId="{0B4BD7A0-FC59-42AE-B47E-742D93FEF3D9}" dt="2021-03-14T23:50:31.242" v="470" actId="20577"/>
          <ac:spMkLst>
            <pc:docMk/>
            <pc:sldMk cId="2718855042" sldId="256"/>
            <ac:spMk id="18" creationId="{8322091D-4D1A-4CB4-896A-09B6A1A010C9}"/>
          </ac:spMkLst>
        </pc:spChg>
        <pc:spChg chg="add mod">
          <ac:chgData name="ROSS" userId="437d5ef0-0a18-489e-8dc6-1572c226cd1f" providerId="ADAL" clId="{0B4BD7A0-FC59-42AE-B47E-742D93FEF3D9}" dt="2021-03-23T14:15:11.243" v="766" actId="1076"/>
          <ac:spMkLst>
            <pc:docMk/>
            <pc:sldMk cId="2718855042" sldId="256"/>
            <ac:spMk id="19" creationId="{F3B87A63-755F-48A7-82B7-6837939F671A}"/>
          </ac:spMkLst>
        </pc:spChg>
        <pc:spChg chg="add mod">
          <ac:chgData name="ROSS" userId="437d5ef0-0a18-489e-8dc6-1572c226cd1f" providerId="ADAL" clId="{0B4BD7A0-FC59-42AE-B47E-742D93FEF3D9}" dt="2021-03-14T23:49:18.221" v="452" actId="20577"/>
          <ac:spMkLst>
            <pc:docMk/>
            <pc:sldMk cId="2718855042" sldId="256"/>
            <ac:spMk id="20" creationId="{590FAD52-4EA7-49E1-A60B-B4D6F5EDE89C}"/>
          </ac:spMkLst>
        </pc:spChg>
        <pc:spChg chg="add mod">
          <ac:chgData name="ROSS" userId="437d5ef0-0a18-489e-8dc6-1572c226cd1f" providerId="ADAL" clId="{0B4BD7A0-FC59-42AE-B47E-742D93FEF3D9}" dt="2021-03-23T14:14:59.830" v="765" actId="1076"/>
          <ac:spMkLst>
            <pc:docMk/>
            <pc:sldMk cId="2718855042" sldId="256"/>
            <ac:spMk id="21" creationId="{D825C845-35AA-417B-9E38-EAF146975869}"/>
          </ac:spMkLst>
        </pc:spChg>
        <pc:spChg chg="add mod">
          <ac:chgData name="ROSS" userId="437d5ef0-0a18-489e-8dc6-1572c226cd1f" providerId="ADAL" clId="{0B4BD7A0-FC59-42AE-B47E-742D93FEF3D9}" dt="2021-03-23T14:07:30.361" v="706" actId="20577"/>
          <ac:spMkLst>
            <pc:docMk/>
            <pc:sldMk cId="2718855042" sldId="256"/>
            <ac:spMk id="22" creationId="{8A53A04E-81B7-4024-A759-A2A671B25226}"/>
          </ac:spMkLst>
        </pc:spChg>
        <pc:spChg chg="add del mod">
          <ac:chgData name="ROSS" userId="437d5ef0-0a18-489e-8dc6-1572c226cd1f" providerId="ADAL" clId="{0B4BD7A0-FC59-42AE-B47E-742D93FEF3D9}" dt="2021-03-23T14:20:49.329" v="833" actId="20578"/>
          <ac:spMkLst>
            <pc:docMk/>
            <pc:sldMk cId="2718855042" sldId="256"/>
            <ac:spMk id="23" creationId="{76BF021C-F5A2-497A-A1B0-F8472A33D27C}"/>
          </ac:spMkLst>
        </pc:spChg>
        <pc:spChg chg="add mod">
          <ac:chgData name="ROSS" userId="437d5ef0-0a18-489e-8dc6-1572c226cd1f" providerId="ADAL" clId="{0B4BD7A0-FC59-42AE-B47E-742D93FEF3D9}" dt="2021-03-23T14:14:51.715" v="764" actId="1076"/>
          <ac:spMkLst>
            <pc:docMk/>
            <pc:sldMk cId="2718855042" sldId="256"/>
            <ac:spMk id="24" creationId="{FF2D6183-16EF-4D42-A979-13B37556DD8D}"/>
          </ac:spMkLst>
        </pc:spChg>
        <pc:picChg chg="add del mod">
          <ac:chgData name="ROSS" userId="437d5ef0-0a18-489e-8dc6-1572c226cd1f" providerId="ADAL" clId="{0B4BD7A0-FC59-42AE-B47E-742D93FEF3D9}" dt="2021-03-10T22:36:21.831" v="193" actId="478"/>
          <ac:picMkLst>
            <pc:docMk/>
            <pc:sldMk cId="2718855042" sldId="256"/>
            <ac:picMk id="4" creationId="{71CCC32B-C65F-4A1B-A4D8-A69117D676A1}"/>
          </ac:picMkLst>
        </pc:picChg>
        <pc:picChg chg="add del">
          <ac:chgData name="ROSS" userId="437d5ef0-0a18-489e-8dc6-1572c226cd1f" providerId="ADAL" clId="{0B4BD7A0-FC59-42AE-B47E-742D93FEF3D9}" dt="2021-03-02T14:18:03.417" v="8"/>
          <ac:picMkLst>
            <pc:docMk/>
            <pc:sldMk cId="2718855042" sldId="256"/>
            <ac:picMk id="4" creationId="{C9A9F21F-4772-4A28-9BB3-F03131522057}"/>
          </ac:picMkLst>
        </pc:picChg>
        <pc:picChg chg="add del mod">
          <ac:chgData name="ROSS" userId="437d5ef0-0a18-489e-8dc6-1572c226cd1f" providerId="ADAL" clId="{0B4BD7A0-FC59-42AE-B47E-742D93FEF3D9}" dt="2021-03-23T14:04:46.548" v="683" actId="478"/>
          <ac:picMkLst>
            <pc:docMk/>
            <pc:sldMk cId="2718855042" sldId="256"/>
            <ac:picMk id="5" creationId="{96C43155-046C-4DF4-AF9B-56C64CFA5A39}"/>
          </ac:picMkLst>
        </pc:picChg>
        <pc:picChg chg="add mod ord modCrop">
          <ac:chgData name="ROSS" userId="437d5ef0-0a18-489e-8dc6-1572c226cd1f" providerId="ADAL" clId="{0B4BD7A0-FC59-42AE-B47E-742D93FEF3D9}" dt="2021-03-14T23:48:48.148" v="438" actId="1076"/>
          <ac:picMkLst>
            <pc:docMk/>
            <pc:sldMk cId="2718855042" sldId="256"/>
            <ac:picMk id="6" creationId="{7285B32B-8FC0-4BB1-91CA-446C613C49EB}"/>
          </ac:picMkLst>
        </pc:picChg>
        <pc:picChg chg="add del mod">
          <ac:chgData name="ROSS" userId="437d5ef0-0a18-489e-8dc6-1572c226cd1f" providerId="ADAL" clId="{0B4BD7A0-FC59-42AE-B47E-742D93FEF3D9}" dt="2021-03-02T14:38:32.868" v="182" actId="478"/>
          <ac:picMkLst>
            <pc:docMk/>
            <pc:sldMk cId="2718855042" sldId="256"/>
            <ac:picMk id="6" creationId="{C6ACF1DB-ACEA-464A-80B5-E736DF1D21E6}"/>
          </ac:picMkLst>
        </pc:picChg>
        <pc:picChg chg="add del">
          <ac:chgData name="ROSS" userId="437d5ef0-0a18-489e-8dc6-1572c226cd1f" providerId="ADAL" clId="{0B4BD7A0-FC59-42AE-B47E-742D93FEF3D9}" dt="2021-03-23T14:04:51.250" v="685" actId="478"/>
          <ac:picMkLst>
            <pc:docMk/>
            <pc:sldMk cId="2718855042" sldId="256"/>
            <ac:picMk id="7" creationId="{3DFE221E-03FE-4993-B383-5302BDC37A6D}"/>
          </ac:picMkLst>
        </pc:picChg>
        <pc:picChg chg="add mod">
          <ac:chgData name="ROSS" userId="437d5ef0-0a18-489e-8dc6-1572c226cd1f" providerId="ADAL" clId="{0B4BD7A0-FC59-42AE-B47E-742D93FEF3D9}" dt="2021-03-16T11:43:52.707" v="677" actId="1076"/>
          <ac:picMkLst>
            <pc:docMk/>
            <pc:sldMk cId="2718855042" sldId="256"/>
            <ac:picMk id="11" creationId="{9C8C7241-E667-4FC5-9ED9-3C451E4C7739}"/>
          </ac:picMkLst>
        </pc:picChg>
      </pc:sldChg>
    </pc:docChg>
  </pc:docChgLst>
  <pc:docChgLst>
    <pc:chgData name="ROSS MONAGHAN - STUDENT" userId="437d5ef0-0a18-489e-8dc6-1572c226cd1f" providerId="ADAL" clId="{0B4BD7A0-FC59-42AE-B47E-742D93FEF3D9}"/>
    <pc:docChg chg="undo custSel addSld modSld modMainMaster">
      <pc:chgData name="ROSS MONAGHAN - STUDENT" userId="437d5ef0-0a18-489e-8dc6-1572c226cd1f" providerId="ADAL" clId="{0B4BD7A0-FC59-42AE-B47E-742D93FEF3D9}" dt="2021-02-23T14:16:48.951" v="54" actId="478"/>
      <pc:docMkLst>
        <pc:docMk/>
      </pc:docMkLst>
      <pc:sldChg chg="addSp delSp modSp new mod">
        <pc:chgData name="ROSS MONAGHAN - STUDENT" userId="437d5ef0-0a18-489e-8dc6-1572c226cd1f" providerId="ADAL" clId="{0B4BD7A0-FC59-42AE-B47E-742D93FEF3D9}" dt="2021-02-23T14:16:48.951" v="54" actId="478"/>
        <pc:sldMkLst>
          <pc:docMk/>
          <pc:sldMk cId="62984794" sldId="256"/>
        </pc:sldMkLst>
        <pc:spChg chg="del">
          <ac:chgData name="ROSS MONAGHAN - STUDENT" userId="437d5ef0-0a18-489e-8dc6-1572c226cd1f" providerId="ADAL" clId="{0B4BD7A0-FC59-42AE-B47E-742D93FEF3D9}" dt="2021-02-23T14:06:50.923" v="1" actId="478"/>
          <ac:spMkLst>
            <pc:docMk/>
            <pc:sldMk cId="62984794" sldId="256"/>
            <ac:spMk id="2" creationId="{1B6B977D-C9D7-455E-9F1F-B378DD5942F9}"/>
          </ac:spMkLst>
        </pc:spChg>
        <pc:spChg chg="del">
          <ac:chgData name="ROSS MONAGHAN - STUDENT" userId="437d5ef0-0a18-489e-8dc6-1572c226cd1f" providerId="ADAL" clId="{0B4BD7A0-FC59-42AE-B47E-742D93FEF3D9}" dt="2021-02-23T14:06:57.321" v="2" actId="478"/>
          <ac:spMkLst>
            <pc:docMk/>
            <pc:sldMk cId="62984794" sldId="256"/>
            <ac:spMk id="3" creationId="{B1F814D4-D0E8-45A6-95FF-9EC8CEF2CFEE}"/>
          </ac:spMkLst>
        </pc:spChg>
        <pc:spChg chg="add del mod">
          <ac:chgData name="ROSS MONAGHAN - STUDENT" userId="437d5ef0-0a18-489e-8dc6-1572c226cd1f" providerId="ADAL" clId="{0B4BD7A0-FC59-42AE-B47E-742D93FEF3D9}" dt="2021-02-23T14:16:48.335" v="53" actId="478"/>
          <ac:spMkLst>
            <pc:docMk/>
            <pc:sldMk cId="62984794" sldId="256"/>
            <ac:spMk id="6" creationId="{14510B31-4ECB-4C88-8DE8-3231A7E92FBA}"/>
          </ac:spMkLst>
        </pc:spChg>
        <pc:spChg chg="add del mod">
          <ac:chgData name="ROSS MONAGHAN - STUDENT" userId="437d5ef0-0a18-489e-8dc6-1572c226cd1f" providerId="ADAL" clId="{0B4BD7A0-FC59-42AE-B47E-742D93FEF3D9}" dt="2021-02-23T14:16:47.508" v="52" actId="478"/>
          <ac:spMkLst>
            <pc:docMk/>
            <pc:sldMk cId="62984794" sldId="256"/>
            <ac:spMk id="7" creationId="{DF1D6699-F804-4DDD-8DE9-ECEBA8141CF3}"/>
          </ac:spMkLst>
        </pc:spChg>
        <pc:spChg chg="add del mod">
          <ac:chgData name="ROSS MONAGHAN - STUDENT" userId="437d5ef0-0a18-489e-8dc6-1572c226cd1f" providerId="ADAL" clId="{0B4BD7A0-FC59-42AE-B47E-742D93FEF3D9}" dt="2021-02-23T14:16:48.951" v="54" actId="478"/>
          <ac:spMkLst>
            <pc:docMk/>
            <pc:sldMk cId="62984794" sldId="256"/>
            <ac:spMk id="8" creationId="{1F8CD435-FE59-40C9-99D4-D0ADB76A21C3}"/>
          </ac:spMkLst>
        </pc:spChg>
        <pc:spChg chg="add del mod">
          <ac:chgData name="ROSS MONAGHAN - STUDENT" userId="437d5ef0-0a18-489e-8dc6-1572c226cd1f" providerId="ADAL" clId="{0B4BD7A0-FC59-42AE-B47E-742D93FEF3D9}" dt="2021-02-23T14:15:55.946" v="45" actId="478"/>
          <ac:spMkLst>
            <pc:docMk/>
            <pc:sldMk cId="62984794" sldId="256"/>
            <ac:spMk id="9" creationId="{12505223-0FB9-4D61-B9EC-4E87734D2747}"/>
          </ac:spMkLst>
        </pc:spChg>
        <pc:picChg chg="add del mod">
          <ac:chgData name="ROSS MONAGHAN - STUDENT" userId="437d5ef0-0a18-489e-8dc6-1572c226cd1f" providerId="ADAL" clId="{0B4BD7A0-FC59-42AE-B47E-742D93FEF3D9}" dt="2021-02-23T14:13:17.255" v="19" actId="478"/>
          <ac:picMkLst>
            <pc:docMk/>
            <pc:sldMk cId="62984794" sldId="256"/>
            <ac:picMk id="5" creationId="{2B212B5A-D5C0-4EC5-A76E-360C753EADFF}"/>
          </ac:picMkLst>
        </pc:picChg>
      </pc:sldChg>
      <pc:sldMasterChg chg="modSp modSldLayout">
        <pc:chgData name="ROSS MONAGHAN - STUDENT" userId="437d5ef0-0a18-489e-8dc6-1572c226cd1f" providerId="ADAL" clId="{0B4BD7A0-FC59-42AE-B47E-742D93FEF3D9}" dt="2021-02-23T14:09:22.702" v="6"/>
        <pc:sldMasterMkLst>
          <pc:docMk/>
          <pc:sldMasterMk cId="20478218" sldId="2147483660"/>
        </pc:sldMasterMkLst>
        <pc:spChg chg="mod">
          <ac:chgData name="ROSS MONAGHAN - STUDENT" userId="437d5ef0-0a18-489e-8dc6-1572c226cd1f" providerId="ADAL" clId="{0B4BD7A0-FC59-42AE-B47E-742D93FEF3D9}" dt="2021-02-23T14:09:22.702" v="6"/>
          <ac:spMkLst>
            <pc:docMk/>
            <pc:sldMasterMk cId="20478218" sldId="2147483660"/>
            <ac:spMk id="2"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ac:spMk id="3"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ac:spMk id="4"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ac:spMk id="5"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ac:spMk id="6" creationId="{00000000-0000-0000-0000-000000000000}"/>
          </ac:spMkLst>
        </pc:spChg>
        <pc:sldLayoutChg chg="modSp">
          <pc:chgData name="ROSS MONAGHAN - STUDENT" userId="437d5ef0-0a18-489e-8dc6-1572c226cd1f" providerId="ADAL" clId="{0B4BD7A0-FC59-42AE-B47E-742D93FEF3D9}" dt="2021-02-23T14:09:22.702" v="6"/>
          <pc:sldLayoutMkLst>
            <pc:docMk/>
            <pc:sldMasterMk cId="20478218" sldId="2147483660"/>
            <pc:sldLayoutMk cId="1752708207" sldId="2147483661"/>
          </pc:sldLayoutMkLst>
          <pc:spChg chg="mod">
            <ac:chgData name="ROSS MONAGHAN - STUDENT" userId="437d5ef0-0a18-489e-8dc6-1572c226cd1f" providerId="ADAL" clId="{0B4BD7A0-FC59-42AE-B47E-742D93FEF3D9}" dt="2021-02-23T14:09:22.702" v="6"/>
            <ac:spMkLst>
              <pc:docMk/>
              <pc:sldMasterMk cId="20478218" sldId="2147483660"/>
              <pc:sldLayoutMk cId="1752708207" sldId="2147483661"/>
              <ac:spMk id="2"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1752708207" sldId="2147483661"/>
              <ac:spMk id="3" creationId="{00000000-0000-0000-0000-000000000000}"/>
            </ac:spMkLst>
          </pc:spChg>
        </pc:sldLayoutChg>
        <pc:sldLayoutChg chg="modSp">
          <pc:chgData name="ROSS MONAGHAN - STUDENT" userId="437d5ef0-0a18-489e-8dc6-1572c226cd1f" providerId="ADAL" clId="{0B4BD7A0-FC59-42AE-B47E-742D93FEF3D9}" dt="2021-02-23T14:09:22.702" v="6"/>
          <pc:sldLayoutMkLst>
            <pc:docMk/>
            <pc:sldMasterMk cId="20478218" sldId="2147483660"/>
            <pc:sldLayoutMk cId="4254756699" sldId="2147483663"/>
          </pc:sldLayoutMkLst>
          <pc:spChg chg="mod">
            <ac:chgData name="ROSS MONAGHAN - STUDENT" userId="437d5ef0-0a18-489e-8dc6-1572c226cd1f" providerId="ADAL" clId="{0B4BD7A0-FC59-42AE-B47E-742D93FEF3D9}" dt="2021-02-23T14:09:22.702" v="6"/>
            <ac:spMkLst>
              <pc:docMk/>
              <pc:sldMasterMk cId="20478218" sldId="2147483660"/>
              <pc:sldLayoutMk cId="4254756699" sldId="2147483663"/>
              <ac:spMk id="2"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4254756699" sldId="2147483663"/>
              <ac:spMk id="3" creationId="{00000000-0000-0000-0000-000000000000}"/>
            </ac:spMkLst>
          </pc:spChg>
        </pc:sldLayoutChg>
        <pc:sldLayoutChg chg="modSp">
          <pc:chgData name="ROSS MONAGHAN - STUDENT" userId="437d5ef0-0a18-489e-8dc6-1572c226cd1f" providerId="ADAL" clId="{0B4BD7A0-FC59-42AE-B47E-742D93FEF3D9}" dt="2021-02-23T14:09:22.702" v="6"/>
          <pc:sldLayoutMkLst>
            <pc:docMk/>
            <pc:sldMasterMk cId="20478218" sldId="2147483660"/>
            <pc:sldLayoutMk cId="2192989740" sldId="2147483664"/>
          </pc:sldLayoutMkLst>
          <pc:spChg chg="mod">
            <ac:chgData name="ROSS MONAGHAN - STUDENT" userId="437d5ef0-0a18-489e-8dc6-1572c226cd1f" providerId="ADAL" clId="{0B4BD7A0-FC59-42AE-B47E-742D93FEF3D9}" dt="2021-02-23T14:09:22.702" v="6"/>
            <ac:spMkLst>
              <pc:docMk/>
              <pc:sldMasterMk cId="20478218" sldId="2147483660"/>
              <pc:sldLayoutMk cId="2192989740" sldId="2147483664"/>
              <ac:spMk id="3"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2192989740" sldId="2147483664"/>
              <ac:spMk id="4" creationId="{00000000-0000-0000-0000-000000000000}"/>
            </ac:spMkLst>
          </pc:spChg>
        </pc:sldLayoutChg>
        <pc:sldLayoutChg chg="modSp">
          <pc:chgData name="ROSS MONAGHAN - STUDENT" userId="437d5ef0-0a18-489e-8dc6-1572c226cd1f" providerId="ADAL" clId="{0B4BD7A0-FC59-42AE-B47E-742D93FEF3D9}" dt="2021-02-23T14:09:22.702" v="6"/>
          <pc:sldLayoutMkLst>
            <pc:docMk/>
            <pc:sldMasterMk cId="20478218" sldId="2147483660"/>
            <pc:sldLayoutMk cId="1910201427" sldId="2147483665"/>
          </pc:sldLayoutMkLst>
          <pc:spChg chg="mod">
            <ac:chgData name="ROSS MONAGHAN - STUDENT" userId="437d5ef0-0a18-489e-8dc6-1572c226cd1f" providerId="ADAL" clId="{0B4BD7A0-FC59-42AE-B47E-742D93FEF3D9}" dt="2021-02-23T14:09:22.702" v="6"/>
            <ac:spMkLst>
              <pc:docMk/>
              <pc:sldMasterMk cId="20478218" sldId="2147483660"/>
              <pc:sldLayoutMk cId="1910201427" sldId="2147483665"/>
              <ac:spMk id="2"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1910201427" sldId="2147483665"/>
              <ac:spMk id="3"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1910201427" sldId="2147483665"/>
              <ac:spMk id="4"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1910201427" sldId="2147483665"/>
              <ac:spMk id="5"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1910201427" sldId="2147483665"/>
              <ac:spMk id="6" creationId="{00000000-0000-0000-0000-000000000000}"/>
            </ac:spMkLst>
          </pc:spChg>
        </pc:sldLayoutChg>
        <pc:sldLayoutChg chg="modSp">
          <pc:chgData name="ROSS MONAGHAN - STUDENT" userId="437d5ef0-0a18-489e-8dc6-1572c226cd1f" providerId="ADAL" clId="{0B4BD7A0-FC59-42AE-B47E-742D93FEF3D9}" dt="2021-02-23T14:09:22.702" v="6"/>
          <pc:sldLayoutMkLst>
            <pc:docMk/>
            <pc:sldMasterMk cId="20478218" sldId="2147483660"/>
            <pc:sldLayoutMk cId="306463302" sldId="2147483668"/>
          </pc:sldLayoutMkLst>
          <pc:spChg chg="mod">
            <ac:chgData name="ROSS MONAGHAN - STUDENT" userId="437d5ef0-0a18-489e-8dc6-1572c226cd1f" providerId="ADAL" clId="{0B4BD7A0-FC59-42AE-B47E-742D93FEF3D9}" dt="2021-02-23T14:09:22.702" v="6"/>
            <ac:spMkLst>
              <pc:docMk/>
              <pc:sldMasterMk cId="20478218" sldId="2147483660"/>
              <pc:sldLayoutMk cId="306463302" sldId="2147483668"/>
              <ac:spMk id="2"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306463302" sldId="2147483668"/>
              <ac:spMk id="3"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306463302" sldId="2147483668"/>
              <ac:spMk id="4" creationId="{00000000-0000-0000-0000-000000000000}"/>
            </ac:spMkLst>
          </pc:spChg>
        </pc:sldLayoutChg>
        <pc:sldLayoutChg chg="modSp">
          <pc:chgData name="ROSS MONAGHAN - STUDENT" userId="437d5ef0-0a18-489e-8dc6-1572c226cd1f" providerId="ADAL" clId="{0B4BD7A0-FC59-42AE-B47E-742D93FEF3D9}" dt="2021-02-23T14:09:22.702" v="6"/>
          <pc:sldLayoutMkLst>
            <pc:docMk/>
            <pc:sldMasterMk cId="20478218" sldId="2147483660"/>
            <pc:sldLayoutMk cId="517471691" sldId="2147483669"/>
          </pc:sldLayoutMkLst>
          <pc:spChg chg="mod">
            <ac:chgData name="ROSS MONAGHAN - STUDENT" userId="437d5ef0-0a18-489e-8dc6-1572c226cd1f" providerId="ADAL" clId="{0B4BD7A0-FC59-42AE-B47E-742D93FEF3D9}" dt="2021-02-23T14:09:22.702" v="6"/>
            <ac:spMkLst>
              <pc:docMk/>
              <pc:sldMasterMk cId="20478218" sldId="2147483660"/>
              <pc:sldLayoutMk cId="517471691" sldId="2147483669"/>
              <ac:spMk id="2"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517471691" sldId="2147483669"/>
              <ac:spMk id="3"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517471691" sldId="2147483669"/>
              <ac:spMk id="4" creationId="{00000000-0000-0000-0000-000000000000}"/>
            </ac:spMkLst>
          </pc:spChg>
        </pc:sldLayoutChg>
        <pc:sldLayoutChg chg="modSp">
          <pc:chgData name="ROSS MONAGHAN - STUDENT" userId="437d5ef0-0a18-489e-8dc6-1572c226cd1f" providerId="ADAL" clId="{0B4BD7A0-FC59-42AE-B47E-742D93FEF3D9}" dt="2021-02-23T14:09:22.702" v="6"/>
          <pc:sldLayoutMkLst>
            <pc:docMk/>
            <pc:sldMasterMk cId="20478218" sldId="2147483660"/>
            <pc:sldLayoutMk cId="1049518392" sldId="2147483671"/>
          </pc:sldLayoutMkLst>
          <pc:spChg chg="mod">
            <ac:chgData name="ROSS MONAGHAN - STUDENT" userId="437d5ef0-0a18-489e-8dc6-1572c226cd1f" providerId="ADAL" clId="{0B4BD7A0-FC59-42AE-B47E-742D93FEF3D9}" dt="2021-02-23T14:09:22.702" v="6"/>
            <ac:spMkLst>
              <pc:docMk/>
              <pc:sldMasterMk cId="20478218" sldId="2147483660"/>
              <pc:sldLayoutMk cId="1049518392" sldId="2147483671"/>
              <ac:spMk id="2"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1049518392" sldId="2147483671"/>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FCCDA-B358-4D50-8237-7343D0ECEF24}" type="datetimeFigureOut">
              <a:rPr lang="en-IE" smtClean="0"/>
              <a:t>23/03/2021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B5AB3-9C76-48CE-BD1A-280D320CC9A8}" type="slidenum">
              <a:rPr lang="en-IE" smtClean="0"/>
              <a:t>‹#›</a:t>
            </a:fld>
            <a:endParaRPr lang="en-IE"/>
          </a:p>
        </p:txBody>
      </p:sp>
    </p:spTree>
    <p:extLst>
      <p:ext uri="{BB962C8B-B14F-4D97-AF65-F5344CB8AC3E}">
        <p14:creationId xmlns:p14="http://schemas.microsoft.com/office/powerpoint/2010/main" val="3225751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EB5AB3-9C76-48CE-BD1A-280D320CC9A8}" type="slidenum">
              <a:rPr lang="en-IE" smtClean="0"/>
              <a:t>1</a:t>
            </a:fld>
            <a:endParaRPr lang="en-IE"/>
          </a:p>
        </p:txBody>
      </p:sp>
    </p:spTree>
    <p:extLst>
      <p:ext uri="{BB962C8B-B14F-4D97-AF65-F5344CB8AC3E}">
        <p14:creationId xmlns:p14="http://schemas.microsoft.com/office/powerpoint/2010/main" val="987051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9267" y="1995312"/>
            <a:ext cx="16255604" cy="4244622"/>
          </a:xfrm>
        </p:spPr>
        <p:txBody>
          <a:bodyPr anchor="b"/>
          <a:lstStyle>
            <a:lvl1pPr algn="ctr">
              <a:defRPr sz="10666"/>
            </a:lvl1pPr>
          </a:lstStyle>
          <a:p>
            <a:r>
              <a:rPr lang="en-US"/>
              <a:t>Click to edit Master title style</a:t>
            </a:r>
            <a:endParaRPr lang="en-US" dirty="0"/>
          </a:p>
        </p:txBody>
      </p:sp>
      <p:sp>
        <p:nvSpPr>
          <p:cNvPr id="3" name="Subtitle 2"/>
          <p:cNvSpPr>
            <a:spLocks noGrp="1"/>
          </p:cNvSpPr>
          <p:nvPr>
            <p:ph type="subTitle" idx="1"/>
          </p:nvPr>
        </p:nvSpPr>
        <p:spPr>
          <a:xfrm>
            <a:off x="2709267" y="6403623"/>
            <a:ext cx="16255604" cy="2943577"/>
          </a:xfrm>
        </p:spPr>
        <p:txBody>
          <a:bodyPr/>
          <a:lstStyle>
            <a:lvl1pPr marL="0" indent="0" algn="ctr">
              <a:buNone/>
              <a:defRPr sz="4266"/>
            </a:lvl1pPr>
            <a:lvl2pPr marL="812764" indent="0" algn="ctr">
              <a:buNone/>
              <a:defRPr sz="3555"/>
            </a:lvl2pPr>
            <a:lvl3pPr marL="1625529" indent="0" algn="ctr">
              <a:buNone/>
              <a:defRPr sz="3200"/>
            </a:lvl3pPr>
            <a:lvl4pPr marL="2438293" indent="0" algn="ctr">
              <a:buNone/>
              <a:defRPr sz="2844"/>
            </a:lvl4pPr>
            <a:lvl5pPr marL="3251058" indent="0" algn="ctr">
              <a:buNone/>
              <a:defRPr sz="2844"/>
            </a:lvl5pPr>
            <a:lvl6pPr marL="4063822" indent="0" algn="ctr">
              <a:buNone/>
              <a:defRPr sz="2844"/>
            </a:lvl6pPr>
            <a:lvl7pPr marL="4876587" indent="0" algn="ctr">
              <a:buNone/>
              <a:defRPr sz="2844"/>
            </a:lvl7pPr>
            <a:lvl8pPr marL="5689351" indent="0" algn="ctr">
              <a:buNone/>
              <a:defRPr sz="2844"/>
            </a:lvl8pPr>
            <a:lvl9pPr marL="6502116" indent="0" algn="ctr">
              <a:buNone/>
              <a:defRPr sz="284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C75E35-6B22-4CD3-995F-845FED8801B9}" type="datetimeFigureOut">
              <a:rPr lang="en-IE" smtClean="0"/>
              <a:t>23/03/2021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287399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75E35-6B22-4CD3-995F-845FED8801B9}" type="datetimeFigureOut">
              <a:rPr lang="en-IE" smtClean="0"/>
              <a:t>23/03/2021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67211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10555" y="649111"/>
            <a:ext cx="467348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90097" y="649111"/>
            <a:ext cx="13749531"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75E35-6B22-4CD3-995F-845FED8801B9}" type="datetimeFigureOut">
              <a:rPr lang="en-IE" smtClean="0"/>
              <a:t>23/03/2021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321472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75E35-6B22-4CD3-995F-845FED8801B9}" type="datetimeFigureOut">
              <a:rPr lang="en-IE" smtClean="0"/>
              <a:t>23/03/2021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330390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8808" y="3039535"/>
            <a:ext cx="18693944" cy="5071532"/>
          </a:xfrm>
        </p:spPr>
        <p:txBody>
          <a:bodyPr anchor="b"/>
          <a:lstStyle>
            <a:lvl1pPr>
              <a:defRPr sz="10666"/>
            </a:lvl1pPr>
          </a:lstStyle>
          <a:p>
            <a:r>
              <a:rPr lang="en-US"/>
              <a:t>Click to edit Master title style</a:t>
            </a:r>
            <a:endParaRPr lang="en-US" dirty="0"/>
          </a:p>
        </p:txBody>
      </p:sp>
      <p:sp>
        <p:nvSpPr>
          <p:cNvPr id="3" name="Text Placeholder 2"/>
          <p:cNvSpPr>
            <a:spLocks noGrp="1"/>
          </p:cNvSpPr>
          <p:nvPr>
            <p:ph type="body" idx="1"/>
          </p:nvPr>
        </p:nvSpPr>
        <p:spPr>
          <a:xfrm>
            <a:off x="1478808" y="8159046"/>
            <a:ext cx="18693944" cy="2666999"/>
          </a:xfrm>
        </p:spPr>
        <p:txBody>
          <a:bodyPr/>
          <a:lstStyle>
            <a:lvl1pPr marL="0" indent="0">
              <a:buNone/>
              <a:defRPr sz="4266">
                <a:solidFill>
                  <a:schemeClr val="tx1">
                    <a:tint val="75000"/>
                  </a:schemeClr>
                </a:solidFill>
              </a:defRPr>
            </a:lvl1pPr>
            <a:lvl2pPr marL="812764" indent="0">
              <a:buNone/>
              <a:defRPr sz="3555">
                <a:solidFill>
                  <a:schemeClr val="tx1">
                    <a:tint val="75000"/>
                  </a:schemeClr>
                </a:solidFill>
              </a:defRPr>
            </a:lvl2pPr>
            <a:lvl3pPr marL="1625529" indent="0">
              <a:buNone/>
              <a:defRPr sz="3200">
                <a:solidFill>
                  <a:schemeClr val="tx1">
                    <a:tint val="75000"/>
                  </a:schemeClr>
                </a:solidFill>
              </a:defRPr>
            </a:lvl3pPr>
            <a:lvl4pPr marL="2438293" indent="0">
              <a:buNone/>
              <a:defRPr sz="2844">
                <a:solidFill>
                  <a:schemeClr val="tx1">
                    <a:tint val="75000"/>
                  </a:schemeClr>
                </a:solidFill>
              </a:defRPr>
            </a:lvl4pPr>
            <a:lvl5pPr marL="3251058" indent="0">
              <a:buNone/>
              <a:defRPr sz="2844">
                <a:solidFill>
                  <a:schemeClr val="tx1">
                    <a:tint val="75000"/>
                  </a:schemeClr>
                </a:solidFill>
              </a:defRPr>
            </a:lvl5pPr>
            <a:lvl6pPr marL="4063822" indent="0">
              <a:buNone/>
              <a:defRPr sz="2844">
                <a:solidFill>
                  <a:schemeClr val="tx1">
                    <a:tint val="75000"/>
                  </a:schemeClr>
                </a:solidFill>
              </a:defRPr>
            </a:lvl6pPr>
            <a:lvl7pPr marL="4876587" indent="0">
              <a:buNone/>
              <a:defRPr sz="2844">
                <a:solidFill>
                  <a:schemeClr val="tx1">
                    <a:tint val="75000"/>
                  </a:schemeClr>
                </a:solidFill>
              </a:defRPr>
            </a:lvl7pPr>
            <a:lvl8pPr marL="5689351" indent="0">
              <a:buNone/>
              <a:defRPr sz="2844">
                <a:solidFill>
                  <a:schemeClr val="tx1">
                    <a:tint val="75000"/>
                  </a:schemeClr>
                </a:solidFill>
              </a:defRPr>
            </a:lvl8pPr>
            <a:lvl9pPr marL="6502116"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C75E35-6B22-4CD3-995F-845FED8801B9}" type="datetimeFigureOut">
              <a:rPr lang="en-IE" smtClean="0"/>
              <a:t>23/03/2021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1899681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90097" y="3245556"/>
            <a:ext cx="9211509"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72532" y="3245556"/>
            <a:ext cx="9211509"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C75E35-6B22-4CD3-995F-845FED8801B9}" type="datetimeFigureOut">
              <a:rPr lang="en-IE" smtClean="0"/>
              <a:t>23/03/2021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362521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92920" y="649112"/>
            <a:ext cx="18693944"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92921" y="2988734"/>
            <a:ext cx="9169175" cy="1464732"/>
          </a:xfrm>
        </p:spPr>
        <p:txBody>
          <a:bodyPr anchor="b"/>
          <a:lstStyle>
            <a:lvl1pPr marL="0" indent="0">
              <a:buNone/>
              <a:defRPr sz="4266" b="1"/>
            </a:lvl1pPr>
            <a:lvl2pPr marL="812764" indent="0">
              <a:buNone/>
              <a:defRPr sz="3555" b="1"/>
            </a:lvl2pPr>
            <a:lvl3pPr marL="1625529" indent="0">
              <a:buNone/>
              <a:defRPr sz="3200" b="1"/>
            </a:lvl3pPr>
            <a:lvl4pPr marL="2438293" indent="0">
              <a:buNone/>
              <a:defRPr sz="2844" b="1"/>
            </a:lvl4pPr>
            <a:lvl5pPr marL="3251058" indent="0">
              <a:buNone/>
              <a:defRPr sz="2844" b="1"/>
            </a:lvl5pPr>
            <a:lvl6pPr marL="4063822" indent="0">
              <a:buNone/>
              <a:defRPr sz="2844" b="1"/>
            </a:lvl6pPr>
            <a:lvl7pPr marL="4876587" indent="0">
              <a:buNone/>
              <a:defRPr sz="2844" b="1"/>
            </a:lvl7pPr>
            <a:lvl8pPr marL="5689351" indent="0">
              <a:buNone/>
              <a:defRPr sz="2844" b="1"/>
            </a:lvl8pPr>
            <a:lvl9pPr marL="6502116" indent="0">
              <a:buNone/>
              <a:defRPr sz="2844" b="1"/>
            </a:lvl9pPr>
          </a:lstStyle>
          <a:p>
            <a:pPr lvl="0"/>
            <a:r>
              <a:rPr lang="en-US"/>
              <a:t>Click to edit Master text styles</a:t>
            </a:r>
          </a:p>
        </p:txBody>
      </p:sp>
      <p:sp>
        <p:nvSpPr>
          <p:cNvPr id="4" name="Content Placeholder 3"/>
          <p:cNvSpPr>
            <a:spLocks noGrp="1"/>
          </p:cNvSpPr>
          <p:nvPr>
            <p:ph sz="half" idx="2"/>
          </p:nvPr>
        </p:nvSpPr>
        <p:spPr>
          <a:xfrm>
            <a:off x="1492921" y="4453467"/>
            <a:ext cx="916917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72532" y="2988734"/>
            <a:ext cx="9214332" cy="1464732"/>
          </a:xfrm>
        </p:spPr>
        <p:txBody>
          <a:bodyPr anchor="b"/>
          <a:lstStyle>
            <a:lvl1pPr marL="0" indent="0">
              <a:buNone/>
              <a:defRPr sz="4266" b="1"/>
            </a:lvl1pPr>
            <a:lvl2pPr marL="812764" indent="0">
              <a:buNone/>
              <a:defRPr sz="3555" b="1"/>
            </a:lvl2pPr>
            <a:lvl3pPr marL="1625529" indent="0">
              <a:buNone/>
              <a:defRPr sz="3200" b="1"/>
            </a:lvl3pPr>
            <a:lvl4pPr marL="2438293" indent="0">
              <a:buNone/>
              <a:defRPr sz="2844" b="1"/>
            </a:lvl4pPr>
            <a:lvl5pPr marL="3251058" indent="0">
              <a:buNone/>
              <a:defRPr sz="2844" b="1"/>
            </a:lvl5pPr>
            <a:lvl6pPr marL="4063822" indent="0">
              <a:buNone/>
              <a:defRPr sz="2844" b="1"/>
            </a:lvl6pPr>
            <a:lvl7pPr marL="4876587" indent="0">
              <a:buNone/>
              <a:defRPr sz="2844" b="1"/>
            </a:lvl7pPr>
            <a:lvl8pPr marL="5689351" indent="0">
              <a:buNone/>
              <a:defRPr sz="2844" b="1"/>
            </a:lvl8pPr>
            <a:lvl9pPr marL="6502116" indent="0">
              <a:buNone/>
              <a:defRPr sz="2844" b="1"/>
            </a:lvl9pPr>
          </a:lstStyle>
          <a:p>
            <a:pPr lvl="0"/>
            <a:r>
              <a:rPr lang="en-US"/>
              <a:t>Click to edit Master text styles</a:t>
            </a:r>
          </a:p>
        </p:txBody>
      </p:sp>
      <p:sp>
        <p:nvSpPr>
          <p:cNvPr id="6" name="Content Placeholder 5"/>
          <p:cNvSpPr>
            <a:spLocks noGrp="1"/>
          </p:cNvSpPr>
          <p:nvPr>
            <p:ph sz="quarter" idx="4"/>
          </p:nvPr>
        </p:nvSpPr>
        <p:spPr>
          <a:xfrm>
            <a:off x="10972532" y="4453467"/>
            <a:ext cx="9214332"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C75E35-6B22-4CD3-995F-845FED8801B9}" type="datetimeFigureOut">
              <a:rPr lang="en-IE" smtClean="0"/>
              <a:t>23/03/2021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193332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C75E35-6B22-4CD3-995F-845FED8801B9}" type="datetimeFigureOut">
              <a:rPr lang="en-IE" smtClean="0"/>
              <a:t>23/03/2021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213209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75E35-6B22-4CD3-995F-845FED8801B9}" type="datetimeFigureOut">
              <a:rPr lang="en-IE" smtClean="0"/>
              <a:t>23/03/2021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196455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92921" y="812800"/>
            <a:ext cx="6990473" cy="2844800"/>
          </a:xfrm>
        </p:spPr>
        <p:txBody>
          <a:bodyPr anchor="b"/>
          <a:lstStyle>
            <a:lvl1pPr>
              <a:defRPr sz="5689"/>
            </a:lvl1pPr>
          </a:lstStyle>
          <a:p>
            <a:r>
              <a:rPr lang="en-US"/>
              <a:t>Click to edit Master title style</a:t>
            </a:r>
            <a:endParaRPr lang="en-US" dirty="0"/>
          </a:p>
        </p:txBody>
      </p:sp>
      <p:sp>
        <p:nvSpPr>
          <p:cNvPr id="3" name="Content Placeholder 2"/>
          <p:cNvSpPr>
            <a:spLocks noGrp="1"/>
          </p:cNvSpPr>
          <p:nvPr>
            <p:ph idx="1"/>
          </p:nvPr>
        </p:nvSpPr>
        <p:spPr>
          <a:xfrm>
            <a:off x="9214332" y="1755423"/>
            <a:ext cx="10972532" cy="8664222"/>
          </a:xfrm>
        </p:spPr>
        <p:txBody>
          <a:bodyPr/>
          <a:lstStyle>
            <a:lvl1pPr>
              <a:defRPr sz="5689"/>
            </a:lvl1pPr>
            <a:lvl2pPr>
              <a:defRPr sz="4978"/>
            </a:lvl2pPr>
            <a:lvl3pPr>
              <a:defRPr sz="4266"/>
            </a:lvl3pPr>
            <a:lvl4pPr>
              <a:defRPr sz="3555"/>
            </a:lvl4pPr>
            <a:lvl5pPr>
              <a:defRPr sz="3555"/>
            </a:lvl5pPr>
            <a:lvl6pPr>
              <a:defRPr sz="3555"/>
            </a:lvl6pPr>
            <a:lvl7pPr>
              <a:defRPr sz="3555"/>
            </a:lvl7pPr>
            <a:lvl8pPr>
              <a:defRPr sz="3555"/>
            </a:lvl8pPr>
            <a:lvl9pPr>
              <a:defRPr sz="35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92921" y="3657600"/>
            <a:ext cx="6990473" cy="6776156"/>
          </a:xfrm>
        </p:spPr>
        <p:txBody>
          <a:bodyPr/>
          <a:lstStyle>
            <a:lvl1pPr marL="0" indent="0">
              <a:buNone/>
              <a:defRPr sz="2844"/>
            </a:lvl1pPr>
            <a:lvl2pPr marL="812764" indent="0">
              <a:buNone/>
              <a:defRPr sz="2489"/>
            </a:lvl2pPr>
            <a:lvl3pPr marL="1625529" indent="0">
              <a:buNone/>
              <a:defRPr sz="2133"/>
            </a:lvl3pPr>
            <a:lvl4pPr marL="2438293" indent="0">
              <a:buNone/>
              <a:defRPr sz="1778"/>
            </a:lvl4pPr>
            <a:lvl5pPr marL="3251058" indent="0">
              <a:buNone/>
              <a:defRPr sz="1778"/>
            </a:lvl5pPr>
            <a:lvl6pPr marL="4063822" indent="0">
              <a:buNone/>
              <a:defRPr sz="1778"/>
            </a:lvl6pPr>
            <a:lvl7pPr marL="4876587" indent="0">
              <a:buNone/>
              <a:defRPr sz="1778"/>
            </a:lvl7pPr>
            <a:lvl8pPr marL="5689351" indent="0">
              <a:buNone/>
              <a:defRPr sz="1778"/>
            </a:lvl8pPr>
            <a:lvl9pPr marL="6502116"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B2C75E35-6B22-4CD3-995F-845FED8801B9}" type="datetimeFigureOut">
              <a:rPr lang="en-IE" smtClean="0"/>
              <a:t>23/03/2021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41761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92921" y="812800"/>
            <a:ext cx="6990473" cy="2844800"/>
          </a:xfrm>
        </p:spPr>
        <p:txBody>
          <a:bodyPr anchor="b"/>
          <a:lstStyle>
            <a:lvl1pPr>
              <a:defRPr sz="5689"/>
            </a:lvl1pPr>
          </a:lstStyle>
          <a:p>
            <a:r>
              <a:rPr lang="en-US"/>
              <a:t>Click to edit Master title style</a:t>
            </a:r>
            <a:endParaRPr lang="en-US" dirty="0"/>
          </a:p>
        </p:txBody>
      </p:sp>
      <p:sp>
        <p:nvSpPr>
          <p:cNvPr id="3" name="Picture Placeholder 2"/>
          <p:cNvSpPr>
            <a:spLocks noGrp="1" noChangeAspect="1"/>
          </p:cNvSpPr>
          <p:nvPr>
            <p:ph type="pic" idx="1"/>
          </p:nvPr>
        </p:nvSpPr>
        <p:spPr>
          <a:xfrm>
            <a:off x="9214332" y="1755423"/>
            <a:ext cx="10972532" cy="8664222"/>
          </a:xfrm>
        </p:spPr>
        <p:txBody>
          <a:bodyPr anchor="t"/>
          <a:lstStyle>
            <a:lvl1pPr marL="0" indent="0">
              <a:buNone/>
              <a:defRPr sz="5689"/>
            </a:lvl1pPr>
            <a:lvl2pPr marL="812764" indent="0">
              <a:buNone/>
              <a:defRPr sz="4978"/>
            </a:lvl2pPr>
            <a:lvl3pPr marL="1625529" indent="0">
              <a:buNone/>
              <a:defRPr sz="4266"/>
            </a:lvl3pPr>
            <a:lvl4pPr marL="2438293" indent="0">
              <a:buNone/>
              <a:defRPr sz="3555"/>
            </a:lvl4pPr>
            <a:lvl5pPr marL="3251058" indent="0">
              <a:buNone/>
              <a:defRPr sz="3555"/>
            </a:lvl5pPr>
            <a:lvl6pPr marL="4063822" indent="0">
              <a:buNone/>
              <a:defRPr sz="3555"/>
            </a:lvl6pPr>
            <a:lvl7pPr marL="4876587" indent="0">
              <a:buNone/>
              <a:defRPr sz="3555"/>
            </a:lvl7pPr>
            <a:lvl8pPr marL="5689351" indent="0">
              <a:buNone/>
              <a:defRPr sz="3555"/>
            </a:lvl8pPr>
            <a:lvl9pPr marL="6502116" indent="0">
              <a:buNone/>
              <a:defRPr sz="3555"/>
            </a:lvl9pPr>
          </a:lstStyle>
          <a:p>
            <a:r>
              <a:rPr lang="en-US"/>
              <a:t>Click icon to add picture</a:t>
            </a:r>
            <a:endParaRPr lang="en-US" dirty="0"/>
          </a:p>
        </p:txBody>
      </p:sp>
      <p:sp>
        <p:nvSpPr>
          <p:cNvPr id="4" name="Text Placeholder 3"/>
          <p:cNvSpPr>
            <a:spLocks noGrp="1"/>
          </p:cNvSpPr>
          <p:nvPr>
            <p:ph type="body" sz="half" idx="2"/>
          </p:nvPr>
        </p:nvSpPr>
        <p:spPr>
          <a:xfrm>
            <a:off x="1492921" y="3657600"/>
            <a:ext cx="6990473" cy="6776156"/>
          </a:xfrm>
        </p:spPr>
        <p:txBody>
          <a:bodyPr/>
          <a:lstStyle>
            <a:lvl1pPr marL="0" indent="0">
              <a:buNone/>
              <a:defRPr sz="2844"/>
            </a:lvl1pPr>
            <a:lvl2pPr marL="812764" indent="0">
              <a:buNone/>
              <a:defRPr sz="2489"/>
            </a:lvl2pPr>
            <a:lvl3pPr marL="1625529" indent="0">
              <a:buNone/>
              <a:defRPr sz="2133"/>
            </a:lvl3pPr>
            <a:lvl4pPr marL="2438293" indent="0">
              <a:buNone/>
              <a:defRPr sz="1778"/>
            </a:lvl4pPr>
            <a:lvl5pPr marL="3251058" indent="0">
              <a:buNone/>
              <a:defRPr sz="1778"/>
            </a:lvl5pPr>
            <a:lvl6pPr marL="4063822" indent="0">
              <a:buNone/>
              <a:defRPr sz="1778"/>
            </a:lvl6pPr>
            <a:lvl7pPr marL="4876587" indent="0">
              <a:buNone/>
              <a:defRPr sz="1778"/>
            </a:lvl7pPr>
            <a:lvl8pPr marL="5689351" indent="0">
              <a:buNone/>
              <a:defRPr sz="1778"/>
            </a:lvl8pPr>
            <a:lvl9pPr marL="6502116"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B2C75E35-6B22-4CD3-995F-845FED8801B9}" type="datetimeFigureOut">
              <a:rPr lang="en-IE" smtClean="0"/>
              <a:t>23/03/2021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297054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90097" y="649112"/>
            <a:ext cx="18693944"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90097" y="3245556"/>
            <a:ext cx="18693944"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90097" y="11300179"/>
            <a:ext cx="4876681" cy="649111"/>
          </a:xfrm>
          <a:prstGeom prst="rect">
            <a:avLst/>
          </a:prstGeom>
        </p:spPr>
        <p:txBody>
          <a:bodyPr vert="horz" lIns="91440" tIns="45720" rIns="91440" bIns="45720" rtlCol="0" anchor="ctr"/>
          <a:lstStyle>
            <a:lvl1pPr algn="l">
              <a:defRPr sz="2133">
                <a:solidFill>
                  <a:schemeClr val="tx1">
                    <a:tint val="75000"/>
                  </a:schemeClr>
                </a:solidFill>
              </a:defRPr>
            </a:lvl1pPr>
          </a:lstStyle>
          <a:p>
            <a:fld id="{B2C75E35-6B22-4CD3-995F-845FED8801B9}" type="datetimeFigureOut">
              <a:rPr lang="en-IE" smtClean="0"/>
              <a:t>23/03/2021</a:t>
            </a:fld>
            <a:endParaRPr lang="en-IE"/>
          </a:p>
        </p:txBody>
      </p:sp>
      <p:sp>
        <p:nvSpPr>
          <p:cNvPr id="5" name="Footer Placeholder 4"/>
          <p:cNvSpPr>
            <a:spLocks noGrp="1"/>
          </p:cNvSpPr>
          <p:nvPr>
            <p:ph type="ftr" sz="quarter" idx="3"/>
          </p:nvPr>
        </p:nvSpPr>
        <p:spPr>
          <a:xfrm>
            <a:off x="7179558" y="11300179"/>
            <a:ext cx="7315022" cy="649111"/>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15307360" y="11300179"/>
            <a:ext cx="4876681" cy="649111"/>
          </a:xfrm>
          <a:prstGeom prst="rect">
            <a:avLst/>
          </a:prstGeom>
        </p:spPr>
        <p:txBody>
          <a:bodyPr vert="horz" lIns="91440" tIns="45720" rIns="91440" bIns="45720" rtlCol="0" anchor="ctr"/>
          <a:lstStyle>
            <a:lvl1pPr algn="r">
              <a:defRPr sz="2133">
                <a:solidFill>
                  <a:schemeClr val="tx1">
                    <a:tint val="75000"/>
                  </a:schemeClr>
                </a:solidFill>
              </a:defRPr>
            </a:lvl1pPr>
          </a:lstStyle>
          <a:p>
            <a:fld id="{1098C3C4-12E6-47B6-ABBD-B2BB57089FF7}" type="slidenum">
              <a:rPr lang="en-IE" smtClean="0"/>
              <a:t>‹#›</a:t>
            </a:fld>
            <a:endParaRPr lang="en-IE"/>
          </a:p>
        </p:txBody>
      </p:sp>
    </p:spTree>
    <p:extLst>
      <p:ext uri="{BB962C8B-B14F-4D97-AF65-F5344CB8AC3E}">
        <p14:creationId xmlns:p14="http://schemas.microsoft.com/office/powerpoint/2010/main" val="229432054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1625529" rtl="0" eaLnBrk="1" latinLnBrk="0" hangingPunct="1">
        <a:lnSpc>
          <a:spcPct val="90000"/>
        </a:lnSpc>
        <a:spcBef>
          <a:spcPct val="0"/>
        </a:spcBef>
        <a:buNone/>
        <a:defRPr sz="7822" kern="1200">
          <a:solidFill>
            <a:schemeClr val="tx1"/>
          </a:solidFill>
          <a:latin typeface="+mj-lt"/>
          <a:ea typeface="+mj-ea"/>
          <a:cs typeface="+mj-cs"/>
        </a:defRPr>
      </a:lvl1pPr>
    </p:titleStyle>
    <p:bodyStyle>
      <a:lvl1pPr marL="406382" indent="-406382" algn="l" defTabSz="1625529" rtl="0" eaLnBrk="1" latinLnBrk="0" hangingPunct="1">
        <a:lnSpc>
          <a:spcPct val="90000"/>
        </a:lnSpc>
        <a:spcBef>
          <a:spcPts val="1778"/>
        </a:spcBef>
        <a:buFont typeface="Arial" panose="020B0604020202020204" pitchFamily="34" charset="0"/>
        <a:buChar char="•"/>
        <a:defRPr sz="4978" kern="1200">
          <a:solidFill>
            <a:schemeClr val="tx1"/>
          </a:solidFill>
          <a:latin typeface="+mn-lt"/>
          <a:ea typeface="+mn-ea"/>
          <a:cs typeface="+mn-cs"/>
        </a:defRPr>
      </a:lvl1pPr>
      <a:lvl2pPr marL="1219147" indent="-406382" algn="l" defTabSz="1625529" rtl="0" eaLnBrk="1" latinLnBrk="0" hangingPunct="1">
        <a:lnSpc>
          <a:spcPct val="90000"/>
        </a:lnSpc>
        <a:spcBef>
          <a:spcPts val="889"/>
        </a:spcBef>
        <a:buFont typeface="Arial" panose="020B0604020202020204" pitchFamily="34" charset="0"/>
        <a:buChar char="•"/>
        <a:defRPr sz="4266" kern="1200">
          <a:solidFill>
            <a:schemeClr val="tx1"/>
          </a:solidFill>
          <a:latin typeface="+mn-lt"/>
          <a:ea typeface="+mn-ea"/>
          <a:cs typeface="+mn-cs"/>
        </a:defRPr>
      </a:lvl2pPr>
      <a:lvl3pPr marL="2031911" indent="-406382" algn="l" defTabSz="1625529" rtl="0" eaLnBrk="1" latinLnBrk="0" hangingPunct="1">
        <a:lnSpc>
          <a:spcPct val="90000"/>
        </a:lnSpc>
        <a:spcBef>
          <a:spcPts val="889"/>
        </a:spcBef>
        <a:buFont typeface="Arial" panose="020B0604020202020204" pitchFamily="34" charset="0"/>
        <a:buChar char="•"/>
        <a:defRPr sz="3555" kern="1200">
          <a:solidFill>
            <a:schemeClr val="tx1"/>
          </a:solidFill>
          <a:latin typeface="+mn-lt"/>
          <a:ea typeface="+mn-ea"/>
          <a:cs typeface="+mn-cs"/>
        </a:defRPr>
      </a:lvl3pPr>
      <a:lvl4pPr marL="2844676"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4pPr>
      <a:lvl5pPr marL="3657440"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5pPr>
      <a:lvl6pPr marL="4470204"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6pPr>
      <a:lvl7pPr marL="5282969"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7pPr>
      <a:lvl8pPr marL="6095733"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8pPr>
      <a:lvl9pPr marL="6908498"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625529" rtl="0" eaLnBrk="1" latinLnBrk="0" hangingPunct="1">
        <a:defRPr sz="3200" kern="1200">
          <a:solidFill>
            <a:schemeClr val="tx1"/>
          </a:solidFill>
          <a:latin typeface="+mn-lt"/>
          <a:ea typeface="+mn-ea"/>
          <a:cs typeface="+mn-cs"/>
        </a:defRPr>
      </a:lvl1pPr>
      <a:lvl2pPr marL="812764" algn="l" defTabSz="1625529" rtl="0" eaLnBrk="1" latinLnBrk="0" hangingPunct="1">
        <a:defRPr sz="3200" kern="1200">
          <a:solidFill>
            <a:schemeClr val="tx1"/>
          </a:solidFill>
          <a:latin typeface="+mn-lt"/>
          <a:ea typeface="+mn-ea"/>
          <a:cs typeface="+mn-cs"/>
        </a:defRPr>
      </a:lvl2pPr>
      <a:lvl3pPr marL="1625529" algn="l" defTabSz="1625529" rtl="0" eaLnBrk="1" latinLnBrk="0" hangingPunct="1">
        <a:defRPr sz="3200" kern="1200">
          <a:solidFill>
            <a:schemeClr val="tx1"/>
          </a:solidFill>
          <a:latin typeface="+mn-lt"/>
          <a:ea typeface="+mn-ea"/>
          <a:cs typeface="+mn-cs"/>
        </a:defRPr>
      </a:lvl3pPr>
      <a:lvl4pPr marL="2438293" algn="l" defTabSz="1625529" rtl="0" eaLnBrk="1" latinLnBrk="0" hangingPunct="1">
        <a:defRPr sz="3200" kern="1200">
          <a:solidFill>
            <a:schemeClr val="tx1"/>
          </a:solidFill>
          <a:latin typeface="+mn-lt"/>
          <a:ea typeface="+mn-ea"/>
          <a:cs typeface="+mn-cs"/>
        </a:defRPr>
      </a:lvl4pPr>
      <a:lvl5pPr marL="3251058" algn="l" defTabSz="1625529" rtl="0" eaLnBrk="1" latinLnBrk="0" hangingPunct="1">
        <a:defRPr sz="3200" kern="1200">
          <a:solidFill>
            <a:schemeClr val="tx1"/>
          </a:solidFill>
          <a:latin typeface="+mn-lt"/>
          <a:ea typeface="+mn-ea"/>
          <a:cs typeface="+mn-cs"/>
        </a:defRPr>
      </a:lvl5pPr>
      <a:lvl6pPr marL="4063822" algn="l" defTabSz="1625529" rtl="0" eaLnBrk="1" latinLnBrk="0" hangingPunct="1">
        <a:defRPr sz="3200" kern="1200">
          <a:solidFill>
            <a:schemeClr val="tx1"/>
          </a:solidFill>
          <a:latin typeface="+mn-lt"/>
          <a:ea typeface="+mn-ea"/>
          <a:cs typeface="+mn-cs"/>
        </a:defRPr>
      </a:lvl6pPr>
      <a:lvl7pPr marL="4876587" algn="l" defTabSz="1625529" rtl="0" eaLnBrk="1" latinLnBrk="0" hangingPunct="1">
        <a:defRPr sz="3200" kern="1200">
          <a:solidFill>
            <a:schemeClr val="tx1"/>
          </a:solidFill>
          <a:latin typeface="+mn-lt"/>
          <a:ea typeface="+mn-ea"/>
          <a:cs typeface="+mn-cs"/>
        </a:defRPr>
      </a:lvl7pPr>
      <a:lvl8pPr marL="5689351" algn="l" defTabSz="1625529" rtl="0" eaLnBrk="1" latinLnBrk="0" hangingPunct="1">
        <a:defRPr sz="3200" kern="1200">
          <a:solidFill>
            <a:schemeClr val="tx1"/>
          </a:solidFill>
          <a:latin typeface="+mn-lt"/>
          <a:ea typeface="+mn-ea"/>
          <a:cs typeface="+mn-cs"/>
        </a:defRPr>
      </a:lvl8pPr>
      <a:lvl9pPr marL="6502116" algn="l" defTabSz="1625529"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B55E11-F418-4CDB-B647-07C2631F6C68}"/>
              </a:ext>
            </a:extLst>
          </p:cNvPr>
          <p:cNvSpPr/>
          <p:nvPr/>
        </p:nvSpPr>
        <p:spPr>
          <a:xfrm>
            <a:off x="0" y="0"/>
            <a:ext cx="21674138" cy="12192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TextBox 8">
            <a:extLst>
              <a:ext uri="{FF2B5EF4-FFF2-40B4-BE49-F238E27FC236}">
                <a16:creationId xmlns:a16="http://schemas.microsoft.com/office/drawing/2014/main" id="{BD696E0E-C6EB-462B-91E9-C02E501EA229}"/>
              </a:ext>
            </a:extLst>
          </p:cNvPr>
          <p:cNvSpPr txBox="1"/>
          <p:nvPr/>
        </p:nvSpPr>
        <p:spPr>
          <a:xfrm>
            <a:off x="1490097" y="4152364"/>
            <a:ext cx="2057775" cy="369332"/>
          </a:xfrm>
          <a:prstGeom prst="rect">
            <a:avLst/>
          </a:prstGeom>
          <a:noFill/>
        </p:spPr>
        <p:txBody>
          <a:bodyPr wrap="square" rtlCol="0">
            <a:spAutoFit/>
          </a:bodyPr>
          <a:lstStyle/>
          <a:p>
            <a:r>
              <a:rPr lang="en-IE" dirty="0"/>
              <a:t>test</a:t>
            </a:r>
          </a:p>
        </p:txBody>
      </p:sp>
      <p:sp>
        <p:nvSpPr>
          <p:cNvPr id="2" name="Title 1">
            <a:extLst>
              <a:ext uri="{FF2B5EF4-FFF2-40B4-BE49-F238E27FC236}">
                <a16:creationId xmlns:a16="http://schemas.microsoft.com/office/drawing/2014/main" id="{C9A3DBE9-C590-4EC5-AFF1-C6C8DA943EDC}"/>
              </a:ext>
            </a:extLst>
          </p:cNvPr>
          <p:cNvSpPr>
            <a:spLocks noGrp="1"/>
          </p:cNvSpPr>
          <p:nvPr>
            <p:ph type="title"/>
          </p:nvPr>
        </p:nvSpPr>
        <p:spPr>
          <a:xfrm>
            <a:off x="220531" y="213360"/>
            <a:ext cx="21233078" cy="1192014"/>
          </a:xfrm>
          <a:solidFill>
            <a:schemeClr val="accent4"/>
          </a:solidFill>
          <a:ln>
            <a:solidFill>
              <a:schemeClr val="tx1"/>
            </a:solidFill>
          </a:ln>
        </p:spPr>
        <p:txBody>
          <a:bodyPr>
            <a:noAutofit/>
          </a:bodyPr>
          <a:lstStyle/>
          <a:p>
            <a:pPr algn="r"/>
            <a:r>
              <a:rPr lang="en-IE" sz="7200" dirty="0"/>
              <a:t>Exposition Attendee Gaze Tracking System	   </a:t>
            </a:r>
          </a:p>
        </p:txBody>
      </p:sp>
      <p:pic>
        <p:nvPicPr>
          <p:cNvPr id="11" name="Picture 10" descr="Logo, company name&#10;&#10;Description automatically generated">
            <a:extLst>
              <a:ext uri="{FF2B5EF4-FFF2-40B4-BE49-F238E27FC236}">
                <a16:creationId xmlns:a16="http://schemas.microsoft.com/office/drawing/2014/main" id="{9C8C7241-E667-4FC5-9ED9-3C451E4C7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665" y="-80388"/>
            <a:ext cx="3677701" cy="1779510"/>
          </a:xfrm>
          <a:prstGeom prst="rect">
            <a:avLst/>
          </a:prstGeom>
        </p:spPr>
      </p:pic>
      <p:sp>
        <p:nvSpPr>
          <p:cNvPr id="14" name="Rectangle 13">
            <a:extLst>
              <a:ext uri="{FF2B5EF4-FFF2-40B4-BE49-F238E27FC236}">
                <a16:creationId xmlns:a16="http://schemas.microsoft.com/office/drawing/2014/main" id="{E8A12425-9662-4CEF-9B59-D5E60F6E3B12}"/>
              </a:ext>
            </a:extLst>
          </p:cNvPr>
          <p:cNvSpPr/>
          <p:nvPr/>
        </p:nvSpPr>
        <p:spPr>
          <a:xfrm>
            <a:off x="5867469" y="1405372"/>
            <a:ext cx="9939203" cy="1057326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pic>
        <p:nvPicPr>
          <p:cNvPr id="6" name="Picture 5" descr="Graphical user interface, diagram, application&#10;&#10;Description automatically generated">
            <a:extLst>
              <a:ext uri="{FF2B5EF4-FFF2-40B4-BE49-F238E27FC236}">
                <a16:creationId xmlns:a16="http://schemas.microsoft.com/office/drawing/2014/main" id="{7285B32B-8FC0-4BB1-91CA-446C613C49EB}"/>
              </a:ext>
            </a:extLst>
          </p:cNvPr>
          <p:cNvPicPr>
            <a:picLocks noChangeAspect="1"/>
          </p:cNvPicPr>
          <p:nvPr/>
        </p:nvPicPr>
        <p:blipFill rotWithShape="1">
          <a:blip r:embed="rId4">
            <a:extLst>
              <a:ext uri="{28A0092B-C50C-407E-A947-70E740481C1C}">
                <a14:useLocalDpi xmlns:a14="http://schemas.microsoft.com/office/drawing/2010/main" val="0"/>
              </a:ext>
            </a:extLst>
          </a:blip>
          <a:srcRect l="3603" t="5816" r="3703" b="6223"/>
          <a:stretch/>
        </p:blipFill>
        <p:spPr>
          <a:xfrm>
            <a:off x="6618074" y="1618733"/>
            <a:ext cx="8437990" cy="4965720"/>
          </a:xfrm>
          <a:prstGeom prst="rect">
            <a:avLst/>
          </a:prstGeom>
          <a:ln>
            <a:solidFill>
              <a:schemeClr val="tx1"/>
            </a:solidFill>
          </a:ln>
        </p:spPr>
      </p:pic>
      <p:sp>
        <p:nvSpPr>
          <p:cNvPr id="16" name="Rectangle 15">
            <a:extLst>
              <a:ext uri="{FF2B5EF4-FFF2-40B4-BE49-F238E27FC236}">
                <a16:creationId xmlns:a16="http://schemas.microsoft.com/office/drawing/2014/main" id="{3D3DEF95-1EF2-4AAE-BDE0-C166B7103E4A}"/>
              </a:ext>
            </a:extLst>
          </p:cNvPr>
          <p:cNvSpPr/>
          <p:nvPr/>
        </p:nvSpPr>
        <p:spPr>
          <a:xfrm>
            <a:off x="220530" y="1405374"/>
            <a:ext cx="6161982" cy="1057326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a:extLst>
              <a:ext uri="{FF2B5EF4-FFF2-40B4-BE49-F238E27FC236}">
                <a16:creationId xmlns:a16="http://schemas.microsoft.com/office/drawing/2014/main" id="{40D11A91-5EA7-4194-A1CA-01B260AFA662}"/>
              </a:ext>
            </a:extLst>
          </p:cNvPr>
          <p:cNvSpPr/>
          <p:nvPr/>
        </p:nvSpPr>
        <p:spPr>
          <a:xfrm>
            <a:off x="15291629" y="1405374"/>
            <a:ext cx="6161979" cy="1057326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a:extLst>
              <a:ext uri="{FF2B5EF4-FFF2-40B4-BE49-F238E27FC236}">
                <a16:creationId xmlns:a16="http://schemas.microsoft.com/office/drawing/2014/main" id="{EE368EB3-B55D-41F4-955E-ACD5E1E9A31A}"/>
              </a:ext>
            </a:extLst>
          </p:cNvPr>
          <p:cNvSpPr/>
          <p:nvPr/>
        </p:nvSpPr>
        <p:spPr>
          <a:xfrm>
            <a:off x="478051" y="1618733"/>
            <a:ext cx="5646939" cy="634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latin typeface="+mj-lt"/>
              </a:rPr>
              <a:t>Summary</a:t>
            </a:r>
          </a:p>
        </p:txBody>
      </p:sp>
      <p:sp>
        <p:nvSpPr>
          <p:cNvPr id="15" name="Rectangle 14">
            <a:extLst>
              <a:ext uri="{FF2B5EF4-FFF2-40B4-BE49-F238E27FC236}">
                <a16:creationId xmlns:a16="http://schemas.microsoft.com/office/drawing/2014/main" id="{57C81BCE-FC01-421E-B9E6-C1F8861C9B79}"/>
              </a:ext>
            </a:extLst>
          </p:cNvPr>
          <p:cNvSpPr/>
          <p:nvPr/>
        </p:nvSpPr>
        <p:spPr>
          <a:xfrm>
            <a:off x="478051" y="9132127"/>
            <a:ext cx="5646939" cy="634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latin typeface="+mj-lt"/>
              </a:rPr>
              <a:t>[placeholder]</a:t>
            </a:r>
          </a:p>
        </p:txBody>
      </p:sp>
      <p:sp>
        <p:nvSpPr>
          <p:cNvPr id="18" name="Rectangle 17">
            <a:extLst>
              <a:ext uri="{FF2B5EF4-FFF2-40B4-BE49-F238E27FC236}">
                <a16:creationId xmlns:a16="http://schemas.microsoft.com/office/drawing/2014/main" id="{8322091D-4D1A-4CB4-896A-09B6A1A010C9}"/>
              </a:ext>
            </a:extLst>
          </p:cNvPr>
          <p:cNvSpPr/>
          <p:nvPr/>
        </p:nvSpPr>
        <p:spPr>
          <a:xfrm>
            <a:off x="15549148" y="1618733"/>
            <a:ext cx="5646939" cy="634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latin typeface="+mj-lt"/>
              </a:rPr>
              <a:t>Results</a:t>
            </a:r>
            <a:endParaRPr lang="en-IE" sz="4000" b="1" dirty="0">
              <a:solidFill>
                <a:schemeClr val="tx1"/>
              </a:solidFill>
              <a:latin typeface="+mj-lt"/>
            </a:endParaRPr>
          </a:p>
        </p:txBody>
      </p:sp>
      <p:sp>
        <p:nvSpPr>
          <p:cNvPr id="19" name="Rectangle 18">
            <a:extLst>
              <a:ext uri="{FF2B5EF4-FFF2-40B4-BE49-F238E27FC236}">
                <a16:creationId xmlns:a16="http://schemas.microsoft.com/office/drawing/2014/main" id="{F3B87A63-755F-48A7-82B7-6837939F671A}"/>
              </a:ext>
            </a:extLst>
          </p:cNvPr>
          <p:cNvSpPr/>
          <p:nvPr/>
        </p:nvSpPr>
        <p:spPr>
          <a:xfrm>
            <a:off x="15546992" y="7007959"/>
            <a:ext cx="5646939" cy="634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latin typeface="+mj-lt"/>
              </a:rPr>
              <a:t>Conclusion</a:t>
            </a:r>
          </a:p>
        </p:txBody>
      </p:sp>
      <p:sp>
        <p:nvSpPr>
          <p:cNvPr id="20" name="Rectangle 19">
            <a:extLst>
              <a:ext uri="{FF2B5EF4-FFF2-40B4-BE49-F238E27FC236}">
                <a16:creationId xmlns:a16="http://schemas.microsoft.com/office/drawing/2014/main" id="{590FAD52-4EA7-49E1-A60B-B4D6F5EDE89C}"/>
              </a:ext>
            </a:extLst>
          </p:cNvPr>
          <p:cNvSpPr/>
          <p:nvPr/>
        </p:nvSpPr>
        <p:spPr>
          <a:xfrm>
            <a:off x="6640032" y="6808653"/>
            <a:ext cx="8394075" cy="634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latin typeface="+mj-lt"/>
              </a:rPr>
              <a:t>Technologies</a:t>
            </a:r>
          </a:p>
        </p:txBody>
      </p:sp>
      <p:sp>
        <p:nvSpPr>
          <p:cNvPr id="21" name="Rectangle 20">
            <a:extLst>
              <a:ext uri="{FF2B5EF4-FFF2-40B4-BE49-F238E27FC236}">
                <a16:creationId xmlns:a16="http://schemas.microsoft.com/office/drawing/2014/main" id="{D825C845-35AA-417B-9E38-EAF146975869}"/>
              </a:ext>
            </a:extLst>
          </p:cNvPr>
          <p:cNvSpPr/>
          <p:nvPr/>
        </p:nvSpPr>
        <p:spPr>
          <a:xfrm>
            <a:off x="15546992" y="10209105"/>
            <a:ext cx="5646939" cy="634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latin typeface="+mj-lt"/>
              </a:rPr>
              <a:t>Info</a:t>
            </a:r>
          </a:p>
        </p:txBody>
      </p:sp>
      <p:sp>
        <p:nvSpPr>
          <p:cNvPr id="4" name="TextBox 3">
            <a:extLst>
              <a:ext uri="{FF2B5EF4-FFF2-40B4-BE49-F238E27FC236}">
                <a16:creationId xmlns:a16="http://schemas.microsoft.com/office/drawing/2014/main" id="{B9FA3190-5367-4452-9B13-C4A50B56043D}"/>
              </a:ext>
            </a:extLst>
          </p:cNvPr>
          <p:cNvSpPr txBox="1"/>
          <p:nvPr/>
        </p:nvSpPr>
        <p:spPr>
          <a:xfrm>
            <a:off x="464575" y="2333588"/>
            <a:ext cx="5624624" cy="6740307"/>
          </a:xfrm>
          <a:prstGeom prst="rect">
            <a:avLst/>
          </a:prstGeom>
          <a:noFill/>
        </p:spPr>
        <p:txBody>
          <a:bodyPr wrap="square" rtlCol="0">
            <a:spAutoFit/>
          </a:bodyPr>
          <a:lstStyle/>
          <a:p>
            <a:r>
              <a:rPr lang="en-GB" dirty="0"/>
              <a:t>What makes a successful exposition display? This is a question businesses must ask themselves when looking to use an expo as a means to promote their brand and showcase their product. My proposal is of a computer vision system that tracks the gaze of attendees at an expo, so that detailed data may be provided to a user of what component of their display most effectively caught peoples’ eye. The result of this would be a more detailed understanding of how a display performs, so that its design may be altered to grab attention more effectively.</a:t>
            </a:r>
          </a:p>
          <a:p>
            <a:endParaRPr lang="en-IE" dirty="0"/>
          </a:p>
          <a:p>
            <a:r>
              <a:rPr lang="en-GB" dirty="0"/>
              <a:t>The proposed system involves placing a camera at a position near the display. This camera will record where about on the display attendees’ gaze fell and for how long. The recorded gaze data is then displayed as a heat map overlayed onto a picture of the display in question, giving the user a good idea of what was most effective (or ineffective) about their design. Users data is stored on a database and accessible via a web application, thereby opening the possibility for collaboration between different users. For example, a new user may not yet have gathered sufficient data to be of help to themselves, instead they could view past effective display designs and pick elements from these for use in their own display.</a:t>
            </a:r>
            <a:endParaRPr lang="en-IE" dirty="0"/>
          </a:p>
        </p:txBody>
      </p:sp>
      <p:sp>
        <p:nvSpPr>
          <p:cNvPr id="22" name="TextBox 21">
            <a:extLst>
              <a:ext uri="{FF2B5EF4-FFF2-40B4-BE49-F238E27FC236}">
                <a16:creationId xmlns:a16="http://schemas.microsoft.com/office/drawing/2014/main" id="{8A53A04E-81B7-4024-A759-A2A671B25226}"/>
              </a:ext>
            </a:extLst>
          </p:cNvPr>
          <p:cNvSpPr txBox="1"/>
          <p:nvPr/>
        </p:nvSpPr>
        <p:spPr>
          <a:xfrm>
            <a:off x="15546992" y="2481127"/>
            <a:ext cx="5624624" cy="369332"/>
          </a:xfrm>
          <a:prstGeom prst="rect">
            <a:avLst/>
          </a:prstGeom>
          <a:noFill/>
        </p:spPr>
        <p:txBody>
          <a:bodyPr wrap="square" rtlCol="0">
            <a:spAutoFit/>
          </a:bodyPr>
          <a:lstStyle/>
          <a:p>
            <a:r>
              <a:rPr lang="en-GB" dirty="0"/>
              <a:t>Placeholder</a:t>
            </a:r>
          </a:p>
        </p:txBody>
      </p:sp>
      <p:sp>
        <p:nvSpPr>
          <p:cNvPr id="23" name="TextBox 22">
            <a:extLst>
              <a:ext uri="{FF2B5EF4-FFF2-40B4-BE49-F238E27FC236}">
                <a16:creationId xmlns:a16="http://schemas.microsoft.com/office/drawing/2014/main" id="{76BF021C-F5A2-497A-A1B0-F8472A33D27C}"/>
              </a:ext>
            </a:extLst>
          </p:cNvPr>
          <p:cNvSpPr txBox="1"/>
          <p:nvPr/>
        </p:nvSpPr>
        <p:spPr>
          <a:xfrm>
            <a:off x="6637875" y="7667320"/>
            <a:ext cx="8418189" cy="1477328"/>
          </a:xfrm>
          <a:prstGeom prst="rect">
            <a:avLst/>
          </a:prstGeom>
          <a:noFill/>
        </p:spPr>
        <p:txBody>
          <a:bodyPr wrap="square" rtlCol="0">
            <a:spAutoFit/>
          </a:bodyPr>
          <a:lstStyle/>
          <a:p>
            <a:pPr marL="285750" indent="-285750">
              <a:buFont typeface="Arial" panose="020B0604020202020204" pitchFamily="34" charset="0"/>
              <a:buChar char="•"/>
            </a:pPr>
            <a:r>
              <a:rPr lang="en-GB" b="1" dirty="0"/>
              <a:t>TensorFlow</a:t>
            </a:r>
          </a:p>
          <a:p>
            <a:pPr marL="285750" indent="-285750">
              <a:buFont typeface="Arial" panose="020B0604020202020204" pitchFamily="34" charset="0"/>
              <a:buChar char="•"/>
            </a:pPr>
            <a:r>
              <a:rPr lang="en-GB" b="1" dirty="0"/>
              <a:t>OpenCV</a:t>
            </a:r>
          </a:p>
          <a:p>
            <a:pPr marL="285750" indent="-285750">
              <a:buFont typeface="Arial" panose="020B0604020202020204" pitchFamily="34" charset="0"/>
              <a:buChar char="•"/>
            </a:pPr>
            <a:r>
              <a:rPr lang="en-GB" b="1" dirty="0"/>
              <a:t>Convolutional Neural Networks</a:t>
            </a:r>
          </a:p>
          <a:p>
            <a:pPr marL="285750" indent="-285750">
              <a:buFont typeface="Arial" panose="020B0604020202020204" pitchFamily="34" charset="0"/>
              <a:buChar char="•"/>
            </a:pPr>
            <a:r>
              <a:rPr lang="en-GB" b="1" dirty="0"/>
              <a:t>Python</a:t>
            </a:r>
          </a:p>
          <a:p>
            <a:pPr marL="285750" indent="-285750">
              <a:buFont typeface="Arial" panose="020B0604020202020204" pitchFamily="34" charset="0"/>
              <a:buChar char="•"/>
            </a:pPr>
            <a:endParaRPr lang="en-GB" b="1" dirty="0"/>
          </a:p>
        </p:txBody>
      </p:sp>
      <p:sp>
        <p:nvSpPr>
          <p:cNvPr id="24" name="TextBox 23">
            <a:extLst>
              <a:ext uri="{FF2B5EF4-FFF2-40B4-BE49-F238E27FC236}">
                <a16:creationId xmlns:a16="http://schemas.microsoft.com/office/drawing/2014/main" id="{FF2D6183-16EF-4D42-A979-13B37556DD8D}"/>
              </a:ext>
            </a:extLst>
          </p:cNvPr>
          <p:cNvSpPr txBox="1"/>
          <p:nvPr/>
        </p:nvSpPr>
        <p:spPr>
          <a:xfrm>
            <a:off x="15597861" y="10906507"/>
            <a:ext cx="5596070" cy="369332"/>
          </a:xfrm>
          <a:prstGeom prst="rect">
            <a:avLst/>
          </a:prstGeom>
          <a:noFill/>
        </p:spPr>
        <p:txBody>
          <a:bodyPr wrap="square" rtlCol="0">
            <a:spAutoFit/>
          </a:bodyPr>
          <a:lstStyle/>
          <a:p>
            <a:pPr marL="285750" indent="-285750">
              <a:buFont typeface="Arial" panose="020B0604020202020204" pitchFamily="34" charset="0"/>
              <a:buChar char="•"/>
            </a:pPr>
            <a:r>
              <a:rPr lang="en-GB" b="1" dirty="0"/>
              <a:t>GitHub: </a:t>
            </a:r>
            <a:r>
              <a:rPr lang="en-GB" dirty="0"/>
              <a:t>https://github.com/rmon-gmit/fyp</a:t>
            </a:r>
          </a:p>
        </p:txBody>
      </p:sp>
    </p:spTree>
    <p:extLst>
      <p:ext uri="{BB962C8B-B14F-4D97-AF65-F5344CB8AC3E}">
        <p14:creationId xmlns:p14="http://schemas.microsoft.com/office/powerpoint/2010/main" val="27188550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TotalTime>
  <Words>274</Words>
  <Application>Microsoft Office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Exposition Attendee Gaze Tracking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 Monaghan</dc:creator>
  <cp:lastModifiedBy>Ross Monaghan</cp:lastModifiedBy>
  <cp:revision>2</cp:revision>
  <dcterms:created xsi:type="dcterms:W3CDTF">2021-02-23T14:04:34Z</dcterms:created>
  <dcterms:modified xsi:type="dcterms:W3CDTF">2021-03-23T14:27:41Z</dcterms:modified>
</cp:coreProperties>
</file>