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4" d="100"/>
          <a:sy n="84" d="100"/>
        </p:scale>
        <p:origin x="966"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28962"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MONICA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511321104056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a:t>
            </a:r>
            <a:r>
              <a:rPr lang="en-US" sz="1100" b="0" i="0" u="none" strike="noStrike" cap="none" dirty="0" smtClean="0">
                <a:solidFill>
                  <a:schemeClr val="tx1"/>
                </a:solidFill>
                <a:latin typeface="Arial"/>
                <a:ea typeface="Arial"/>
                <a:cs typeface="Arial"/>
                <a:sym typeface="Arial"/>
              </a:rPr>
              <a:t>COLLEGE-5113</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a:extLst>
              <a:ext uri="{FF2B5EF4-FFF2-40B4-BE49-F238E27FC236}">
                <a16:creationId xmlns:a16="http://schemas.microsoft.com/office/drawing/2014/main" xmlns="" id="{757DE2EA-0B1E-9700-8A6C-F11C4C7997EF}"/>
              </a:ext>
            </a:extLst>
          </p:cNvPr>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634" y="1166487"/>
            <a:ext cx="6194731" cy="348453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ADMIN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3" y="1072444"/>
            <a:ext cx="6925523" cy="389560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78" y="1099256"/>
            <a:ext cx="6908800" cy="38862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087" y="1103724"/>
            <a:ext cx="6931376" cy="389889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xmlns="" id="{8311D810-5877-A80E-7B23-0184ED2FEF3E}"/>
              </a:ext>
            </a:extLst>
          </p:cNvPr>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70767D99-48F3-366A-AB00-7E2BBEB568A8}"/>
              </a:ext>
            </a:extLst>
          </p:cNvPr>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xmlns="" id="{62537BA1-1C73-47D6-3E52-CD9C3950C113}"/>
              </a:ext>
            </a:extLst>
          </p:cNvPr>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19EF13FC-7F1C-2197-024B-F1FB3CD1002C}"/>
              </a:ext>
            </a:extLst>
          </p:cNvPr>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xmlns="" id="{3AFA19F4-C0E2-05C6-E877-3B87268E54BA}"/>
              </a:ext>
            </a:extLst>
          </p:cNvPr>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xmlns="" id="{C6CCA049-2FC3-F203-DCA7-0F1CBC230270}"/>
              </a:ext>
            </a:extLst>
          </p:cNvPr>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a:extLst>
              <a:ext uri="{FF2B5EF4-FFF2-40B4-BE49-F238E27FC236}">
                <a16:creationId xmlns:a16="http://schemas.microsoft.com/office/drawing/2014/main" xmlns="" id="{A83CDADD-6DCE-087A-49B8-1C7214F1ABF5}"/>
              </a:ext>
            </a:extLst>
          </p:cNvPr>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xmlns="" id="{D0252CD4-C87A-CF9C-5DBA-3DF57295DFAB}"/>
              </a:ext>
            </a:extLst>
          </p:cNvPr>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xmlns="" id="{EC25C3F8-0255-E13C-7EAE-272B7318AA27}"/>
              </a:ext>
            </a:extLst>
          </p:cNvPr>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9162bd5b-4ed9-4da3-b376-05204580ba3f"/>
    <ds:schemaRef ds:uri="http://purl.org/dc/dcmitype/"/>
    <ds:schemaRef ds:uri="http://purl.org/dc/terms/"/>
    <ds:schemaRef ds:uri="http://www.w3.org/XML/1998/namespace"/>
    <ds:schemaRef ds:uri="http://purl.org/dc/elements/1.1/"/>
    <ds:schemaRef ds:uri="http://schemas.microsoft.com/office/2006/documentManagement/types"/>
    <ds:schemaRef ds:uri="c0fa2617-96bd-425d-8578-e93563fe37c5"/>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281</TotalTime>
  <Words>2154</Words>
  <Application>Microsoft Office PowerPoint</Application>
  <PresentationFormat>On-screen Show (16:9)</PresentationFormat>
  <Paragraphs>109</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ADMIN PAGE</vt:lpstr>
      <vt:lpstr>Service-Page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12</cp:revision>
  <dcterms:modified xsi:type="dcterms:W3CDTF">2024-04-08T07:38:34Z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