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4" r:id="rId16"/>
    <p:sldId id="1322"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84" d="100"/>
          <a:sy n="84" d="100"/>
        </p:scale>
        <p:origin x="966"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521555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extLst>
      <p:ext uri="{BB962C8B-B14F-4D97-AF65-F5344CB8AC3E}">
        <p14:creationId xmlns:p14="http://schemas.microsoft.com/office/powerpoint/2010/main" val="418726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325906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304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187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794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257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782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01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6551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485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dirty="0" smtClean="0">
                <a:solidFill>
                  <a:schemeClr val="tx1"/>
                </a:solidFill>
              </a:rPr>
              <a:t>MONICA R</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511321104056</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KINGSTON ENGINEERING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COLLEGE-5113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222" y="1137800"/>
            <a:ext cx="6547556" cy="368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175" y="1178983"/>
            <a:ext cx="6807200" cy="3829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10" y="579967"/>
            <a:ext cx="7450667" cy="419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Box 2"/>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Box 1"/>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Box 3"/>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9" name="TextBox 8"/>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c0fa2617-96bd-425d-8578-e93563fe37c5"/>
    <ds:schemaRef ds:uri="http://www.w3.org/XML/1998/namespace"/>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6</TotalTime>
  <Words>2151</Words>
  <Application>Microsoft Office PowerPoint</Application>
  <PresentationFormat>On-screen Show (16:9)</PresentationFormat>
  <Paragraphs>107</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13</cp:revision>
  <dcterms:created xsi:type="dcterms:W3CDTF">2024-04-07T14:24:31Z</dcterms:created>
  <dcterms:modified xsi:type="dcterms:W3CDTF">2024-04-07T23:27:24Z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EA8658E03A1F4EC6AD910989A73EAC40_12</vt:lpwstr>
  </property>
  <property fmtid="{D5CDD505-2E9C-101B-9397-08002B2CF9AE}" pid="4" name="KSOProductBuildVer">
    <vt:lpwstr>1033-12.2.0.13472</vt:lpwstr>
  </property>
</Properties>
</file>