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Signika"/>
      <p:regular r:id="rId9"/>
      <p:bold r:id="rId10"/>
    </p:embeddedFont>
    <p:embeddedFont>
      <p:font typeface="Palanquin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Signik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Palanquin-regular.fntdata"/><Relationship Id="rId10" Type="http://schemas.openxmlformats.org/officeDocument/2006/relationships/font" Target="fonts/Signika-bold.fntdata"/><Relationship Id="rId12" Type="http://schemas.openxmlformats.org/officeDocument/2006/relationships/font" Target="fonts/Palanqu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32104ddb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32104ddb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40964485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40964485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3fb04b94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3fb04b94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884750" y="987975"/>
            <a:ext cx="4546200" cy="25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884875" y="3455700"/>
            <a:ext cx="4546200" cy="4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102075" y="4669125"/>
            <a:ext cx="1157700" cy="115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920850" y="234100"/>
            <a:ext cx="610800" cy="6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484250" y="4604000"/>
            <a:ext cx="357600" cy="3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5375" y="234100"/>
            <a:ext cx="610800" cy="6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13">
            <a:hlinkClick action="ppaction://hlinksldjump" r:id="rId2"/>
          </p:cNvPr>
          <p:cNvSpPr txBox="1"/>
          <p:nvPr>
            <p:ph hasCustomPrompt="1" idx="2" type="title"/>
          </p:nvPr>
        </p:nvSpPr>
        <p:spPr>
          <a:xfrm>
            <a:off x="71322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1" name="Google Shape;61;p13">
            <a:hlinkClick action="ppaction://hlinksldjump" r:id="rId3"/>
          </p:cNvPr>
          <p:cNvSpPr txBox="1"/>
          <p:nvPr>
            <p:ph idx="3" type="title"/>
          </p:nvPr>
        </p:nvSpPr>
        <p:spPr>
          <a:xfrm>
            <a:off x="1636585" y="178725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3">
            <a:hlinkClick action="ppaction://hlinksldjump" r:id="rId4"/>
          </p:cNvPr>
          <p:cNvSpPr txBox="1"/>
          <p:nvPr>
            <p:ph idx="1" type="subTitle"/>
          </p:nvPr>
        </p:nvSpPr>
        <p:spPr>
          <a:xfrm>
            <a:off x="1636576" y="2062667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4" type="title"/>
          </p:nvPr>
        </p:nvSpPr>
        <p:spPr>
          <a:xfrm>
            <a:off x="71322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5" type="title"/>
          </p:nvPr>
        </p:nvSpPr>
        <p:spPr>
          <a:xfrm>
            <a:off x="1636585" y="3629627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1636576" y="3905175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6" name="Google Shape;66;p13">
            <a:hlinkClick/>
          </p:cNvPr>
          <p:cNvSpPr txBox="1"/>
          <p:nvPr>
            <p:ph hasCustomPrompt="1" idx="7" type="title"/>
          </p:nvPr>
        </p:nvSpPr>
        <p:spPr>
          <a:xfrm>
            <a:off x="332117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7" name="Google Shape;67;p13">
            <a:hlinkClick/>
          </p:cNvPr>
          <p:cNvSpPr txBox="1"/>
          <p:nvPr>
            <p:ph idx="8" type="title"/>
          </p:nvPr>
        </p:nvSpPr>
        <p:spPr>
          <a:xfrm>
            <a:off x="4244527" y="178725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3">
            <a:hlinkClick/>
          </p:cNvPr>
          <p:cNvSpPr txBox="1"/>
          <p:nvPr>
            <p:ph idx="9" type="subTitle"/>
          </p:nvPr>
        </p:nvSpPr>
        <p:spPr>
          <a:xfrm>
            <a:off x="4244526" y="2062667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13" type="title"/>
          </p:nvPr>
        </p:nvSpPr>
        <p:spPr>
          <a:xfrm>
            <a:off x="332117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4" type="title"/>
          </p:nvPr>
        </p:nvSpPr>
        <p:spPr>
          <a:xfrm>
            <a:off x="4244527" y="3629627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5" type="subTitle"/>
          </p:nvPr>
        </p:nvSpPr>
        <p:spPr>
          <a:xfrm>
            <a:off x="4244526" y="3905175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2" name="Google Shape;72;p13">
            <a:hlinkClick/>
          </p:cNvPr>
          <p:cNvSpPr txBox="1"/>
          <p:nvPr>
            <p:ph hasCustomPrompt="1" idx="16" type="title"/>
          </p:nvPr>
        </p:nvSpPr>
        <p:spPr>
          <a:xfrm>
            <a:off x="5929125" y="1787250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3" name="Google Shape;73;p13">
            <a:hlinkClick/>
          </p:cNvPr>
          <p:cNvSpPr txBox="1"/>
          <p:nvPr>
            <p:ph idx="17" type="title"/>
          </p:nvPr>
        </p:nvSpPr>
        <p:spPr>
          <a:xfrm>
            <a:off x="6852450" y="1787250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3">
            <a:hlinkClick/>
          </p:cNvPr>
          <p:cNvSpPr txBox="1"/>
          <p:nvPr>
            <p:ph idx="18" type="subTitle"/>
          </p:nvPr>
        </p:nvSpPr>
        <p:spPr>
          <a:xfrm>
            <a:off x="6852456" y="2062667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19" type="title"/>
          </p:nvPr>
        </p:nvSpPr>
        <p:spPr>
          <a:xfrm>
            <a:off x="5929125" y="3629725"/>
            <a:ext cx="923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20" type="title"/>
          </p:nvPr>
        </p:nvSpPr>
        <p:spPr>
          <a:xfrm>
            <a:off x="6852450" y="3629627"/>
            <a:ext cx="16845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21" type="subTitle"/>
          </p:nvPr>
        </p:nvSpPr>
        <p:spPr>
          <a:xfrm>
            <a:off x="6852456" y="3905175"/>
            <a:ext cx="1684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flipH="1">
            <a:off x="1538827" y="1324175"/>
            <a:ext cx="35025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 flipH="1">
            <a:off x="1538827" y="2131875"/>
            <a:ext cx="3502500" cy="12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/>
        </p:nvSpPr>
        <p:spPr>
          <a:xfrm flipH="1">
            <a:off x="1538825" y="3416175"/>
            <a:ext cx="35025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CREDITS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,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alanquin"/>
                <a:ea typeface="Palanquin"/>
                <a:cs typeface="Palanquin"/>
                <a:sym typeface="Palanqu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.</a:t>
            </a:r>
            <a:endParaRPr sz="12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288854" y="3668725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1288850" y="3948105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3" type="title"/>
          </p:nvPr>
        </p:nvSpPr>
        <p:spPr>
          <a:xfrm>
            <a:off x="5249904" y="3668725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4" type="subTitle"/>
          </p:nvPr>
        </p:nvSpPr>
        <p:spPr>
          <a:xfrm>
            <a:off x="5249900" y="3948105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5" type="title"/>
          </p:nvPr>
        </p:nvSpPr>
        <p:spPr>
          <a:xfrm>
            <a:off x="1288854" y="1858200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6" type="subTitle"/>
          </p:nvPr>
        </p:nvSpPr>
        <p:spPr>
          <a:xfrm>
            <a:off x="1288850" y="2142475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7" type="title"/>
          </p:nvPr>
        </p:nvSpPr>
        <p:spPr>
          <a:xfrm>
            <a:off x="5249904" y="1858200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8" type="subTitle"/>
          </p:nvPr>
        </p:nvSpPr>
        <p:spPr>
          <a:xfrm>
            <a:off x="5249900" y="2142475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2" type="title"/>
          </p:nvPr>
        </p:nvSpPr>
        <p:spPr>
          <a:xfrm>
            <a:off x="1300279" y="3616075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1300275" y="3900350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3" type="title"/>
          </p:nvPr>
        </p:nvSpPr>
        <p:spPr>
          <a:xfrm>
            <a:off x="5238529" y="3616075"/>
            <a:ext cx="26052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4" type="subTitle"/>
          </p:nvPr>
        </p:nvSpPr>
        <p:spPr>
          <a:xfrm>
            <a:off x="5238525" y="3900350"/>
            <a:ext cx="26052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8" name="Google Shape;98;p16"/>
          <p:cNvSpPr/>
          <p:nvPr/>
        </p:nvSpPr>
        <p:spPr>
          <a:xfrm>
            <a:off x="4257025" y="4604009"/>
            <a:ext cx="793800" cy="809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 flipH="1" rot="10800000">
            <a:off x="8430725" y="2388000"/>
            <a:ext cx="367500" cy="367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 flipH="1" rot="10800000">
            <a:off x="227875" y="3759775"/>
            <a:ext cx="318300" cy="2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flipH="1" rot="10800000">
            <a:off x="5238525" y="-207725"/>
            <a:ext cx="759300" cy="69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713347" y="1928053"/>
            <a:ext cx="46995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7"/>
          <p:cNvSpPr txBox="1"/>
          <p:nvPr>
            <p:ph hasCustomPrompt="1" idx="2" type="title"/>
          </p:nvPr>
        </p:nvSpPr>
        <p:spPr>
          <a:xfrm>
            <a:off x="713225" y="620840"/>
            <a:ext cx="46998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713325" y="3204490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3" type="subTitle"/>
          </p:nvPr>
        </p:nvSpPr>
        <p:spPr>
          <a:xfrm>
            <a:off x="713325" y="2759665"/>
            <a:ext cx="46995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3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635025" y="1710253"/>
            <a:ext cx="38739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8"/>
          <p:cNvSpPr txBox="1"/>
          <p:nvPr>
            <p:ph hasCustomPrompt="1" idx="2" type="title"/>
          </p:nvPr>
        </p:nvSpPr>
        <p:spPr>
          <a:xfrm>
            <a:off x="2634925" y="532738"/>
            <a:ext cx="3874200" cy="14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8"/>
          <p:cNvSpPr txBox="1"/>
          <p:nvPr>
            <p:ph idx="1" type="subTitle"/>
          </p:nvPr>
        </p:nvSpPr>
        <p:spPr>
          <a:xfrm>
            <a:off x="2222200" y="2986690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3" type="subTitle"/>
          </p:nvPr>
        </p:nvSpPr>
        <p:spPr>
          <a:xfrm>
            <a:off x="2635007" y="2541865"/>
            <a:ext cx="38739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3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143975" y="3079988"/>
            <a:ext cx="38739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" name="Google Shape;114;p19"/>
          <p:cNvSpPr txBox="1"/>
          <p:nvPr>
            <p:ph hasCustomPrompt="1" idx="2" type="title"/>
          </p:nvPr>
        </p:nvSpPr>
        <p:spPr>
          <a:xfrm>
            <a:off x="4143875" y="2054175"/>
            <a:ext cx="38742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3731150" y="1245375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3" type="subTitle"/>
          </p:nvPr>
        </p:nvSpPr>
        <p:spPr>
          <a:xfrm>
            <a:off x="41439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3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861175" y="3080000"/>
            <a:ext cx="44037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9" name="Google Shape;119;p20"/>
          <p:cNvSpPr txBox="1"/>
          <p:nvPr>
            <p:ph hasCustomPrompt="1" idx="2" type="title"/>
          </p:nvPr>
        </p:nvSpPr>
        <p:spPr>
          <a:xfrm>
            <a:off x="1125950" y="2054175"/>
            <a:ext cx="38742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713225" y="1245375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3" type="subTitle"/>
          </p:nvPr>
        </p:nvSpPr>
        <p:spPr>
          <a:xfrm>
            <a:off x="1126032" y="800550"/>
            <a:ext cx="38739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731172" y="1943338"/>
            <a:ext cx="46995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31050" y="636125"/>
            <a:ext cx="46998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731150" y="3219775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3" type="subTitle"/>
          </p:nvPr>
        </p:nvSpPr>
        <p:spPr>
          <a:xfrm>
            <a:off x="3731150" y="2774950"/>
            <a:ext cx="46995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3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314125" y="3062549"/>
            <a:ext cx="45159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4" name="Google Shape;124;p21"/>
          <p:cNvSpPr txBox="1"/>
          <p:nvPr>
            <p:ph hasCustomPrompt="1" idx="2" type="title"/>
          </p:nvPr>
        </p:nvSpPr>
        <p:spPr>
          <a:xfrm>
            <a:off x="2634975" y="2042949"/>
            <a:ext cx="3874200" cy="11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2222250" y="1245375"/>
            <a:ext cx="4699500" cy="808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6350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22"/>
          <p:cNvSpPr/>
          <p:nvPr/>
        </p:nvSpPr>
        <p:spPr>
          <a:xfrm>
            <a:off x="8482675" y="2888050"/>
            <a:ext cx="456300" cy="45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14675" y="2086400"/>
            <a:ext cx="418800" cy="4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7489825" y="173500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4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" name="Google Shape;134;p23"/>
          <p:cNvSpPr/>
          <p:nvPr/>
        </p:nvSpPr>
        <p:spPr>
          <a:xfrm>
            <a:off x="8504975" y="938850"/>
            <a:ext cx="307800" cy="30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2637450" y="7747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231425" y="384142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8524150" y="1232025"/>
            <a:ext cx="1088100" cy="10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-431825" y="3851325"/>
            <a:ext cx="1088100" cy="1087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1363550" y="84175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676950" y="151150"/>
            <a:ext cx="776700" cy="7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390225" y="4293125"/>
            <a:ext cx="1601700" cy="160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8030725" y="1257250"/>
            <a:ext cx="912000" cy="91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5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7539900" y="3535550"/>
            <a:ext cx="965700" cy="9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6274125" y="-381700"/>
            <a:ext cx="1647600" cy="164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-223100" y="3504650"/>
            <a:ext cx="1463100" cy="146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92125" y="328975"/>
            <a:ext cx="609900" cy="6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94825" y="3204550"/>
            <a:ext cx="456300" cy="4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16525" y="5447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254275" y="4670050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713225" y="1152475"/>
            <a:ext cx="3622800" cy="3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07780" y="1152475"/>
            <a:ext cx="3622800" cy="3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2771100" y="4775975"/>
            <a:ext cx="278700" cy="27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2209350" y="8042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8482800" y="1952800"/>
            <a:ext cx="418800" cy="4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>
            <a:off x="8740750" y="4072000"/>
            <a:ext cx="291600" cy="29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065075" y="60275"/>
            <a:ext cx="429900" cy="4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103750" y="2539350"/>
            <a:ext cx="291600" cy="29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2591550" y="1470395"/>
            <a:ext cx="3960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591550" y="2048721"/>
            <a:ext cx="3960900" cy="14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375650" y="2648760"/>
            <a:ext cx="63678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375650" y="2003695"/>
            <a:ext cx="63927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>
            <a:off x="-254026" y="942947"/>
            <a:ext cx="1193400" cy="121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flipH="1" rot="10800000">
            <a:off x="7141550" y="131850"/>
            <a:ext cx="1289100" cy="118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 flipH="1" rot="10800000">
            <a:off x="1570500" y="4290650"/>
            <a:ext cx="681000" cy="62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 flipH="1" rot="10800000">
            <a:off x="6693450" y="3885750"/>
            <a:ext cx="793800" cy="7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b="1"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>
            <a:off x="-120850" y="1414875"/>
            <a:ext cx="1633200" cy="16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type="ctrTitle"/>
          </p:nvPr>
        </p:nvSpPr>
        <p:spPr>
          <a:xfrm>
            <a:off x="3884750" y="987975"/>
            <a:ext cx="4546200" cy="25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2</a:t>
            </a:r>
            <a:endParaRPr/>
          </a:p>
        </p:txBody>
      </p:sp>
      <p:sp>
        <p:nvSpPr>
          <p:cNvPr id="157" name="Google Shape;157;p28"/>
          <p:cNvSpPr txBox="1"/>
          <p:nvPr>
            <p:ph idx="1" type="subTitle"/>
          </p:nvPr>
        </p:nvSpPr>
        <p:spPr>
          <a:xfrm>
            <a:off x="3884875" y="3455700"/>
            <a:ext cx="4546200" cy="4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Raúl Monzon 17014</a:t>
            </a:r>
            <a:endParaRPr/>
          </a:p>
        </p:txBody>
      </p:sp>
      <p:grpSp>
        <p:nvGrpSpPr>
          <p:cNvPr id="158" name="Google Shape;158;p28"/>
          <p:cNvGrpSpPr/>
          <p:nvPr/>
        </p:nvGrpSpPr>
        <p:grpSpPr>
          <a:xfrm>
            <a:off x="305498" y="2315002"/>
            <a:ext cx="3598324" cy="2117088"/>
            <a:chOff x="305498" y="2315002"/>
            <a:chExt cx="3598324" cy="2117088"/>
          </a:xfrm>
        </p:grpSpPr>
        <p:grpSp>
          <p:nvGrpSpPr>
            <p:cNvPr id="159" name="Google Shape;159;p28"/>
            <p:cNvGrpSpPr/>
            <p:nvPr/>
          </p:nvGrpSpPr>
          <p:grpSpPr>
            <a:xfrm flipH="1">
              <a:off x="305498" y="2315002"/>
              <a:ext cx="3598324" cy="2014420"/>
              <a:chOff x="266475" y="728850"/>
              <a:chExt cx="6979900" cy="3907500"/>
            </a:xfrm>
          </p:grpSpPr>
          <p:sp>
            <p:nvSpPr>
              <p:cNvPr id="160" name="Google Shape;160;p28"/>
              <p:cNvSpPr/>
              <p:nvPr/>
            </p:nvSpPr>
            <p:spPr>
              <a:xfrm>
                <a:off x="3798950" y="4009225"/>
                <a:ext cx="1191175" cy="627125"/>
              </a:xfrm>
              <a:custGeom>
                <a:rect b="b" l="l" r="r" t="t"/>
                <a:pathLst>
                  <a:path extrusionOk="0" fill="none" h="25085" w="47647">
                    <a:moveTo>
                      <a:pt x="1" y="25084"/>
                    </a:moveTo>
                    <a:lnTo>
                      <a:pt x="7690" y="1"/>
                    </a:lnTo>
                    <a:lnTo>
                      <a:pt x="38950" y="1"/>
                    </a:lnTo>
                    <a:lnTo>
                      <a:pt x="47647" y="25084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8"/>
              <p:cNvSpPr/>
              <p:nvPr/>
            </p:nvSpPr>
            <p:spPr>
              <a:xfrm>
                <a:off x="1627800" y="908475"/>
                <a:ext cx="5448425" cy="2924325"/>
              </a:xfrm>
              <a:custGeom>
                <a:rect b="b" l="l" r="r" t="t"/>
                <a:pathLst>
                  <a:path extrusionOk="0" fill="none" h="116973" w="217937">
                    <a:moveTo>
                      <a:pt x="5924" y="0"/>
                    </a:moveTo>
                    <a:lnTo>
                      <a:pt x="212012" y="0"/>
                    </a:lnTo>
                    <a:cubicBezTo>
                      <a:pt x="215289" y="0"/>
                      <a:pt x="217936" y="2647"/>
                      <a:pt x="217936" y="5924"/>
                    </a:cubicBezTo>
                    <a:lnTo>
                      <a:pt x="217936" y="111048"/>
                    </a:lnTo>
                    <a:cubicBezTo>
                      <a:pt x="217936" y="114325"/>
                      <a:pt x="215289" y="116972"/>
                      <a:pt x="212012" y="116972"/>
                    </a:cubicBezTo>
                    <a:lnTo>
                      <a:pt x="5924" y="116972"/>
                    </a:lnTo>
                    <a:cubicBezTo>
                      <a:pt x="2647" y="116972"/>
                      <a:pt x="0" y="114325"/>
                      <a:pt x="0" y="111048"/>
                    </a:cubicBezTo>
                    <a:lnTo>
                      <a:pt x="0" y="5924"/>
                    </a:lnTo>
                    <a:cubicBezTo>
                      <a:pt x="0" y="2647"/>
                      <a:pt x="2647" y="0"/>
                      <a:pt x="5924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8"/>
              <p:cNvSpPr/>
              <p:nvPr/>
            </p:nvSpPr>
            <p:spPr>
              <a:xfrm>
                <a:off x="1457625" y="728850"/>
                <a:ext cx="5788750" cy="3280400"/>
              </a:xfrm>
              <a:custGeom>
                <a:rect b="b" l="l" r="r" t="t"/>
                <a:pathLst>
                  <a:path extrusionOk="0" fill="none" h="131216" w="231550">
                    <a:moveTo>
                      <a:pt x="6429" y="0"/>
                    </a:moveTo>
                    <a:lnTo>
                      <a:pt x="225122" y="0"/>
                    </a:lnTo>
                    <a:cubicBezTo>
                      <a:pt x="228651" y="0"/>
                      <a:pt x="231550" y="2900"/>
                      <a:pt x="231550" y="6429"/>
                    </a:cubicBezTo>
                    <a:lnTo>
                      <a:pt x="231550" y="124787"/>
                    </a:lnTo>
                    <a:cubicBezTo>
                      <a:pt x="231550" y="128443"/>
                      <a:pt x="228651" y="131216"/>
                      <a:pt x="225122" y="131216"/>
                    </a:cubicBezTo>
                    <a:lnTo>
                      <a:pt x="6429" y="131216"/>
                    </a:lnTo>
                    <a:cubicBezTo>
                      <a:pt x="2773" y="131216"/>
                      <a:pt x="0" y="128443"/>
                      <a:pt x="0" y="124787"/>
                    </a:cubicBezTo>
                    <a:lnTo>
                      <a:pt x="0" y="6429"/>
                    </a:lnTo>
                    <a:cubicBezTo>
                      <a:pt x="0" y="2900"/>
                      <a:pt x="2773" y="0"/>
                      <a:pt x="6429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8"/>
              <p:cNvSpPr/>
              <p:nvPr/>
            </p:nvSpPr>
            <p:spPr>
              <a:xfrm>
                <a:off x="2141425" y="1450475"/>
                <a:ext cx="245825" cy="245800"/>
              </a:xfrm>
              <a:custGeom>
                <a:rect b="b" l="l" r="r" t="t"/>
                <a:pathLst>
                  <a:path extrusionOk="0" fill="none" h="9832" w="9833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8"/>
              <p:cNvSpPr/>
              <p:nvPr/>
            </p:nvSpPr>
            <p:spPr>
              <a:xfrm>
                <a:off x="2141425" y="1781350"/>
                <a:ext cx="245825" cy="245800"/>
              </a:xfrm>
              <a:custGeom>
                <a:rect b="b" l="l" r="r" t="t"/>
                <a:pathLst>
                  <a:path extrusionOk="0" fill="none" h="9832" w="9833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8"/>
              <p:cNvSpPr/>
              <p:nvPr/>
            </p:nvSpPr>
            <p:spPr>
              <a:xfrm>
                <a:off x="2141425" y="2115375"/>
                <a:ext cx="245825" cy="245825"/>
              </a:xfrm>
              <a:custGeom>
                <a:rect b="b" l="l" r="r" t="t"/>
                <a:pathLst>
                  <a:path extrusionOk="0" fill="none" h="9833" w="9833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5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5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8"/>
              <p:cNvSpPr/>
              <p:nvPr/>
            </p:nvSpPr>
            <p:spPr>
              <a:xfrm>
                <a:off x="2141425" y="2446250"/>
                <a:ext cx="245825" cy="245825"/>
              </a:xfrm>
              <a:custGeom>
                <a:rect b="b" l="l" r="r" t="t"/>
                <a:pathLst>
                  <a:path extrusionOk="0" fill="none" h="9833" w="9833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8"/>
              <p:cNvSpPr/>
              <p:nvPr/>
            </p:nvSpPr>
            <p:spPr>
              <a:xfrm flipH="1">
                <a:off x="2077065" y="1456775"/>
                <a:ext cx="208000" cy="144975"/>
              </a:xfrm>
              <a:custGeom>
                <a:rect b="b" l="l" r="r" t="t"/>
                <a:pathLst>
                  <a:path extrusionOk="0" fill="none" h="5799" w="8320">
                    <a:moveTo>
                      <a:pt x="1" y="3404"/>
                    </a:moveTo>
                    <a:lnTo>
                      <a:pt x="2396" y="5799"/>
                    </a:lnTo>
                    <a:lnTo>
                      <a:pt x="8320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8"/>
              <p:cNvSpPr/>
              <p:nvPr/>
            </p:nvSpPr>
            <p:spPr>
              <a:xfrm flipH="1">
                <a:off x="2077065" y="1784500"/>
                <a:ext cx="208000" cy="148125"/>
              </a:xfrm>
              <a:custGeom>
                <a:rect b="b" l="l" r="r" t="t"/>
                <a:pathLst>
                  <a:path extrusionOk="0" fill="none" h="5925" w="832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8"/>
              <p:cNvSpPr/>
              <p:nvPr/>
            </p:nvSpPr>
            <p:spPr>
              <a:xfrm flipH="1">
                <a:off x="2077065" y="2115375"/>
                <a:ext cx="208000" cy="148125"/>
              </a:xfrm>
              <a:custGeom>
                <a:rect b="b" l="l" r="r" t="t"/>
                <a:pathLst>
                  <a:path extrusionOk="0" fill="none" h="5925" w="832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8"/>
              <p:cNvSpPr/>
              <p:nvPr/>
            </p:nvSpPr>
            <p:spPr>
              <a:xfrm>
                <a:off x="2595200" y="1573375"/>
                <a:ext cx="1966375" cy="25"/>
              </a:xfrm>
              <a:custGeom>
                <a:rect b="b" l="l" r="r" t="t"/>
                <a:pathLst>
                  <a:path extrusionOk="0" fill="none" h="1" w="78655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8"/>
              <p:cNvSpPr/>
              <p:nvPr/>
            </p:nvSpPr>
            <p:spPr>
              <a:xfrm>
                <a:off x="2595200" y="1904250"/>
                <a:ext cx="1966375" cy="25"/>
              </a:xfrm>
              <a:custGeom>
                <a:rect b="b" l="l" r="r" t="t"/>
                <a:pathLst>
                  <a:path extrusionOk="0" fill="none" h="1" w="78655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8"/>
              <p:cNvSpPr/>
              <p:nvPr/>
            </p:nvSpPr>
            <p:spPr>
              <a:xfrm>
                <a:off x="2595200" y="2238275"/>
                <a:ext cx="1966375" cy="25"/>
              </a:xfrm>
              <a:custGeom>
                <a:rect b="b" l="l" r="r" t="t"/>
                <a:pathLst>
                  <a:path extrusionOk="0" fill="none" h="1" w="78655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8"/>
              <p:cNvSpPr/>
              <p:nvPr/>
            </p:nvSpPr>
            <p:spPr>
              <a:xfrm>
                <a:off x="2595200" y="2569150"/>
                <a:ext cx="1966375" cy="25"/>
              </a:xfrm>
              <a:custGeom>
                <a:rect b="b" l="l" r="r" t="t"/>
                <a:pathLst>
                  <a:path extrusionOk="0" fill="none" h="1" w="78655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8"/>
              <p:cNvSpPr/>
              <p:nvPr/>
            </p:nvSpPr>
            <p:spPr>
              <a:xfrm>
                <a:off x="5617200" y="3397900"/>
                <a:ext cx="642875" cy="1068600"/>
              </a:xfrm>
              <a:custGeom>
                <a:rect b="b" l="l" r="r" t="t"/>
                <a:pathLst>
                  <a:path extrusionOk="0" h="42744" w="25715">
                    <a:moveTo>
                      <a:pt x="1891" y="1"/>
                    </a:moveTo>
                    <a:cubicBezTo>
                      <a:pt x="631" y="1261"/>
                      <a:pt x="0" y="3152"/>
                      <a:pt x="505" y="4917"/>
                    </a:cubicBezTo>
                    <a:lnTo>
                      <a:pt x="9580" y="38949"/>
                    </a:lnTo>
                    <a:cubicBezTo>
                      <a:pt x="10200" y="41431"/>
                      <a:pt x="12291" y="42744"/>
                      <a:pt x="14409" y="42744"/>
                    </a:cubicBezTo>
                    <a:cubicBezTo>
                      <a:pt x="16163" y="42744"/>
                      <a:pt x="17937" y="41842"/>
                      <a:pt x="18907" y="39958"/>
                    </a:cubicBezTo>
                    <a:lnTo>
                      <a:pt x="24201" y="29496"/>
                    </a:lnTo>
                    <a:cubicBezTo>
                      <a:pt x="24454" y="28739"/>
                      <a:pt x="25084" y="28109"/>
                      <a:pt x="25714" y="27731"/>
                    </a:cubicBez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8"/>
              <p:cNvSpPr/>
              <p:nvPr/>
            </p:nvSpPr>
            <p:spPr>
              <a:xfrm>
                <a:off x="5604600" y="3325425"/>
                <a:ext cx="1099775" cy="1169125"/>
              </a:xfrm>
              <a:custGeom>
                <a:rect b="b" l="l" r="r" t="t"/>
                <a:pathLst>
                  <a:path extrusionOk="0" fill="none" h="46765" w="43991">
                    <a:moveTo>
                      <a:pt x="39831" y="17143"/>
                    </a:moveTo>
                    <a:lnTo>
                      <a:pt x="8067" y="1891"/>
                    </a:lnTo>
                    <a:cubicBezTo>
                      <a:pt x="4160" y="1"/>
                      <a:pt x="0" y="3530"/>
                      <a:pt x="1009" y="7689"/>
                    </a:cubicBezTo>
                    <a:lnTo>
                      <a:pt x="10084" y="41722"/>
                    </a:lnTo>
                    <a:cubicBezTo>
                      <a:pt x="11218" y="46134"/>
                      <a:pt x="17269" y="46764"/>
                      <a:pt x="19411" y="42605"/>
                    </a:cubicBezTo>
                    <a:lnTo>
                      <a:pt x="24705" y="32143"/>
                    </a:lnTo>
                    <a:cubicBezTo>
                      <a:pt x="24958" y="31512"/>
                      <a:pt x="25588" y="30882"/>
                      <a:pt x="26218" y="30378"/>
                    </a:cubicBezTo>
                    <a:cubicBezTo>
                      <a:pt x="26722" y="30000"/>
                      <a:pt x="27226" y="29748"/>
                      <a:pt x="27731" y="29622"/>
                    </a:cubicBezTo>
                    <a:lnTo>
                      <a:pt x="38949" y="26471"/>
                    </a:lnTo>
                    <a:cubicBezTo>
                      <a:pt x="43487" y="25210"/>
                      <a:pt x="43991" y="19034"/>
                      <a:pt x="39831" y="17143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8"/>
              <p:cNvSpPr/>
              <p:nvPr/>
            </p:nvSpPr>
            <p:spPr>
              <a:xfrm>
                <a:off x="5021625" y="1475675"/>
                <a:ext cx="1632325" cy="1629200"/>
              </a:xfrm>
              <a:custGeom>
                <a:rect b="b" l="l" r="r" t="t"/>
                <a:pathLst>
                  <a:path extrusionOk="0" fill="none" h="65168" w="65293">
                    <a:moveTo>
                      <a:pt x="53697" y="11597"/>
                    </a:moveTo>
                    <a:cubicBezTo>
                      <a:pt x="65293" y="23193"/>
                      <a:pt x="65293" y="41974"/>
                      <a:pt x="53697" y="53571"/>
                    </a:cubicBezTo>
                    <a:cubicBezTo>
                      <a:pt x="42100" y="65167"/>
                      <a:pt x="23193" y="65167"/>
                      <a:pt x="11597" y="53571"/>
                    </a:cubicBezTo>
                    <a:cubicBezTo>
                      <a:pt x="0" y="41974"/>
                      <a:pt x="0" y="23193"/>
                      <a:pt x="11597" y="11597"/>
                    </a:cubicBezTo>
                    <a:cubicBezTo>
                      <a:pt x="23193" y="1"/>
                      <a:pt x="42100" y="1"/>
                      <a:pt x="53697" y="11597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8"/>
              <p:cNvSpPr/>
              <p:nvPr/>
            </p:nvSpPr>
            <p:spPr>
              <a:xfrm flipH="1">
                <a:off x="5511874" y="1995625"/>
                <a:ext cx="510525" cy="589300"/>
              </a:xfrm>
              <a:custGeom>
                <a:rect b="b" l="l" r="r" t="t"/>
                <a:pathLst>
                  <a:path extrusionOk="0" fill="none" h="23572" w="20421">
                    <a:moveTo>
                      <a:pt x="20421" y="11723"/>
                    </a:moveTo>
                    <a:lnTo>
                      <a:pt x="1" y="1"/>
                    </a:lnTo>
                    <a:lnTo>
                      <a:pt x="1" y="2357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8"/>
              <p:cNvSpPr/>
              <p:nvPr/>
            </p:nvSpPr>
            <p:spPr>
              <a:xfrm>
                <a:off x="2141425" y="3167875"/>
                <a:ext cx="1188025" cy="327750"/>
              </a:xfrm>
              <a:custGeom>
                <a:rect b="b" l="l" r="r" t="t"/>
                <a:pathLst>
                  <a:path extrusionOk="0" h="13110" w="47521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496" y="13109"/>
                      <a:pt x="47521" y="10084"/>
                      <a:pt x="47521" y="6555"/>
                    </a:cubicBezTo>
                    <a:cubicBezTo>
                      <a:pt x="47521" y="2899"/>
                      <a:pt x="44496" y="0"/>
                      <a:pt x="40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8"/>
              <p:cNvSpPr/>
              <p:nvPr/>
            </p:nvSpPr>
            <p:spPr>
              <a:xfrm>
                <a:off x="3395600" y="3167875"/>
                <a:ext cx="1188025" cy="327750"/>
              </a:xfrm>
              <a:custGeom>
                <a:rect b="b" l="l" r="r" t="t"/>
                <a:pathLst>
                  <a:path extrusionOk="0" h="13110" w="47521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622" y="13109"/>
                      <a:pt x="47521" y="10084"/>
                      <a:pt x="47521" y="6555"/>
                    </a:cubicBezTo>
                    <a:cubicBezTo>
                      <a:pt x="47521" y="2899"/>
                      <a:pt x="44622" y="0"/>
                      <a:pt x="40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8"/>
              <p:cNvSpPr/>
              <p:nvPr/>
            </p:nvSpPr>
            <p:spPr>
              <a:xfrm>
                <a:off x="266475" y="1078625"/>
                <a:ext cx="822475" cy="1329825"/>
              </a:xfrm>
              <a:custGeom>
                <a:rect b="b" l="l" r="r" t="t"/>
                <a:pathLst>
                  <a:path extrusionOk="0" fill="none" h="53193" w="32899">
                    <a:moveTo>
                      <a:pt x="16513" y="53193"/>
                    </a:moveTo>
                    <a:lnTo>
                      <a:pt x="16513" y="53193"/>
                    </a:lnTo>
                    <a:cubicBezTo>
                      <a:pt x="7437" y="53193"/>
                      <a:pt x="0" y="45756"/>
                      <a:pt x="0" y="36681"/>
                    </a:cubicBezTo>
                    <a:lnTo>
                      <a:pt x="0" y="16513"/>
                    </a:lnTo>
                    <a:cubicBezTo>
                      <a:pt x="0" y="7438"/>
                      <a:pt x="7437" y="1"/>
                      <a:pt x="16513" y="127"/>
                    </a:cubicBezTo>
                    <a:lnTo>
                      <a:pt x="16513" y="127"/>
                    </a:lnTo>
                    <a:cubicBezTo>
                      <a:pt x="25588" y="127"/>
                      <a:pt x="32899" y="7438"/>
                      <a:pt x="32899" y="16513"/>
                    </a:cubicBezTo>
                    <a:lnTo>
                      <a:pt x="32899" y="36681"/>
                    </a:lnTo>
                    <a:cubicBezTo>
                      <a:pt x="32899" y="45756"/>
                      <a:pt x="25588" y="53193"/>
                      <a:pt x="16513" y="53193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8"/>
              <p:cNvSpPr/>
              <p:nvPr/>
            </p:nvSpPr>
            <p:spPr>
              <a:xfrm>
                <a:off x="266475" y="1516650"/>
                <a:ext cx="822475" cy="25"/>
              </a:xfrm>
              <a:custGeom>
                <a:rect b="b" l="l" r="r" t="t"/>
                <a:pathLst>
                  <a:path extrusionOk="0" fill="none" h="1" w="32899">
                    <a:moveTo>
                      <a:pt x="0" y="0"/>
                    </a:moveTo>
                    <a:lnTo>
                      <a:pt x="32899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8"/>
              <p:cNvSpPr/>
              <p:nvPr/>
            </p:nvSpPr>
            <p:spPr>
              <a:xfrm>
                <a:off x="679275" y="1081775"/>
                <a:ext cx="25" cy="431750"/>
              </a:xfrm>
              <a:custGeom>
                <a:rect b="b" l="l" r="r" t="t"/>
                <a:pathLst>
                  <a:path extrusionOk="0" fill="none" h="17270" w="1">
                    <a:moveTo>
                      <a:pt x="1" y="1"/>
                    </a:moveTo>
                    <a:lnTo>
                      <a:pt x="1" y="17269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8"/>
              <p:cNvSpPr/>
              <p:nvPr/>
            </p:nvSpPr>
            <p:spPr>
              <a:xfrm>
                <a:off x="654075" y="2408425"/>
                <a:ext cx="3252050" cy="1878150"/>
              </a:xfrm>
              <a:custGeom>
                <a:rect b="b" l="l" r="r" t="t"/>
                <a:pathLst>
                  <a:path extrusionOk="0" fill="none" h="75126" w="130082">
                    <a:moveTo>
                      <a:pt x="0" y="1"/>
                    </a:moveTo>
                    <a:lnTo>
                      <a:pt x="0" y="43739"/>
                    </a:lnTo>
                    <a:cubicBezTo>
                      <a:pt x="0" y="47016"/>
                      <a:pt x="2521" y="49663"/>
                      <a:pt x="5798" y="49663"/>
                    </a:cubicBezTo>
                    <a:lnTo>
                      <a:pt x="5798" y="49663"/>
                    </a:lnTo>
                    <a:cubicBezTo>
                      <a:pt x="9076" y="49663"/>
                      <a:pt x="11723" y="52310"/>
                      <a:pt x="11723" y="55462"/>
                    </a:cubicBezTo>
                    <a:lnTo>
                      <a:pt x="11723" y="69201"/>
                    </a:lnTo>
                    <a:cubicBezTo>
                      <a:pt x="11723" y="72478"/>
                      <a:pt x="14370" y="75125"/>
                      <a:pt x="17647" y="75125"/>
                    </a:cubicBezTo>
                    <a:lnTo>
                      <a:pt x="130081" y="75125"/>
                    </a:lnTo>
                  </a:path>
                </a:pathLst>
              </a:custGeom>
              <a:noFill/>
              <a:ln cap="rnd" cmpd="sng" w="19050">
                <a:solidFill>
                  <a:schemeClr val="dk1"/>
                </a:solidFill>
                <a:prstDash val="solid"/>
                <a:miter lim="1260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" name="Google Shape;184;p28"/>
            <p:cNvSpPr/>
            <p:nvPr/>
          </p:nvSpPr>
          <p:spPr>
            <a:xfrm flipH="1">
              <a:off x="1145474" y="4329419"/>
              <a:ext cx="1270334" cy="102670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/>
          <p:nvPr/>
        </p:nvSpPr>
        <p:spPr>
          <a:xfrm>
            <a:off x="-988975" y="-346275"/>
            <a:ext cx="4253100" cy="425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 txBox="1"/>
          <p:nvPr>
            <p:ph type="title"/>
          </p:nvPr>
        </p:nvSpPr>
        <p:spPr>
          <a:xfrm>
            <a:off x="3960900" y="2738165"/>
            <a:ext cx="4699500" cy="17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Caracteristicas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implementadas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1864250" y="4316850"/>
            <a:ext cx="1002000" cy="105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4949450" y="-242475"/>
            <a:ext cx="1056300" cy="10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8804225" y="2637600"/>
            <a:ext cx="433500" cy="43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29"/>
          <p:cNvGrpSpPr/>
          <p:nvPr/>
        </p:nvGrpSpPr>
        <p:grpSpPr>
          <a:xfrm rot="1382054">
            <a:off x="2052907" y="1307963"/>
            <a:ext cx="1747770" cy="2527280"/>
            <a:chOff x="7668625" y="1383375"/>
            <a:chExt cx="402750" cy="458625"/>
          </a:xfrm>
        </p:grpSpPr>
        <p:sp>
          <p:nvSpPr>
            <p:cNvPr id="197" name="Google Shape;197;p29"/>
            <p:cNvSpPr/>
            <p:nvPr/>
          </p:nvSpPr>
          <p:spPr>
            <a:xfrm>
              <a:off x="7715250" y="1465275"/>
              <a:ext cx="293250" cy="376725"/>
            </a:xfrm>
            <a:custGeom>
              <a:rect b="b" l="l" r="r" t="t"/>
              <a:pathLst>
                <a:path extrusionOk="0" h="15069" w="1173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7863250" y="1383375"/>
              <a:ext cx="14075" cy="57050"/>
            </a:xfrm>
            <a:custGeom>
              <a:rect b="b" l="l" r="r" t="t"/>
              <a:pathLst>
                <a:path extrusionOk="0" h="2282" w="563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7668625" y="1575850"/>
              <a:ext cx="58025" cy="13575"/>
            </a:xfrm>
            <a:custGeom>
              <a:rect b="b" l="l" r="r" t="t"/>
              <a:pathLst>
                <a:path extrusionOk="0" h="543" w="2321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8012800" y="1575850"/>
              <a:ext cx="58575" cy="13575"/>
            </a:xfrm>
            <a:custGeom>
              <a:rect b="b" l="l" r="r" t="t"/>
              <a:pathLst>
                <a:path extrusionOk="0" h="543" w="2343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7724950" y="1438850"/>
              <a:ext cx="47225" cy="43800"/>
            </a:xfrm>
            <a:custGeom>
              <a:rect b="b" l="l" r="r" t="t"/>
              <a:pathLst>
                <a:path extrusionOk="0" h="1752" w="1889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7967825" y="1438300"/>
              <a:ext cx="47175" cy="44350"/>
            </a:xfrm>
            <a:custGeom>
              <a:rect b="b" l="l" r="r" t="t"/>
              <a:pathLst>
                <a:path extrusionOk="0" h="1774" w="1887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4143975" y="3079988"/>
            <a:ext cx="38739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Dificultades</a:t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0" y="0"/>
            <a:ext cx="1824000" cy="304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5825525" y="109600"/>
            <a:ext cx="429900" cy="42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3064400" y="539500"/>
            <a:ext cx="537600" cy="53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8430775" y="2830475"/>
            <a:ext cx="429900" cy="4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4420628" y="4215295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30"/>
          <p:cNvGrpSpPr/>
          <p:nvPr/>
        </p:nvGrpSpPr>
        <p:grpSpPr>
          <a:xfrm>
            <a:off x="479165" y="2336916"/>
            <a:ext cx="2040856" cy="1878386"/>
            <a:chOff x="6899525" y="4484300"/>
            <a:chExt cx="456925" cy="371825"/>
          </a:xfrm>
        </p:grpSpPr>
        <p:sp>
          <p:nvSpPr>
            <p:cNvPr id="214" name="Google Shape;214;p30"/>
            <p:cNvSpPr/>
            <p:nvPr/>
          </p:nvSpPr>
          <p:spPr>
            <a:xfrm>
              <a:off x="7025250" y="4484300"/>
              <a:ext cx="331200" cy="277500"/>
            </a:xfrm>
            <a:custGeom>
              <a:rect b="b" l="l" r="r" t="t"/>
              <a:pathLst>
                <a:path extrusionOk="0" h="11100" w="13248">
                  <a:moveTo>
                    <a:pt x="608" y="0"/>
                  </a:moveTo>
                  <a:cubicBezTo>
                    <a:pt x="261" y="0"/>
                    <a:pt x="1" y="282"/>
                    <a:pt x="1" y="607"/>
                  </a:cubicBezTo>
                  <a:lnTo>
                    <a:pt x="1" y="8716"/>
                  </a:lnTo>
                  <a:cubicBezTo>
                    <a:pt x="1" y="9063"/>
                    <a:pt x="261" y="9323"/>
                    <a:pt x="608" y="9323"/>
                  </a:cubicBezTo>
                  <a:lnTo>
                    <a:pt x="8391" y="9323"/>
                  </a:lnTo>
                  <a:lnTo>
                    <a:pt x="9736" y="10992"/>
                  </a:lnTo>
                  <a:cubicBezTo>
                    <a:pt x="9795" y="11066"/>
                    <a:pt x="9874" y="11100"/>
                    <a:pt x="9953" y="11100"/>
                  </a:cubicBezTo>
                  <a:cubicBezTo>
                    <a:pt x="9990" y="11100"/>
                    <a:pt x="10026" y="11093"/>
                    <a:pt x="10061" y="11079"/>
                  </a:cubicBezTo>
                  <a:cubicBezTo>
                    <a:pt x="10104" y="11057"/>
                    <a:pt x="10126" y="11036"/>
                    <a:pt x="10169" y="10992"/>
                  </a:cubicBezTo>
                  <a:lnTo>
                    <a:pt x="11492" y="9323"/>
                  </a:lnTo>
                  <a:lnTo>
                    <a:pt x="12662" y="9323"/>
                  </a:lnTo>
                  <a:cubicBezTo>
                    <a:pt x="12988" y="9323"/>
                    <a:pt x="13248" y="9063"/>
                    <a:pt x="13248" y="8716"/>
                  </a:cubicBezTo>
                  <a:lnTo>
                    <a:pt x="13248" y="607"/>
                  </a:lnTo>
                  <a:cubicBezTo>
                    <a:pt x="13248" y="282"/>
                    <a:pt x="12988" y="0"/>
                    <a:pt x="12662" y="0"/>
                  </a:cubicBezTo>
                  <a:lnTo>
                    <a:pt x="11925" y="0"/>
                  </a:lnTo>
                  <a:cubicBezTo>
                    <a:pt x="11795" y="0"/>
                    <a:pt x="11687" y="87"/>
                    <a:pt x="11665" y="239"/>
                  </a:cubicBezTo>
                  <a:cubicBezTo>
                    <a:pt x="11643" y="390"/>
                    <a:pt x="11773" y="542"/>
                    <a:pt x="11925" y="542"/>
                  </a:cubicBezTo>
                  <a:lnTo>
                    <a:pt x="12662" y="542"/>
                  </a:lnTo>
                  <a:cubicBezTo>
                    <a:pt x="12670" y="538"/>
                    <a:pt x="12678" y="536"/>
                    <a:pt x="12684" y="536"/>
                  </a:cubicBezTo>
                  <a:cubicBezTo>
                    <a:pt x="12713" y="536"/>
                    <a:pt x="12727" y="572"/>
                    <a:pt x="12727" y="607"/>
                  </a:cubicBezTo>
                  <a:lnTo>
                    <a:pt x="12727" y="8716"/>
                  </a:lnTo>
                  <a:cubicBezTo>
                    <a:pt x="12727" y="8738"/>
                    <a:pt x="12706" y="8781"/>
                    <a:pt x="12662" y="8781"/>
                  </a:cubicBezTo>
                  <a:lnTo>
                    <a:pt x="11383" y="8781"/>
                  </a:lnTo>
                  <a:cubicBezTo>
                    <a:pt x="11297" y="8781"/>
                    <a:pt x="11210" y="8803"/>
                    <a:pt x="11166" y="8868"/>
                  </a:cubicBezTo>
                  <a:lnTo>
                    <a:pt x="9952" y="10385"/>
                  </a:lnTo>
                  <a:lnTo>
                    <a:pt x="8760" y="8868"/>
                  </a:lnTo>
                  <a:cubicBezTo>
                    <a:pt x="8695" y="8803"/>
                    <a:pt x="8630" y="8781"/>
                    <a:pt x="8543" y="8781"/>
                  </a:cubicBezTo>
                  <a:lnTo>
                    <a:pt x="608" y="8781"/>
                  </a:lnTo>
                  <a:cubicBezTo>
                    <a:pt x="565" y="8781"/>
                    <a:pt x="543" y="8738"/>
                    <a:pt x="543" y="8716"/>
                  </a:cubicBezTo>
                  <a:lnTo>
                    <a:pt x="543" y="607"/>
                  </a:lnTo>
                  <a:cubicBezTo>
                    <a:pt x="543" y="564"/>
                    <a:pt x="565" y="542"/>
                    <a:pt x="608" y="542"/>
                  </a:cubicBezTo>
                  <a:lnTo>
                    <a:pt x="10646" y="542"/>
                  </a:lnTo>
                  <a:cubicBezTo>
                    <a:pt x="10798" y="542"/>
                    <a:pt x="10906" y="434"/>
                    <a:pt x="10928" y="304"/>
                  </a:cubicBezTo>
                  <a:cubicBezTo>
                    <a:pt x="10950" y="152"/>
                    <a:pt x="10820" y="0"/>
                    <a:pt x="10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6899525" y="4591600"/>
              <a:ext cx="147450" cy="264525"/>
            </a:xfrm>
            <a:custGeom>
              <a:rect b="b" l="l" r="r" t="t"/>
              <a:pathLst>
                <a:path extrusionOk="0" h="10581" w="5898">
                  <a:moveTo>
                    <a:pt x="4293" y="0"/>
                  </a:moveTo>
                  <a:cubicBezTo>
                    <a:pt x="4286" y="0"/>
                    <a:pt x="4279" y="0"/>
                    <a:pt x="4271" y="1"/>
                  </a:cubicBezTo>
                  <a:lnTo>
                    <a:pt x="282" y="1"/>
                  </a:lnTo>
                  <a:cubicBezTo>
                    <a:pt x="130" y="1"/>
                    <a:pt x="0" y="131"/>
                    <a:pt x="0" y="283"/>
                  </a:cubicBezTo>
                  <a:lnTo>
                    <a:pt x="0" y="8435"/>
                  </a:lnTo>
                  <a:cubicBezTo>
                    <a:pt x="0" y="8738"/>
                    <a:pt x="260" y="8998"/>
                    <a:pt x="564" y="8998"/>
                  </a:cubicBezTo>
                  <a:lnTo>
                    <a:pt x="1604" y="8998"/>
                  </a:lnTo>
                  <a:lnTo>
                    <a:pt x="2775" y="10473"/>
                  </a:lnTo>
                  <a:cubicBezTo>
                    <a:pt x="2834" y="10547"/>
                    <a:pt x="2914" y="10580"/>
                    <a:pt x="2993" y="10580"/>
                  </a:cubicBezTo>
                  <a:cubicBezTo>
                    <a:pt x="3030" y="10580"/>
                    <a:pt x="3066" y="10573"/>
                    <a:pt x="3100" y="10559"/>
                  </a:cubicBezTo>
                  <a:cubicBezTo>
                    <a:pt x="3144" y="10538"/>
                    <a:pt x="3165" y="10516"/>
                    <a:pt x="3209" y="10473"/>
                  </a:cubicBezTo>
                  <a:lnTo>
                    <a:pt x="4380" y="8998"/>
                  </a:lnTo>
                  <a:lnTo>
                    <a:pt x="5615" y="8998"/>
                  </a:lnTo>
                  <a:cubicBezTo>
                    <a:pt x="5745" y="8998"/>
                    <a:pt x="5854" y="8890"/>
                    <a:pt x="5875" y="8760"/>
                  </a:cubicBezTo>
                  <a:cubicBezTo>
                    <a:pt x="5897" y="8608"/>
                    <a:pt x="5767" y="8456"/>
                    <a:pt x="5615" y="8456"/>
                  </a:cubicBezTo>
                  <a:lnTo>
                    <a:pt x="4228" y="8456"/>
                  </a:lnTo>
                  <a:cubicBezTo>
                    <a:pt x="4141" y="8456"/>
                    <a:pt x="4076" y="8500"/>
                    <a:pt x="4033" y="8565"/>
                  </a:cubicBezTo>
                  <a:lnTo>
                    <a:pt x="2970" y="9887"/>
                  </a:lnTo>
                  <a:lnTo>
                    <a:pt x="1908" y="8565"/>
                  </a:lnTo>
                  <a:cubicBezTo>
                    <a:pt x="1865" y="8500"/>
                    <a:pt x="1778" y="8456"/>
                    <a:pt x="1713" y="8456"/>
                  </a:cubicBezTo>
                  <a:lnTo>
                    <a:pt x="564" y="8456"/>
                  </a:lnTo>
                  <a:cubicBezTo>
                    <a:pt x="542" y="8456"/>
                    <a:pt x="520" y="8456"/>
                    <a:pt x="520" y="8435"/>
                  </a:cubicBezTo>
                  <a:lnTo>
                    <a:pt x="520" y="565"/>
                  </a:lnTo>
                  <a:cubicBezTo>
                    <a:pt x="520" y="543"/>
                    <a:pt x="542" y="543"/>
                    <a:pt x="542" y="543"/>
                  </a:cubicBezTo>
                  <a:lnTo>
                    <a:pt x="4336" y="543"/>
                  </a:lnTo>
                  <a:cubicBezTo>
                    <a:pt x="4380" y="543"/>
                    <a:pt x="4401" y="521"/>
                    <a:pt x="4445" y="500"/>
                  </a:cubicBezTo>
                  <a:cubicBezTo>
                    <a:pt x="4655" y="352"/>
                    <a:pt x="4538" y="0"/>
                    <a:pt x="4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7060125" y="4730900"/>
              <a:ext cx="127225" cy="85700"/>
            </a:xfrm>
            <a:custGeom>
              <a:rect b="b" l="l" r="r" t="t"/>
              <a:pathLst>
                <a:path extrusionOk="0" h="3428" w="5089">
                  <a:moveTo>
                    <a:pt x="4807" y="1"/>
                  </a:moveTo>
                  <a:cubicBezTo>
                    <a:pt x="4810" y="1"/>
                    <a:pt x="4814" y="1"/>
                    <a:pt x="4817" y="1"/>
                  </a:cubicBezTo>
                  <a:lnTo>
                    <a:pt x="4817" y="1"/>
                  </a:lnTo>
                  <a:cubicBezTo>
                    <a:pt x="4821" y="1"/>
                    <a:pt x="4825" y="1"/>
                    <a:pt x="4828" y="1"/>
                  </a:cubicBezTo>
                  <a:close/>
                  <a:moveTo>
                    <a:pt x="4817" y="1"/>
                  </a:moveTo>
                  <a:cubicBezTo>
                    <a:pt x="4670" y="7"/>
                    <a:pt x="4546" y="135"/>
                    <a:pt x="4546" y="283"/>
                  </a:cubicBezTo>
                  <a:lnTo>
                    <a:pt x="4546" y="2884"/>
                  </a:lnTo>
                  <a:lnTo>
                    <a:pt x="340" y="2884"/>
                  </a:lnTo>
                  <a:cubicBezTo>
                    <a:pt x="297" y="2884"/>
                    <a:pt x="254" y="2906"/>
                    <a:pt x="232" y="2928"/>
                  </a:cubicBezTo>
                  <a:cubicBezTo>
                    <a:pt x="0" y="3075"/>
                    <a:pt x="116" y="3427"/>
                    <a:pt x="382" y="3427"/>
                  </a:cubicBezTo>
                  <a:cubicBezTo>
                    <a:pt x="390" y="3427"/>
                    <a:pt x="397" y="3427"/>
                    <a:pt x="405" y="3426"/>
                  </a:cubicBezTo>
                  <a:lnTo>
                    <a:pt x="4807" y="3426"/>
                  </a:lnTo>
                  <a:cubicBezTo>
                    <a:pt x="4958" y="3426"/>
                    <a:pt x="5088" y="3296"/>
                    <a:pt x="5088" y="3166"/>
                  </a:cubicBezTo>
                  <a:lnTo>
                    <a:pt x="5088" y="283"/>
                  </a:lnTo>
                  <a:cubicBezTo>
                    <a:pt x="5088" y="135"/>
                    <a:pt x="4964" y="7"/>
                    <a:pt x="4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7075375" y="4551500"/>
              <a:ext cx="71325" cy="97250"/>
            </a:xfrm>
            <a:custGeom>
              <a:rect b="b" l="l" r="r" t="t"/>
              <a:pathLst>
                <a:path extrusionOk="0" h="3890" w="2853">
                  <a:moveTo>
                    <a:pt x="1415" y="538"/>
                  </a:moveTo>
                  <a:cubicBezTo>
                    <a:pt x="1725" y="538"/>
                    <a:pt x="1967" y="765"/>
                    <a:pt x="2007" y="1085"/>
                  </a:cubicBezTo>
                  <a:lnTo>
                    <a:pt x="2072" y="1670"/>
                  </a:lnTo>
                  <a:lnTo>
                    <a:pt x="771" y="1670"/>
                  </a:lnTo>
                  <a:lnTo>
                    <a:pt x="836" y="1085"/>
                  </a:lnTo>
                  <a:cubicBezTo>
                    <a:pt x="858" y="803"/>
                    <a:pt x="1075" y="586"/>
                    <a:pt x="1335" y="543"/>
                  </a:cubicBezTo>
                  <a:cubicBezTo>
                    <a:pt x="1362" y="539"/>
                    <a:pt x="1389" y="538"/>
                    <a:pt x="1415" y="538"/>
                  </a:cubicBezTo>
                  <a:close/>
                  <a:moveTo>
                    <a:pt x="1421" y="1"/>
                  </a:moveTo>
                  <a:cubicBezTo>
                    <a:pt x="836" y="1"/>
                    <a:pt x="359" y="434"/>
                    <a:pt x="294" y="1020"/>
                  </a:cubicBezTo>
                  <a:lnTo>
                    <a:pt x="12" y="3578"/>
                  </a:lnTo>
                  <a:cubicBezTo>
                    <a:pt x="0" y="3778"/>
                    <a:pt x="155" y="3889"/>
                    <a:pt x="303" y="3889"/>
                  </a:cubicBezTo>
                  <a:cubicBezTo>
                    <a:pt x="426" y="3889"/>
                    <a:pt x="544" y="3811"/>
                    <a:pt x="554" y="3643"/>
                  </a:cubicBezTo>
                  <a:lnTo>
                    <a:pt x="728" y="2212"/>
                  </a:lnTo>
                  <a:lnTo>
                    <a:pt x="2137" y="2212"/>
                  </a:lnTo>
                  <a:lnTo>
                    <a:pt x="2289" y="3643"/>
                  </a:lnTo>
                  <a:cubicBezTo>
                    <a:pt x="2310" y="3773"/>
                    <a:pt x="2419" y="3881"/>
                    <a:pt x="2571" y="3881"/>
                  </a:cubicBezTo>
                  <a:lnTo>
                    <a:pt x="2592" y="3881"/>
                  </a:lnTo>
                  <a:cubicBezTo>
                    <a:pt x="2744" y="3860"/>
                    <a:pt x="2852" y="3730"/>
                    <a:pt x="2831" y="3600"/>
                  </a:cubicBezTo>
                  <a:lnTo>
                    <a:pt x="2549" y="1020"/>
                  </a:lnTo>
                  <a:cubicBezTo>
                    <a:pt x="2506" y="469"/>
                    <a:pt x="2029" y="22"/>
                    <a:pt x="1482" y="22"/>
                  </a:cubicBezTo>
                  <a:cubicBezTo>
                    <a:pt x="1469" y="22"/>
                    <a:pt x="1456" y="22"/>
                    <a:pt x="1443" y="22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7168350" y="4551500"/>
              <a:ext cx="64525" cy="96525"/>
            </a:xfrm>
            <a:custGeom>
              <a:rect b="b" l="l" r="r" t="t"/>
              <a:pathLst>
                <a:path extrusionOk="0" h="3861" w="2581">
                  <a:moveTo>
                    <a:pt x="1514" y="540"/>
                  </a:moveTo>
                  <a:cubicBezTo>
                    <a:pt x="2257" y="540"/>
                    <a:pt x="2257" y="1672"/>
                    <a:pt x="1514" y="1672"/>
                  </a:cubicBezTo>
                  <a:cubicBezTo>
                    <a:pt x="1494" y="1672"/>
                    <a:pt x="1474" y="1672"/>
                    <a:pt x="1453" y="1670"/>
                  </a:cubicBezTo>
                  <a:lnTo>
                    <a:pt x="543" y="1670"/>
                  </a:lnTo>
                  <a:lnTo>
                    <a:pt x="543" y="543"/>
                  </a:lnTo>
                  <a:lnTo>
                    <a:pt x="1453" y="543"/>
                  </a:lnTo>
                  <a:cubicBezTo>
                    <a:pt x="1474" y="541"/>
                    <a:pt x="1494" y="540"/>
                    <a:pt x="1514" y="540"/>
                  </a:cubicBezTo>
                  <a:close/>
                  <a:moveTo>
                    <a:pt x="1475" y="2212"/>
                  </a:moveTo>
                  <a:cubicBezTo>
                    <a:pt x="1778" y="2212"/>
                    <a:pt x="2039" y="2472"/>
                    <a:pt x="2039" y="2776"/>
                  </a:cubicBezTo>
                  <a:lnTo>
                    <a:pt x="2039" y="2797"/>
                  </a:lnTo>
                  <a:cubicBezTo>
                    <a:pt x="2039" y="3101"/>
                    <a:pt x="1778" y="3361"/>
                    <a:pt x="1475" y="3361"/>
                  </a:cubicBezTo>
                  <a:lnTo>
                    <a:pt x="543" y="3361"/>
                  </a:lnTo>
                  <a:lnTo>
                    <a:pt x="543" y="2212"/>
                  </a:lnTo>
                  <a:close/>
                  <a:moveTo>
                    <a:pt x="282" y="1"/>
                  </a:moveTo>
                  <a:cubicBezTo>
                    <a:pt x="131" y="1"/>
                    <a:pt x="1" y="109"/>
                    <a:pt x="1" y="261"/>
                  </a:cubicBezTo>
                  <a:lnTo>
                    <a:pt x="1" y="3600"/>
                  </a:lnTo>
                  <a:cubicBezTo>
                    <a:pt x="1" y="3751"/>
                    <a:pt x="131" y="3860"/>
                    <a:pt x="282" y="3860"/>
                  </a:cubicBezTo>
                  <a:lnTo>
                    <a:pt x="1432" y="3860"/>
                  </a:lnTo>
                  <a:cubicBezTo>
                    <a:pt x="1445" y="3860"/>
                    <a:pt x="1458" y="3861"/>
                    <a:pt x="1472" y="3861"/>
                  </a:cubicBezTo>
                  <a:cubicBezTo>
                    <a:pt x="2039" y="3861"/>
                    <a:pt x="2495" y="3413"/>
                    <a:pt x="2559" y="2862"/>
                  </a:cubicBezTo>
                  <a:cubicBezTo>
                    <a:pt x="2581" y="2494"/>
                    <a:pt x="2429" y="2169"/>
                    <a:pt x="2169" y="1930"/>
                  </a:cubicBezTo>
                  <a:cubicBezTo>
                    <a:pt x="2407" y="1735"/>
                    <a:pt x="2559" y="1432"/>
                    <a:pt x="2559" y="1106"/>
                  </a:cubicBezTo>
                  <a:cubicBezTo>
                    <a:pt x="2559" y="499"/>
                    <a:pt x="2060" y="1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7253450" y="4550950"/>
              <a:ext cx="61075" cy="97050"/>
            </a:xfrm>
            <a:custGeom>
              <a:rect b="b" l="l" r="r" t="t"/>
              <a:pathLst>
                <a:path extrusionOk="0" h="3882" w="2443">
                  <a:moveTo>
                    <a:pt x="2041" y="0"/>
                  </a:moveTo>
                  <a:cubicBezTo>
                    <a:pt x="2033" y="0"/>
                    <a:pt x="2025" y="0"/>
                    <a:pt x="2017" y="1"/>
                  </a:cubicBezTo>
                  <a:lnTo>
                    <a:pt x="304" y="1"/>
                  </a:lnTo>
                  <a:cubicBezTo>
                    <a:pt x="131" y="1"/>
                    <a:pt x="0" y="131"/>
                    <a:pt x="0" y="304"/>
                  </a:cubicBezTo>
                  <a:lnTo>
                    <a:pt x="0" y="3600"/>
                  </a:lnTo>
                  <a:cubicBezTo>
                    <a:pt x="0" y="3752"/>
                    <a:pt x="131" y="3882"/>
                    <a:pt x="282" y="3882"/>
                  </a:cubicBezTo>
                  <a:lnTo>
                    <a:pt x="2082" y="3882"/>
                  </a:lnTo>
                  <a:cubicBezTo>
                    <a:pt x="2103" y="3882"/>
                    <a:pt x="2125" y="3860"/>
                    <a:pt x="2147" y="3838"/>
                  </a:cubicBezTo>
                  <a:cubicBezTo>
                    <a:pt x="2342" y="3708"/>
                    <a:pt x="2255" y="3383"/>
                    <a:pt x="2017" y="3361"/>
                  </a:cubicBezTo>
                  <a:lnTo>
                    <a:pt x="673" y="3361"/>
                  </a:lnTo>
                  <a:cubicBezTo>
                    <a:pt x="608" y="3361"/>
                    <a:pt x="564" y="3318"/>
                    <a:pt x="564" y="3253"/>
                  </a:cubicBezTo>
                  <a:lnTo>
                    <a:pt x="564" y="651"/>
                  </a:lnTo>
                  <a:cubicBezTo>
                    <a:pt x="564" y="586"/>
                    <a:pt x="608" y="543"/>
                    <a:pt x="673" y="543"/>
                  </a:cubicBezTo>
                  <a:lnTo>
                    <a:pt x="2103" y="543"/>
                  </a:lnTo>
                  <a:cubicBezTo>
                    <a:pt x="2125" y="543"/>
                    <a:pt x="2147" y="543"/>
                    <a:pt x="2169" y="521"/>
                  </a:cubicBezTo>
                  <a:cubicBezTo>
                    <a:pt x="2443" y="374"/>
                    <a:pt x="2327" y="0"/>
                    <a:pt x="2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2314125" y="2007475"/>
            <a:ext cx="4515900" cy="18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Lecciones aprendidas</a:t>
            </a: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8053025" y="1617150"/>
            <a:ext cx="1092000" cy="247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0" y="-26150"/>
            <a:ext cx="1344900" cy="18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/>
          <p:nvPr/>
        </p:nvSpPr>
        <p:spPr>
          <a:xfrm>
            <a:off x="7263450" y="229150"/>
            <a:ext cx="718800" cy="7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546925" y="3244450"/>
            <a:ext cx="251100" cy="25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3036925" y="108075"/>
            <a:ext cx="593400" cy="59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>
            <a:hlinkClick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31"/>
          <p:cNvGrpSpPr/>
          <p:nvPr/>
        </p:nvGrpSpPr>
        <p:grpSpPr>
          <a:xfrm>
            <a:off x="6845432" y="3311373"/>
            <a:ext cx="1554851" cy="1465673"/>
            <a:chOff x="962300" y="3765575"/>
            <a:chExt cx="458550" cy="412575"/>
          </a:xfrm>
        </p:grpSpPr>
        <p:sp>
          <p:nvSpPr>
            <p:cNvPr id="232" name="Google Shape;232;p31"/>
            <p:cNvSpPr/>
            <p:nvPr/>
          </p:nvSpPr>
          <p:spPr>
            <a:xfrm>
              <a:off x="962300" y="3765575"/>
              <a:ext cx="458550" cy="349625"/>
            </a:xfrm>
            <a:custGeom>
              <a:rect b="b" l="l" r="r" t="t"/>
              <a:pathLst>
                <a:path extrusionOk="0" h="13985" w="18342">
                  <a:moveTo>
                    <a:pt x="976" y="1"/>
                  </a:moveTo>
                  <a:cubicBezTo>
                    <a:pt x="434" y="1"/>
                    <a:pt x="0" y="434"/>
                    <a:pt x="0" y="976"/>
                  </a:cubicBezTo>
                  <a:lnTo>
                    <a:pt x="0" y="13703"/>
                  </a:lnTo>
                  <a:cubicBezTo>
                    <a:pt x="0" y="13855"/>
                    <a:pt x="130" y="13963"/>
                    <a:pt x="282" y="13963"/>
                  </a:cubicBezTo>
                  <a:lnTo>
                    <a:pt x="3924" y="13963"/>
                  </a:lnTo>
                  <a:cubicBezTo>
                    <a:pt x="3946" y="13963"/>
                    <a:pt x="3968" y="13963"/>
                    <a:pt x="3968" y="13941"/>
                  </a:cubicBezTo>
                  <a:cubicBezTo>
                    <a:pt x="4250" y="13820"/>
                    <a:pt x="4157" y="13436"/>
                    <a:pt x="3880" y="13436"/>
                  </a:cubicBezTo>
                  <a:cubicBezTo>
                    <a:pt x="3860" y="13436"/>
                    <a:pt x="3838" y="13438"/>
                    <a:pt x="3816" y="13443"/>
                  </a:cubicBezTo>
                  <a:lnTo>
                    <a:pt x="672" y="13443"/>
                  </a:lnTo>
                  <a:cubicBezTo>
                    <a:pt x="585" y="13443"/>
                    <a:pt x="542" y="13378"/>
                    <a:pt x="542" y="13313"/>
                  </a:cubicBezTo>
                  <a:lnTo>
                    <a:pt x="542" y="3058"/>
                  </a:lnTo>
                  <a:lnTo>
                    <a:pt x="14569" y="3058"/>
                  </a:lnTo>
                  <a:cubicBezTo>
                    <a:pt x="14721" y="3058"/>
                    <a:pt x="14830" y="2949"/>
                    <a:pt x="14851" y="2819"/>
                  </a:cubicBezTo>
                  <a:cubicBezTo>
                    <a:pt x="14873" y="2646"/>
                    <a:pt x="14743" y="2516"/>
                    <a:pt x="14569" y="2516"/>
                  </a:cubicBezTo>
                  <a:lnTo>
                    <a:pt x="542" y="2516"/>
                  </a:lnTo>
                  <a:lnTo>
                    <a:pt x="542" y="976"/>
                  </a:lnTo>
                  <a:cubicBezTo>
                    <a:pt x="542" y="738"/>
                    <a:pt x="737" y="543"/>
                    <a:pt x="976" y="543"/>
                  </a:cubicBezTo>
                  <a:lnTo>
                    <a:pt x="17366" y="543"/>
                  </a:lnTo>
                  <a:cubicBezTo>
                    <a:pt x="17605" y="543"/>
                    <a:pt x="17821" y="738"/>
                    <a:pt x="17821" y="976"/>
                  </a:cubicBezTo>
                  <a:lnTo>
                    <a:pt x="17821" y="2537"/>
                  </a:lnTo>
                  <a:lnTo>
                    <a:pt x="15870" y="2537"/>
                  </a:lnTo>
                  <a:cubicBezTo>
                    <a:pt x="15857" y="2536"/>
                    <a:pt x="15844" y="2535"/>
                    <a:pt x="15832" y="2535"/>
                  </a:cubicBezTo>
                  <a:cubicBezTo>
                    <a:pt x="15700" y="2535"/>
                    <a:pt x="15608" y="2635"/>
                    <a:pt x="15588" y="2754"/>
                  </a:cubicBezTo>
                  <a:cubicBezTo>
                    <a:pt x="15567" y="2928"/>
                    <a:pt x="15697" y="3058"/>
                    <a:pt x="15870" y="3058"/>
                  </a:cubicBezTo>
                  <a:lnTo>
                    <a:pt x="17821" y="3058"/>
                  </a:lnTo>
                  <a:lnTo>
                    <a:pt x="17821" y="13183"/>
                  </a:lnTo>
                  <a:cubicBezTo>
                    <a:pt x="17821" y="13334"/>
                    <a:pt x="17691" y="13443"/>
                    <a:pt x="17561" y="13443"/>
                  </a:cubicBezTo>
                  <a:lnTo>
                    <a:pt x="14504" y="13443"/>
                  </a:lnTo>
                  <a:cubicBezTo>
                    <a:pt x="14439" y="13443"/>
                    <a:pt x="14396" y="13464"/>
                    <a:pt x="14353" y="13508"/>
                  </a:cubicBezTo>
                  <a:cubicBezTo>
                    <a:pt x="14179" y="13681"/>
                    <a:pt x="14288" y="13985"/>
                    <a:pt x="14548" y="13985"/>
                  </a:cubicBezTo>
                  <a:lnTo>
                    <a:pt x="17366" y="13985"/>
                  </a:lnTo>
                  <a:cubicBezTo>
                    <a:pt x="17908" y="13985"/>
                    <a:pt x="18342" y="13551"/>
                    <a:pt x="18342" y="13009"/>
                  </a:cubicBezTo>
                  <a:lnTo>
                    <a:pt x="18342" y="976"/>
                  </a:lnTo>
                  <a:cubicBezTo>
                    <a:pt x="18342" y="434"/>
                    <a:pt x="17908" y="1"/>
                    <a:pt x="17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992650" y="3797025"/>
              <a:ext cx="41750" cy="13575"/>
            </a:xfrm>
            <a:custGeom>
              <a:rect b="b" l="l" r="r" t="t"/>
              <a:pathLst>
                <a:path extrusionOk="0" h="543" w="1670">
                  <a:moveTo>
                    <a:pt x="282" y="0"/>
                  </a:moveTo>
                  <a:cubicBezTo>
                    <a:pt x="130" y="0"/>
                    <a:pt x="0" y="152"/>
                    <a:pt x="22" y="304"/>
                  </a:cubicBezTo>
                  <a:cubicBezTo>
                    <a:pt x="22" y="434"/>
                    <a:pt x="152" y="542"/>
                    <a:pt x="282" y="542"/>
                  </a:cubicBezTo>
                  <a:lnTo>
                    <a:pt x="1366" y="542"/>
                  </a:lnTo>
                  <a:cubicBezTo>
                    <a:pt x="1496" y="542"/>
                    <a:pt x="1626" y="434"/>
                    <a:pt x="1648" y="304"/>
                  </a:cubicBezTo>
                  <a:cubicBezTo>
                    <a:pt x="1670" y="152"/>
                    <a:pt x="1539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1051175" y="3797025"/>
              <a:ext cx="41775" cy="13575"/>
            </a:xfrm>
            <a:custGeom>
              <a:rect b="b" l="l" r="r" t="t"/>
              <a:pathLst>
                <a:path extrusionOk="0" h="543" w="1671">
                  <a:moveTo>
                    <a:pt x="304" y="0"/>
                  </a:moveTo>
                  <a:cubicBezTo>
                    <a:pt x="131" y="0"/>
                    <a:pt x="1" y="152"/>
                    <a:pt x="22" y="304"/>
                  </a:cubicBezTo>
                  <a:cubicBezTo>
                    <a:pt x="44" y="434"/>
                    <a:pt x="174" y="542"/>
                    <a:pt x="304" y="542"/>
                  </a:cubicBezTo>
                  <a:lnTo>
                    <a:pt x="1388" y="542"/>
                  </a:lnTo>
                  <a:cubicBezTo>
                    <a:pt x="1518" y="542"/>
                    <a:pt x="1648" y="434"/>
                    <a:pt x="1648" y="304"/>
                  </a:cubicBezTo>
                  <a:cubicBezTo>
                    <a:pt x="1670" y="152"/>
                    <a:pt x="1540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1110800" y="3797025"/>
              <a:ext cx="41750" cy="13575"/>
            </a:xfrm>
            <a:custGeom>
              <a:rect b="b" l="l" r="r" t="t"/>
              <a:pathLst>
                <a:path extrusionOk="0" h="543" w="1670">
                  <a:moveTo>
                    <a:pt x="304" y="0"/>
                  </a:moveTo>
                  <a:cubicBezTo>
                    <a:pt x="131" y="0"/>
                    <a:pt x="0" y="152"/>
                    <a:pt x="22" y="304"/>
                  </a:cubicBezTo>
                  <a:cubicBezTo>
                    <a:pt x="44" y="434"/>
                    <a:pt x="152" y="542"/>
                    <a:pt x="304" y="542"/>
                  </a:cubicBezTo>
                  <a:lnTo>
                    <a:pt x="1388" y="542"/>
                  </a:lnTo>
                  <a:cubicBezTo>
                    <a:pt x="1518" y="542"/>
                    <a:pt x="1627" y="434"/>
                    <a:pt x="1648" y="304"/>
                  </a:cubicBezTo>
                  <a:cubicBezTo>
                    <a:pt x="1670" y="152"/>
                    <a:pt x="1540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1028950" y="3888750"/>
              <a:ext cx="325250" cy="289400"/>
            </a:xfrm>
            <a:custGeom>
              <a:rect b="b" l="l" r="r" t="t"/>
              <a:pathLst>
                <a:path extrusionOk="0" h="11576" w="13010">
                  <a:moveTo>
                    <a:pt x="2494" y="3985"/>
                  </a:moveTo>
                  <a:lnTo>
                    <a:pt x="3296" y="4310"/>
                  </a:lnTo>
                  <a:lnTo>
                    <a:pt x="3296" y="7518"/>
                  </a:lnTo>
                  <a:lnTo>
                    <a:pt x="2494" y="7193"/>
                  </a:lnTo>
                  <a:lnTo>
                    <a:pt x="2494" y="3985"/>
                  </a:lnTo>
                  <a:close/>
                  <a:moveTo>
                    <a:pt x="6505" y="537"/>
                  </a:moveTo>
                  <a:lnTo>
                    <a:pt x="12012" y="2792"/>
                  </a:lnTo>
                  <a:lnTo>
                    <a:pt x="9150" y="3941"/>
                  </a:lnTo>
                  <a:cubicBezTo>
                    <a:pt x="8901" y="4018"/>
                    <a:pt x="9041" y="4466"/>
                    <a:pt x="9271" y="4466"/>
                  </a:cubicBezTo>
                  <a:cubicBezTo>
                    <a:pt x="9301" y="4466"/>
                    <a:pt x="9334" y="4458"/>
                    <a:pt x="9367" y="4440"/>
                  </a:cubicBezTo>
                  <a:lnTo>
                    <a:pt x="10516" y="3963"/>
                  </a:lnTo>
                  <a:lnTo>
                    <a:pt x="10516" y="7150"/>
                  </a:lnTo>
                  <a:lnTo>
                    <a:pt x="10537" y="7150"/>
                  </a:lnTo>
                  <a:lnTo>
                    <a:pt x="6527" y="8798"/>
                  </a:lnTo>
                  <a:lnTo>
                    <a:pt x="3838" y="7714"/>
                  </a:lnTo>
                  <a:lnTo>
                    <a:pt x="3838" y="4527"/>
                  </a:lnTo>
                  <a:lnTo>
                    <a:pt x="6418" y="5589"/>
                  </a:lnTo>
                  <a:cubicBezTo>
                    <a:pt x="6451" y="5600"/>
                    <a:pt x="6483" y="5605"/>
                    <a:pt x="6516" y="5605"/>
                  </a:cubicBezTo>
                  <a:cubicBezTo>
                    <a:pt x="6548" y="5605"/>
                    <a:pt x="6581" y="5600"/>
                    <a:pt x="6613" y="5589"/>
                  </a:cubicBezTo>
                  <a:lnTo>
                    <a:pt x="8174" y="4938"/>
                  </a:lnTo>
                  <a:cubicBezTo>
                    <a:pt x="8442" y="4862"/>
                    <a:pt x="8288" y="4414"/>
                    <a:pt x="8069" y="4414"/>
                  </a:cubicBezTo>
                  <a:cubicBezTo>
                    <a:pt x="8040" y="4414"/>
                    <a:pt x="8010" y="4422"/>
                    <a:pt x="7979" y="4440"/>
                  </a:cubicBezTo>
                  <a:lnTo>
                    <a:pt x="6483" y="5047"/>
                  </a:lnTo>
                  <a:lnTo>
                    <a:pt x="4250" y="4136"/>
                  </a:lnTo>
                  <a:lnTo>
                    <a:pt x="6592" y="3182"/>
                  </a:lnTo>
                  <a:cubicBezTo>
                    <a:pt x="6861" y="3125"/>
                    <a:pt x="6704" y="2659"/>
                    <a:pt x="6484" y="2659"/>
                  </a:cubicBezTo>
                  <a:cubicBezTo>
                    <a:pt x="6456" y="2659"/>
                    <a:pt x="6426" y="2666"/>
                    <a:pt x="6396" y="2684"/>
                  </a:cubicBezTo>
                  <a:lnTo>
                    <a:pt x="3556" y="3833"/>
                  </a:lnTo>
                  <a:lnTo>
                    <a:pt x="976" y="2792"/>
                  </a:lnTo>
                  <a:lnTo>
                    <a:pt x="6505" y="537"/>
                  </a:lnTo>
                  <a:close/>
                  <a:moveTo>
                    <a:pt x="2494" y="7735"/>
                  </a:moveTo>
                  <a:lnTo>
                    <a:pt x="3296" y="8082"/>
                  </a:lnTo>
                  <a:lnTo>
                    <a:pt x="3296" y="9600"/>
                  </a:lnTo>
                  <a:lnTo>
                    <a:pt x="2494" y="9275"/>
                  </a:lnTo>
                  <a:lnTo>
                    <a:pt x="2494" y="7735"/>
                  </a:lnTo>
                  <a:close/>
                  <a:moveTo>
                    <a:pt x="10537" y="7757"/>
                  </a:moveTo>
                  <a:lnTo>
                    <a:pt x="10537" y="9253"/>
                  </a:lnTo>
                  <a:lnTo>
                    <a:pt x="6527" y="10901"/>
                  </a:lnTo>
                  <a:lnTo>
                    <a:pt x="3838" y="9817"/>
                  </a:lnTo>
                  <a:lnTo>
                    <a:pt x="3838" y="8299"/>
                  </a:lnTo>
                  <a:lnTo>
                    <a:pt x="6418" y="9361"/>
                  </a:lnTo>
                  <a:cubicBezTo>
                    <a:pt x="6451" y="9372"/>
                    <a:pt x="6483" y="9378"/>
                    <a:pt x="6516" y="9378"/>
                  </a:cubicBezTo>
                  <a:cubicBezTo>
                    <a:pt x="6548" y="9378"/>
                    <a:pt x="6581" y="9372"/>
                    <a:pt x="6613" y="9361"/>
                  </a:cubicBezTo>
                  <a:lnTo>
                    <a:pt x="10537" y="7757"/>
                  </a:lnTo>
                  <a:close/>
                  <a:moveTo>
                    <a:pt x="6494" y="1"/>
                  </a:moveTo>
                  <a:cubicBezTo>
                    <a:pt x="6462" y="1"/>
                    <a:pt x="6429" y="6"/>
                    <a:pt x="6396" y="17"/>
                  </a:cubicBezTo>
                  <a:lnTo>
                    <a:pt x="152" y="2554"/>
                  </a:lnTo>
                  <a:cubicBezTo>
                    <a:pt x="66" y="2597"/>
                    <a:pt x="1" y="2705"/>
                    <a:pt x="1" y="2814"/>
                  </a:cubicBezTo>
                  <a:cubicBezTo>
                    <a:pt x="1" y="2922"/>
                    <a:pt x="66" y="3009"/>
                    <a:pt x="152" y="3052"/>
                  </a:cubicBezTo>
                  <a:lnTo>
                    <a:pt x="1930" y="3789"/>
                  </a:lnTo>
                  <a:lnTo>
                    <a:pt x="1930" y="9448"/>
                  </a:lnTo>
                  <a:cubicBezTo>
                    <a:pt x="1930" y="9556"/>
                    <a:pt x="1995" y="9643"/>
                    <a:pt x="2104" y="9687"/>
                  </a:cubicBezTo>
                  <a:lnTo>
                    <a:pt x="3296" y="10185"/>
                  </a:lnTo>
                  <a:lnTo>
                    <a:pt x="3296" y="11313"/>
                  </a:lnTo>
                  <a:cubicBezTo>
                    <a:pt x="3296" y="11443"/>
                    <a:pt x="3405" y="11551"/>
                    <a:pt x="3535" y="11573"/>
                  </a:cubicBezTo>
                  <a:cubicBezTo>
                    <a:pt x="3546" y="11574"/>
                    <a:pt x="3557" y="11575"/>
                    <a:pt x="3568" y="11575"/>
                  </a:cubicBezTo>
                  <a:cubicBezTo>
                    <a:pt x="3708" y="11575"/>
                    <a:pt x="3838" y="11453"/>
                    <a:pt x="3838" y="11313"/>
                  </a:cubicBezTo>
                  <a:lnTo>
                    <a:pt x="3838" y="10380"/>
                  </a:lnTo>
                  <a:lnTo>
                    <a:pt x="6418" y="11443"/>
                  </a:lnTo>
                  <a:cubicBezTo>
                    <a:pt x="6451" y="11453"/>
                    <a:pt x="6483" y="11459"/>
                    <a:pt x="6516" y="11459"/>
                  </a:cubicBezTo>
                  <a:cubicBezTo>
                    <a:pt x="6548" y="11459"/>
                    <a:pt x="6581" y="11453"/>
                    <a:pt x="6613" y="11443"/>
                  </a:cubicBezTo>
                  <a:lnTo>
                    <a:pt x="10884" y="9687"/>
                  </a:lnTo>
                  <a:cubicBezTo>
                    <a:pt x="10993" y="9643"/>
                    <a:pt x="11058" y="9556"/>
                    <a:pt x="11058" y="9448"/>
                  </a:cubicBezTo>
                  <a:lnTo>
                    <a:pt x="11058" y="3789"/>
                  </a:lnTo>
                  <a:lnTo>
                    <a:pt x="12836" y="3052"/>
                  </a:lnTo>
                  <a:cubicBezTo>
                    <a:pt x="12944" y="3009"/>
                    <a:pt x="13009" y="2922"/>
                    <a:pt x="13009" y="2814"/>
                  </a:cubicBezTo>
                  <a:cubicBezTo>
                    <a:pt x="13009" y="2705"/>
                    <a:pt x="12944" y="2597"/>
                    <a:pt x="12836" y="2554"/>
                  </a:cubicBezTo>
                  <a:lnTo>
                    <a:pt x="6592" y="17"/>
                  </a:lnTo>
                  <a:cubicBezTo>
                    <a:pt x="6559" y="6"/>
                    <a:pt x="6527" y="1"/>
                    <a:pt x="6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31"/>
          <p:cNvGrpSpPr/>
          <p:nvPr/>
        </p:nvGrpSpPr>
        <p:grpSpPr>
          <a:xfrm>
            <a:off x="315428" y="928806"/>
            <a:ext cx="1841868" cy="1226277"/>
            <a:chOff x="2446325" y="2324900"/>
            <a:chExt cx="459250" cy="327400"/>
          </a:xfrm>
        </p:grpSpPr>
        <p:sp>
          <p:nvSpPr>
            <p:cNvPr id="238" name="Google Shape;238;p31"/>
            <p:cNvSpPr/>
            <p:nvPr/>
          </p:nvSpPr>
          <p:spPr>
            <a:xfrm>
              <a:off x="2559925" y="2324900"/>
              <a:ext cx="345650" cy="55550"/>
            </a:xfrm>
            <a:custGeom>
              <a:rect b="b" l="l" r="r" t="t"/>
              <a:pathLst>
                <a:path extrusionOk="0" h="2222" w="13826">
                  <a:moveTo>
                    <a:pt x="335" y="1"/>
                  </a:moveTo>
                  <a:cubicBezTo>
                    <a:pt x="291" y="1"/>
                    <a:pt x="270" y="23"/>
                    <a:pt x="248" y="44"/>
                  </a:cubicBezTo>
                  <a:cubicBezTo>
                    <a:pt x="1" y="168"/>
                    <a:pt x="106" y="546"/>
                    <a:pt x="377" y="546"/>
                  </a:cubicBezTo>
                  <a:cubicBezTo>
                    <a:pt x="392" y="546"/>
                    <a:pt x="406" y="545"/>
                    <a:pt x="421" y="543"/>
                  </a:cubicBezTo>
                  <a:lnTo>
                    <a:pt x="13148" y="543"/>
                  </a:lnTo>
                  <a:cubicBezTo>
                    <a:pt x="13213" y="543"/>
                    <a:pt x="13256" y="586"/>
                    <a:pt x="13256" y="651"/>
                  </a:cubicBezTo>
                  <a:lnTo>
                    <a:pt x="13256" y="2017"/>
                  </a:lnTo>
                  <a:cubicBezTo>
                    <a:pt x="13256" y="2039"/>
                    <a:pt x="13278" y="2060"/>
                    <a:pt x="13300" y="2082"/>
                  </a:cubicBezTo>
                  <a:cubicBezTo>
                    <a:pt x="13348" y="2179"/>
                    <a:pt x="13435" y="2222"/>
                    <a:pt x="13524" y="2222"/>
                  </a:cubicBezTo>
                  <a:cubicBezTo>
                    <a:pt x="13673" y="2222"/>
                    <a:pt x="13825" y="2099"/>
                    <a:pt x="13798" y="1909"/>
                  </a:cubicBezTo>
                  <a:lnTo>
                    <a:pt x="13798" y="283"/>
                  </a:lnTo>
                  <a:cubicBezTo>
                    <a:pt x="13798" y="131"/>
                    <a:pt x="13668" y="1"/>
                    <a:pt x="13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2446325" y="2325450"/>
              <a:ext cx="458575" cy="326850"/>
            </a:xfrm>
            <a:custGeom>
              <a:rect b="b" l="l" r="r" t="t"/>
              <a:pathLst>
                <a:path extrusionOk="0" h="13074" w="18343">
                  <a:moveTo>
                    <a:pt x="868" y="1"/>
                  </a:moveTo>
                  <a:cubicBezTo>
                    <a:pt x="391" y="1"/>
                    <a:pt x="0" y="391"/>
                    <a:pt x="0" y="868"/>
                  </a:cubicBezTo>
                  <a:lnTo>
                    <a:pt x="0" y="12207"/>
                  </a:lnTo>
                  <a:cubicBezTo>
                    <a:pt x="0" y="12684"/>
                    <a:pt x="391" y="13074"/>
                    <a:pt x="868" y="13074"/>
                  </a:cubicBezTo>
                  <a:lnTo>
                    <a:pt x="17475" y="13074"/>
                  </a:lnTo>
                  <a:cubicBezTo>
                    <a:pt x="17952" y="13074"/>
                    <a:pt x="18342" y="12684"/>
                    <a:pt x="18342" y="12207"/>
                  </a:cubicBezTo>
                  <a:lnTo>
                    <a:pt x="18342" y="3123"/>
                  </a:lnTo>
                  <a:cubicBezTo>
                    <a:pt x="18342" y="2971"/>
                    <a:pt x="18234" y="2862"/>
                    <a:pt x="18082" y="2862"/>
                  </a:cubicBezTo>
                  <a:cubicBezTo>
                    <a:pt x="17930" y="2862"/>
                    <a:pt x="17800" y="2992"/>
                    <a:pt x="17800" y="3144"/>
                  </a:cubicBezTo>
                  <a:lnTo>
                    <a:pt x="17800" y="12185"/>
                  </a:lnTo>
                  <a:cubicBezTo>
                    <a:pt x="17800" y="12380"/>
                    <a:pt x="17648" y="12532"/>
                    <a:pt x="17475" y="12532"/>
                  </a:cubicBezTo>
                  <a:lnTo>
                    <a:pt x="868" y="12532"/>
                  </a:lnTo>
                  <a:cubicBezTo>
                    <a:pt x="694" y="12532"/>
                    <a:pt x="542" y="12380"/>
                    <a:pt x="542" y="12185"/>
                  </a:cubicBezTo>
                  <a:lnTo>
                    <a:pt x="542" y="803"/>
                  </a:lnTo>
                  <a:cubicBezTo>
                    <a:pt x="542" y="651"/>
                    <a:pt x="651" y="543"/>
                    <a:pt x="803" y="543"/>
                  </a:cubicBezTo>
                  <a:lnTo>
                    <a:pt x="3729" y="543"/>
                  </a:lnTo>
                  <a:cubicBezTo>
                    <a:pt x="3816" y="543"/>
                    <a:pt x="3881" y="499"/>
                    <a:pt x="3925" y="434"/>
                  </a:cubicBezTo>
                  <a:cubicBezTo>
                    <a:pt x="4055" y="239"/>
                    <a:pt x="3925" y="1"/>
                    <a:pt x="3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2477750" y="2356350"/>
              <a:ext cx="396250" cy="264525"/>
            </a:xfrm>
            <a:custGeom>
              <a:rect b="b" l="l" r="r" t="t"/>
              <a:pathLst>
                <a:path extrusionOk="0" h="10581" w="15850">
                  <a:moveTo>
                    <a:pt x="1930" y="0"/>
                  </a:moveTo>
                  <a:cubicBezTo>
                    <a:pt x="1779" y="0"/>
                    <a:pt x="1670" y="109"/>
                    <a:pt x="1670" y="260"/>
                  </a:cubicBezTo>
                  <a:cubicBezTo>
                    <a:pt x="1649" y="1041"/>
                    <a:pt x="1042" y="1670"/>
                    <a:pt x="261" y="1670"/>
                  </a:cubicBezTo>
                  <a:cubicBezTo>
                    <a:pt x="109" y="1670"/>
                    <a:pt x="1" y="1778"/>
                    <a:pt x="1" y="1930"/>
                  </a:cubicBezTo>
                  <a:lnTo>
                    <a:pt x="1" y="8651"/>
                  </a:lnTo>
                  <a:cubicBezTo>
                    <a:pt x="1" y="8781"/>
                    <a:pt x="109" y="8911"/>
                    <a:pt x="261" y="8911"/>
                  </a:cubicBezTo>
                  <a:cubicBezTo>
                    <a:pt x="1042" y="8911"/>
                    <a:pt x="1649" y="9540"/>
                    <a:pt x="1670" y="10299"/>
                  </a:cubicBezTo>
                  <a:cubicBezTo>
                    <a:pt x="1670" y="10450"/>
                    <a:pt x="1779" y="10580"/>
                    <a:pt x="1930" y="10580"/>
                  </a:cubicBezTo>
                  <a:lnTo>
                    <a:pt x="3014" y="10580"/>
                  </a:lnTo>
                  <a:cubicBezTo>
                    <a:pt x="3145" y="10580"/>
                    <a:pt x="3275" y="10472"/>
                    <a:pt x="3296" y="10342"/>
                  </a:cubicBezTo>
                  <a:cubicBezTo>
                    <a:pt x="3296" y="10190"/>
                    <a:pt x="3166" y="10038"/>
                    <a:pt x="3014" y="10038"/>
                  </a:cubicBezTo>
                  <a:lnTo>
                    <a:pt x="2169" y="10038"/>
                  </a:lnTo>
                  <a:cubicBezTo>
                    <a:pt x="2061" y="9193"/>
                    <a:pt x="1388" y="8521"/>
                    <a:pt x="521" y="8391"/>
                  </a:cubicBezTo>
                  <a:lnTo>
                    <a:pt x="521" y="2190"/>
                  </a:lnTo>
                  <a:cubicBezTo>
                    <a:pt x="1388" y="2060"/>
                    <a:pt x="2061" y="1388"/>
                    <a:pt x="2169" y="542"/>
                  </a:cubicBezTo>
                  <a:lnTo>
                    <a:pt x="13638" y="542"/>
                  </a:lnTo>
                  <a:cubicBezTo>
                    <a:pt x="13768" y="1388"/>
                    <a:pt x="14440" y="2060"/>
                    <a:pt x="15286" y="2190"/>
                  </a:cubicBezTo>
                  <a:lnTo>
                    <a:pt x="15286" y="8391"/>
                  </a:lnTo>
                  <a:cubicBezTo>
                    <a:pt x="14440" y="8521"/>
                    <a:pt x="13768" y="9171"/>
                    <a:pt x="13638" y="10038"/>
                  </a:cubicBezTo>
                  <a:lnTo>
                    <a:pt x="4272" y="10038"/>
                  </a:lnTo>
                  <a:cubicBezTo>
                    <a:pt x="4120" y="10038"/>
                    <a:pt x="4012" y="10125"/>
                    <a:pt x="3990" y="10277"/>
                  </a:cubicBezTo>
                  <a:cubicBezTo>
                    <a:pt x="3968" y="10429"/>
                    <a:pt x="4099" y="10580"/>
                    <a:pt x="4272" y="10580"/>
                  </a:cubicBezTo>
                  <a:lnTo>
                    <a:pt x="13920" y="10580"/>
                  </a:lnTo>
                  <a:cubicBezTo>
                    <a:pt x="14050" y="10580"/>
                    <a:pt x="14180" y="10450"/>
                    <a:pt x="14180" y="10299"/>
                  </a:cubicBezTo>
                  <a:cubicBezTo>
                    <a:pt x="14180" y="9540"/>
                    <a:pt x="14809" y="8911"/>
                    <a:pt x="15568" y="8911"/>
                  </a:cubicBezTo>
                  <a:cubicBezTo>
                    <a:pt x="15719" y="8911"/>
                    <a:pt x="15849" y="8781"/>
                    <a:pt x="15849" y="8629"/>
                  </a:cubicBezTo>
                  <a:lnTo>
                    <a:pt x="15849" y="1930"/>
                  </a:lnTo>
                  <a:cubicBezTo>
                    <a:pt x="15849" y="1778"/>
                    <a:pt x="15719" y="1670"/>
                    <a:pt x="15568" y="1670"/>
                  </a:cubicBezTo>
                  <a:cubicBezTo>
                    <a:pt x="14809" y="1670"/>
                    <a:pt x="14180" y="1041"/>
                    <a:pt x="14180" y="260"/>
                  </a:cubicBezTo>
                  <a:cubicBezTo>
                    <a:pt x="14180" y="109"/>
                    <a:pt x="14050" y="0"/>
                    <a:pt x="1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2733050" y="2419750"/>
              <a:ext cx="87825" cy="136625"/>
            </a:xfrm>
            <a:custGeom>
              <a:rect b="b" l="l" r="r" t="t"/>
              <a:pathLst>
                <a:path extrusionOk="0" h="5465" w="3513">
                  <a:moveTo>
                    <a:pt x="2038" y="543"/>
                  </a:moveTo>
                  <a:lnTo>
                    <a:pt x="2038" y="2559"/>
                  </a:lnTo>
                  <a:lnTo>
                    <a:pt x="1973" y="2581"/>
                  </a:lnTo>
                  <a:cubicBezTo>
                    <a:pt x="1908" y="2603"/>
                    <a:pt x="1843" y="2624"/>
                    <a:pt x="1778" y="2624"/>
                  </a:cubicBezTo>
                  <a:cubicBezTo>
                    <a:pt x="1692" y="2624"/>
                    <a:pt x="1626" y="2603"/>
                    <a:pt x="1561" y="2581"/>
                  </a:cubicBezTo>
                  <a:lnTo>
                    <a:pt x="1496" y="2559"/>
                  </a:lnTo>
                  <a:lnTo>
                    <a:pt x="1496" y="543"/>
                  </a:lnTo>
                  <a:close/>
                  <a:moveTo>
                    <a:pt x="2320" y="3036"/>
                  </a:moveTo>
                  <a:cubicBezTo>
                    <a:pt x="2320" y="3101"/>
                    <a:pt x="2342" y="3166"/>
                    <a:pt x="2342" y="3231"/>
                  </a:cubicBezTo>
                  <a:cubicBezTo>
                    <a:pt x="2364" y="3340"/>
                    <a:pt x="2407" y="3470"/>
                    <a:pt x="2472" y="3600"/>
                  </a:cubicBezTo>
                  <a:cubicBezTo>
                    <a:pt x="2537" y="3687"/>
                    <a:pt x="2624" y="3795"/>
                    <a:pt x="2732" y="3860"/>
                  </a:cubicBezTo>
                  <a:cubicBezTo>
                    <a:pt x="2776" y="3903"/>
                    <a:pt x="2841" y="3947"/>
                    <a:pt x="2884" y="3990"/>
                  </a:cubicBezTo>
                  <a:cubicBezTo>
                    <a:pt x="2841" y="4034"/>
                    <a:pt x="2776" y="4077"/>
                    <a:pt x="2732" y="4120"/>
                  </a:cubicBezTo>
                  <a:cubicBezTo>
                    <a:pt x="2624" y="4207"/>
                    <a:pt x="2537" y="4294"/>
                    <a:pt x="2472" y="4402"/>
                  </a:cubicBezTo>
                  <a:cubicBezTo>
                    <a:pt x="2407" y="4510"/>
                    <a:pt x="2364" y="4641"/>
                    <a:pt x="2342" y="4771"/>
                  </a:cubicBezTo>
                  <a:cubicBezTo>
                    <a:pt x="2342" y="4814"/>
                    <a:pt x="2320" y="4879"/>
                    <a:pt x="2320" y="4944"/>
                  </a:cubicBezTo>
                  <a:cubicBezTo>
                    <a:pt x="2255" y="4922"/>
                    <a:pt x="2190" y="4901"/>
                    <a:pt x="2147" y="4879"/>
                  </a:cubicBezTo>
                  <a:cubicBezTo>
                    <a:pt x="2028" y="4825"/>
                    <a:pt x="1897" y="4798"/>
                    <a:pt x="1765" y="4798"/>
                  </a:cubicBezTo>
                  <a:cubicBezTo>
                    <a:pt x="1632" y="4798"/>
                    <a:pt x="1496" y="4825"/>
                    <a:pt x="1366" y="4879"/>
                  </a:cubicBezTo>
                  <a:cubicBezTo>
                    <a:pt x="1323" y="4901"/>
                    <a:pt x="1258" y="4922"/>
                    <a:pt x="1215" y="4944"/>
                  </a:cubicBezTo>
                  <a:cubicBezTo>
                    <a:pt x="1193" y="4879"/>
                    <a:pt x="1171" y="4814"/>
                    <a:pt x="1171" y="4771"/>
                  </a:cubicBezTo>
                  <a:cubicBezTo>
                    <a:pt x="1150" y="4641"/>
                    <a:pt x="1128" y="4510"/>
                    <a:pt x="1063" y="4402"/>
                  </a:cubicBezTo>
                  <a:cubicBezTo>
                    <a:pt x="976" y="4294"/>
                    <a:pt x="889" y="4207"/>
                    <a:pt x="781" y="4120"/>
                  </a:cubicBezTo>
                  <a:cubicBezTo>
                    <a:pt x="738" y="4077"/>
                    <a:pt x="694" y="4034"/>
                    <a:pt x="651" y="3990"/>
                  </a:cubicBezTo>
                  <a:cubicBezTo>
                    <a:pt x="694" y="3947"/>
                    <a:pt x="738" y="3903"/>
                    <a:pt x="781" y="3860"/>
                  </a:cubicBezTo>
                  <a:cubicBezTo>
                    <a:pt x="889" y="3795"/>
                    <a:pt x="976" y="3687"/>
                    <a:pt x="1063" y="3600"/>
                  </a:cubicBezTo>
                  <a:cubicBezTo>
                    <a:pt x="1128" y="3470"/>
                    <a:pt x="1150" y="3340"/>
                    <a:pt x="1171" y="3231"/>
                  </a:cubicBezTo>
                  <a:cubicBezTo>
                    <a:pt x="1171" y="3166"/>
                    <a:pt x="1193" y="3101"/>
                    <a:pt x="1215" y="3036"/>
                  </a:cubicBezTo>
                  <a:cubicBezTo>
                    <a:pt x="1258" y="3058"/>
                    <a:pt x="1323" y="3080"/>
                    <a:pt x="1366" y="3101"/>
                  </a:cubicBezTo>
                  <a:cubicBezTo>
                    <a:pt x="1496" y="3155"/>
                    <a:pt x="1632" y="3183"/>
                    <a:pt x="1765" y="3183"/>
                  </a:cubicBezTo>
                  <a:cubicBezTo>
                    <a:pt x="1897" y="3183"/>
                    <a:pt x="2028" y="3155"/>
                    <a:pt x="2147" y="3101"/>
                  </a:cubicBezTo>
                  <a:cubicBezTo>
                    <a:pt x="2190" y="3080"/>
                    <a:pt x="2255" y="3058"/>
                    <a:pt x="2320" y="3036"/>
                  </a:cubicBezTo>
                  <a:close/>
                  <a:moveTo>
                    <a:pt x="1236" y="1"/>
                  </a:moveTo>
                  <a:cubicBezTo>
                    <a:pt x="1084" y="1"/>
                    <a:pt x="954" y="131"/>
                    <a:pt x="954" y="283"/>
                  </a:cubicBezTo>
                  <a:lnTo>
                    <a:pt x="954" y="2538"/>
                  </a:lnTo>
                  <a:lnTo>
                    <a:pt x="933" y="2538"/>
                  </a:lnTo>
                  <a:cubicBezTo>
                    <a:pt x="759" y="2668"/>
                    <a:pt x="651" y="2884"/>
                    <a:pt x="651" y="3101"/>
                  </a:cubicBezTo>
                  <a:cubicBezTo>
                    <a:pt x="629" y="3166"/>
                    <a:pt x="608" y="3231"/>
                    <a:pt x="586" y="3296"/>
                  </a:cubicBezTo>
                  <a:cubicBezTo>
                    <a:pt x="564" y="3340"/>
                    <a:pt x="499" y="3383"/>
                    <a:pt x="456" y="3426"/>
                  </a:cubicBezTo>
                  <a:cubicBezTo>
                    <a:pt x="0" y="3643"/>
                    <a:pt x="0" y="4294"/>
                    <a:pt x="456" y="4510"/>
                  </a:cubicBezTo>
                  <a:cubicBezTo>
                    <a:pt x="586" y="4576"/>
                    <a:pt x="651" y="4706"/>
                    <a:pt x="651" y="4836"/>
                  </a:cubicBezTo>
                  <a:cubicBezTo>
                    <a:pt x="651" y="5053"/>
                    <a:pt x="759" y="5248"/>
                    <a:pt x="933" y="5399"/>
                  </a:cubicBezTo>
                  <a:cubicBezTo>
                    <a:pt x="1019" y="5443"/>
                    <a:pt x="1106" y="5464"/>
                    <a:pt x="1171" y="5464"/>
                  </a:cubicBezTo>
                  <a:cubicBezTo>
                    <a:pt x="1301" y="5443"/>
                    <a:pt x="1431" y="5421"/>
                    <a:pt x="1561" y="5378"/>
                  </a:cubicBezTo>
                  <a:cubicBezTo>
                    <a:pt x="1626" y="5334"/>
                    <a:pt x="1692" y="5313"/>
                    <a:pt x="1757" y="5313"/>
                  </a:cubicBezTo>
                  <a:cubicBezTo>
                    <a:pt x="1822" y="5313"/>
                    <a:pt x="1908" y="5334"/>
                    <a:pt x="1952" y="5378"/>
                  </a:cubicBezTo>
                  <a:cubicBezTo>
                    <a:pt x="2061" y="5426"/>
                    <a:pt x="2185" y="5455"/>
                    <a:pt x="2306" y="5455"/>
                  </a:cubicBezTo>
                  <a:cubicBezTo>
                    <a:pt x="2401" y="5455"/>
                    <a:pt x="2495" y="5437"/>
                    <a:pt x="2580" y="5399"/>
                  </a:cubicBezTo>
                  <a:cubicBezTo>
                    <a:pt x="2754" y="5248"/>
                    <a:pt x="2862" y="5053"/>
                    <a:pt x="2884" y="4836"/>
                  </a:cubicBezTo>
                  <a:cubicBezTo>
                    <a:pt x="2884" y="4771"/>
                    <a:pt x="2906" y="4706"/>
                    <a:pt x="2927" y="4641"/>
                  </a:cubicBezTo>
                  <a:cubicBezTo>
                    <a:pt x="2971" y="4597"/>
                    <a:pt x="3014" y="4554"/>
                    <a:pt x="3057" y="4510"/>
                  </a:cubicBezTo>
                  <a:cubicBezTo>
                    <a:pt x="3513" y="4294"/>
                    <a:pt x="3513" y="3643"/>
                    <a:pt x="3057" y="3426"/>
                  </a:cubicBezTo>
                  <a:cubicBezTo>
                    <a:pt x="3014" y="3383"/>
                    <a:pt x="2971" y="3340"/>
                    <a:pt x="2927" y="3296"/>
                  </a:cubicBezTo>
                  <a:cubicBezTo>
                    <a:pt x="2906" y="3231"/>
                    <a:pt x="2884" y="3166"/>
                    <a:pt x="2884" y="3101"/>
                  </a:cubicBezTo>
                  <a:cubicBezTo>
                    <a:pt x="2862" y="2884"/>
                    <a:pt x="2754" y="2668"/>
                    <a:pt x="2580" y="2538"/>
                  </a:cubicBezTo>
                  <a:lnTo>
                    <a:pt x="2559" y="2538"/>
                  </a:lnTo>
                  <a:lnTo>
                    <a:pt x="2559" y="283"/>
                  </a:lnTo>
                  <a:cubicBezTo>
                    <a:pt x="2559" y="131"/>
                    <a:pt x="2450" y="1"/>
                    <a:pt x="2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2531950" y="2421925"/>
              <a:ext cx="175100" cy="13575"/>
            </a:xfrm>
            <a:custGeom>
              <a:rect b="b" l="l" r="r" t="t"/>
              <a:pathLst>
                <a:path extrusionOk="0" h="543" w="7004">
                  <a:moveTo>
                    <a:pt x="304" y="1"/>
                  </a:moveTo>
                  <a:cubicBezTo>
                    <a:pt x="153" y="1"/>
                    <a:pt x="44" y="87"/>
                    <a:pt x="23" y="217"/>
                  </a:cubicBezTo>
                  <a:cubicBezTo>
                    <a:pt x="1" y="391"/>
                    <a:pt x="131" y="521"/>
                    <a:pt x="283" y="543"/>
                  </a:cubicBezTo>
                  <a:lnTo>
                    <a:pt x="6700" y="543"/>
                  </a:lnTo>
                  <a:cubicBezTo>
                    <a:pt x="6852" y="543"/>
                    <a:pt x="6960" y="434"/>
                    <a:pt x="6982" y="304"/>
                  </a:cubicBezTo>
                  <a:cubicBezTo>
                    <a:pt x="7004" y="131"/>
                    <a:pt x="6874" y="1"/>
                    <a:pt x="6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2531950" y="2460950"/>
              <a:ext cx="175100" cy="13575"/>
            </a:xfrm>
            <a:custGeom>
              <a:rect b="b" l="l" r="r" t="t"/>
              <a:pathLst>
                <a:path extrusionOk="0" h="543" w="7004">
                  <a:moveTo>
                    <a:pt x="304" y="1"/>
                  </a:moveTo>
                  <a:cubicBezTo>
                    <a:pt x="153" y="1"/>
                    <a:pt x="44" y="109"/>
                    <a:pt x="23" y="239"/>
                  </a:cubicBezTo>
                  <a:cubicBezTo>
                    <a:pt x="1" y="413"/>
                    <a:pt x="131" y="543"/>
                    <a:pt x="283" y="543"/>
                  </a:cubicBezTo>
                  <a:lnTo>
                    <a:pt x="6700" y="543"/>
                  </a:lnTo>
                  <a:cubicBezTo>
                    <a:pt x="6852" y="543"/>
                    <a:pt x="6960" y="456"/>
                    <a:pt x="6982" y="304"/>
                  </a:cubicBezTo>
                  <a:cubicBezTo>
                    <a:pt x="7004" y="152"/>
                    <a:pt x="6874" y="1"/>
                    <a:pt x="6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660950" y="2501600"/>
              <a:ext cx="46100" cy="13575"/>
            </a:xfrm>
            <a:custGeom>
              <a:rect b="b" l="l" r="r" t="t"/>
              <a:pathLst>
                <a:path extrusionOk="0" h="543" w="1844">
                  <a:moveTo>
                    <a:pt x="304" y="1"/>
                  </a:moveTo>
                  <a:cubicBezTo>
                    <a:pt x="153" y="1"/>
                    <a:pt x="44" y="87"/>
                    <a:pt x="23" y="239"/>
                  </a:cubicBezTo>
                  <a:cubicBezTo>
                    <a:pt x="1" y="391"/>
                    <a:pt x="131" y="543"/>
                    <a:pt x="304" y="543"/>
                  </a:cubicBezTo>
                  <a:lnTo>
                    <a:pt x="1562" y="543"/>
                  </a:lnTo>
                  <a:cubicBezTo>
                    <a:pt x="1692" y="543"/>
                    <a:pt x="1800" y="434"/>
                    <a:pt x="1822" y="304"/>
                  </a:cubicBezTo>
                  <a:cubicBezTo>
                    <a:pt x="1844" y="131"/>
                    <a:pt x="1714" y="1"/>
                    <a:pt x="1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2531950" y="2501600"/>
              <a:ext cx="111700" cy="13575"/>
            </a:xfrm>
            <a:custGeom>
              <a:rect b="b" l="l" r="r" t="t"/>
              <a:pathLst>
                <a:path extrusionOk="0" h="543" w="4468">
                  <a:moveTo>
                    <a:pt x="304" y="1"/>
                  </a:moveTo>
                  <a:cubicBezTo>
                    <a:pt x="153" y="1"/>
                    <a:pt x="44" y="87"/>
                    <a:pt x="23" y="239"/>
                  </a:cubicBezTo>
                  <a:cubicBezTo>
                    <a:pt x="1" y="391"/>
                    <a:pt x="131" y="521"/>
                    <a:pt x="283" y="543"/>
                  </a:cubicBezTo>
                  <a:lnTo>
                    <a:pt x="4164" y="543"/>
                  </a:lnTo>
                  <a:cubicBezTo>
                    <a:pt x="4315" y="543"/>
                    <a:pt x="4424" y="434"/>
                    <a:pt x="4445" y="304"/>
                  </a:cubicBezTo>
                  <a:cubicBezTo>
                    <a:pt x="4467" y="131"/>
                    <a:pt x="4337" y="1"/>
                    <a:pt x="4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531950" y="2541725"/>
              <a:ext cx="175100" cy="13575"/>
            </a:xfrm>
            <a:custGeom>
              <a:rect b="b" l="l" r="r" t="t"/>
              <a:pathLst>
                <a:path extrusionOk="0" h="543" w="7004">
                  <a:moveTo>
                    <a:pt x="304" y="0"/>
                  </a:moveTo>
                  <a:cubicBezTo>
                    <a:pt x="153" y="0"/>
                    <a:pt x="44" y="87"/>
                    <a:pt x="23" y="239"/>
                  </a:cubicBezTo>
                  <a:cubicBezTo>
                    <a:pt x="1" y="390"/>
                    <a:pt x="131" y="520"/>
                    <a:pt x="283" y="542"/>
                  </a:cubicBezTo>
                  <a:lnTo>
                    <a:pt x="6700" y="542"/>
                  </a:lnTo>
                  <a:cubicBezTo>
                    <a:pt x="6852" y="542"/>
                    <a:pt x="6960" y="434"/>
                    <a:pt x="6982" y="304"/>
                  </a:cubicBezTo>
                  <a:cubicBezTo>
                    <a:pt x="7004" y="130"/>
                    <a:pt x="6874" y="0"/>
                    <a:pt x="6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iversity Digital Choice Boards by Slidesgo">
  <a:themeElements>
    <a:clrScheme name="Simple Light">
      <a:dk1>
        <a:srgbClr val="0C4F72"/>
      </a:dk1>
      <a:lt1>
        <a:srgbClr val="D62828"/>
      </a:lt1>
      <a:dk2>
        <a:srgbClr val="F77F00"/>
      </a:dk2>
      <a:lt2>
        <a:srgbClr val="FCBF49"/>
      </a:lt2>
      <a:accent1>
        <a:srgbClr val="EAE2B7"/>
      </a:accent1>
      <a:accent2>
        <a:srgbClr val="0C4F72"/>
      </a:accent2>
      <a:accent3>
        <a:srgbClr val="D62828"/>
      </a:accent3>
      <a:accent4>
        <a:srgbClr val="F77F00"/>
      </a:accent4>
      <a:accent5>
        <a:srgbClr val="FCBF49"/>
      </a:accent5>
      <a:accent6>
        <a:srgbClr val="EAE2B7"/>
      </a:accent6>
      <a:hlink>
        <a:srgbClr val="0C4F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