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71847"/>
  </p:normalViewPr>
  <p:slideViewPr>
    <p:cSldViewPr snapToGrid="0" snapToObjects="1">
      <p:cViewPr varScale="1">
        <p:scale>
          <a:sx n="114" d="100"/>
          <a:sy n="114" d="100"/>
        </p:scale>
        <p:origin x="2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73CB7-26DF-BD44-B233-FC44E80DCE99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1E16B-9BD0-2C42-9C14-37BA30C2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E16B-9BD0-2C42-9C14-37BA30C280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different fields are studying the same problem or elements of the same problem under different names and with different perspectives. </a:t>
            </a:r>
          </a:p>
          <a:p>
            <a:endParaRPr lang="en-US" dirty="0"/>
          </a:p>
          <a:p>
            <a:r>
              <a:rPr lang="en-US" dirty="0"/>
              <a:t>Neuroscience </a:t>
            </a:r>
          </a:p>
          <a:p>
            <a:r>
              <a:rPr lang="en-US" dirty="0"/>
              <a:t>	Reward System </a:t>
            </a:r>
          </a:p>
          <a:p>
            <a:r>
              <a:rPr lang="en-US" dirty="0"/>
              <a:t>	Provides the initial premise for studying reinforcement learning</a:t>
            </a:r>
          </a:p>
          <a:p>
            <a:r>
              <a:rPr lang="en-US" dirty="0"/>
              <a:t>	A dopamine reward system in the brain influences how the brain makes decisions</a:t>
            </a:r>
          </a:p>
          <a:p>
            <a:r>
              <a:rPr lang="en-US" dirty="0"/>
              <a:t>Psychology </a:t>
            </a:r>
          </a:p>
          <a:p>
            <a:r>
              <a:rPr lang="en-US" dirty="0"/>
              <a:t>	Studies how animals make decisions and what drives animal behavior through experiments in “Classical conditioning”</a:t>
            </a:r>
          </a:p>
          <a:p>
            <a:r>
              <a:rPr lang="en-US" dirty="0"/>
              <a:t>		If you give an animal a reward and the animal starts to salivate</a:t>
            </a:r>
          </a:p>
          <a:p>
            <a:r>
              <a:rPr lang="en-US" dirty="0"/>
              <a:t>		The underlying theory is reinforcement learning.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Optimal Control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How to optimally decide a set of actions in order to get the best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Same problems and methods under a different name.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Economics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Reinforcement learning is a part of game theory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Studies how and why people make decisions if they are trying to maximize their rewards from an economic perspective.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E16B-9BD0-2C42-9C14-37BA30C280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Reinforcement learning is something of interest in many different areas. </a:t>
            </a:r>
          </a:p>
          <a:p>
            <a:endParaRPr lang="en-US" dirty="0"/>
          </a:p>
          <a:p>
            <a:r>
              <a:rPr lang="en-US" dirty="0"/>
              <a:t>This is because the problem we are trying to understand is the science of decision making.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E16B-9BD0-2C42-9C14-37BA30C280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C630-ACE9-3843-9FEA-CDF36B4EB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457C7-815C-D24C-82D5-64DF4C798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5E5A-0CD2-4146-8CCA-35CD213D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6558-7C33-D646-B0F0-13E743DA25D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6E29-57DA-7247-A27E-5431E1EC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E8837-1BF3-DD43-BD32-A19771CD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6D1F-ACC5-5647-B0C1-CED0A0C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7429-171B-0541-893B-AD024515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62548-F94F-9B45-A213-967418657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7249-EB5A-364D-B743-2CFFCAFF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6558-7C33-D646-B0F0-13E743DA25D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715B0-E390-D148-AB9C-BE1910B9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76EC4-49E0-3249-BB28-03D442A8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6D1F-ACC5-5647-B0C1-CED0A0C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1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414D4-45A1-024A-B925-132566017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7315C-546E-3449-85B0-4A4C0A19C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4B66-93B0-3C49-9C03-D8CA44ED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6558-7C33-D646-B0F0-13E743DA25D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051BE-9999-974F-8FEB-0C61ED53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1286-5600-2E48-8F7F-75C270FA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6D1F-ACC5-5647-B0C1-CED0A0C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0894-4AD9-C743-B984-74243CD4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29EF-31C2-3643-BA8C-F7085440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0AC95-DAA6-1049-8DD8-924DCA1A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6558-7C33-D646-B0F0-13E743DA25D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51441-BA8A-B84F-AB3C-7D990A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48A75-25F3-114D-AA3A-7FD0CC3E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6D1F-ACC5-5647-B0C1-CED0A0C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37AE-4298-8E40-B913-37788B02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8E6E-60B1-954D-B26C-1F4FC63C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4158-08B6-F745-8581-C3D1DE83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6558-7C33-D646-B0F0-13E743DA25D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2E22-FF2C-7340-84DA-6B06EAF0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E407-5490-2545-A602-671F5591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6D1F-ACC5-5647-B0C1-CED0A0C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8D04-C55D-2540-A004-71A2F72E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57C4-38FA-604C-A2FE-0550BB949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94EE2-BF6E-AF42-9E06-4F6F6B8FF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8E361-0B68-1C4A-A4B1-18C03ABB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6558-7C33-D646-B0F0-13E743DA25D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69E5-9BF1-8947-A2DC-73048F5E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E7D8-4B0B-BB48-A2AA-2714045E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6D1F-ACC5-5647-B0C1-CED0A0C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DE31-42AE-8548-8E38-14647DC0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B7D8-1783-6D4C-A4F4-F92FE01A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8F424-2936-3440-AB50-D7750B78B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21314-5D39-044B-BFE1-1070779E0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522D8-DED7-4745-AEB8-F5FD54006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261DE-214C-F744-9AC5-6EEE91B4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6558-7C33-D646-B0F0-13E743DA25D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8F6FC-5090-6E4C-B5FD-45A99944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FA97C-5A27-BE4B-97CD-61643018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6D1F-ACC5-5647-B0C1-CED0A0C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311B-DAAA-844E-A428-C8B14972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1DAD8-95C9-1B49-B800-3A6C4624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6558-7C33-D646-B0F0-13E743DA25D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A4075-8944-7647-AF8F-0128EDD2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1C338-E3C3-0248-A76A-64DFE1E4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6D1F-ACC5-5647-B0C1-CED0A0C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5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DB724-45D5-7349-9296-5A8AEF0F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6558-7C33-D646-B0F0-13E743DA25D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53FF3-B997-D641-9F2C-FF66D0E4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4893F-78FB-3D42-AED8-9A21EE49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6D1F-ACC5-5647-B0C1-CED0A0C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E548-3911-DD47-ABC0-BB03590A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1903-4E51-C34D-962B-F648414F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B8547-B158-EF46-94C8-1BD50F3B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8343-2C91-774B-854A-E46A318D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6558-7C33-D646-B0F0-13E743DA25D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DFF73-BE8F-7D4F-9C1A-C677546E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AF056-C49F-8A43-9DE6-61A79F20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6D1F-ACC5-5647-B0C1-CED0A0C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6DC6-AE15-9F45-B880-20C953A9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AE5E7-D91E-5141-B2C4-4B58C1691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4A39B-3C0B-5E4D-84CF-93C75D780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1AF81-E748-944B-8718-17DBD193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6558-7C33-D646-B0F0-13E743DA25D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15F80-6069-164E-BC2C-343F2372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67FE-1A9D-1C49-982B-A2EB8BA2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6D1F-ACC5-5647-B0C1-CED0A0C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554B7-D15D-B340-8AC9-6C54BDAA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9F0E-1BBB-494D-B0EB-64ACB8489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81DC-91F5-3D4B-88AA-71A82DC16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86558-7C33-D646-B0F0-13E743DA25D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2F01-D4C8-7245-9E45-C7ABA6555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C0DA-B862-F84A-BCEE-EAC500288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6D1F-ACC5-5647-B0C1-CED0A0C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0B19F3-57B4-9440-B737-34A98EAABB8E}"/>
              </a:ext>
            </a:extLst>
          </p:cNvPr>
          <p:cNvSpPr txBox="1"/>
          <p:nvPr/>
        </p:nvSpPr>
        <p:spPr>
          <a:xfrm>
            <a:off x="1512711" y="2901244"/>
            <a:ext cx="9471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24481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045E-1633-3342-B285-5AFE3372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57" y="0"/>
            <a:ext cx="6711518" cy="6861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916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1953A-BC3B-D741-A69D-AB57CCFDD1D6}"/>
              </a:ext>
            </a:extLst>
          </p:cNvPr>
          <p:cNvSpPr txBox="1"/>
          <p:nvPr/>
        </p:nvSpPr>
        <p:spPr>
          <a:xfrm>
            <a:off x="843376" y="2831977"/>
            <a:ext cx="10422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science of decision making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F523C-B897-0346-A62D-90D91AD9E817}"/>
              </a:ext>
            </a:extLst>
          </p:cNvPr>
          <p:cNvSpPr txBox="1"/>
          <p:nvPr/>
        </p:nvSpPr>
        <p:spPr>
          <a:xfrm>
            <a:off x="4842766" y="1253232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66867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97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5400" dirty="0" smtClean="0">
            <a:solidFill>
              <a:schemeClr val="bg1"/>
            </a:solidFill>
            <a:latin typeface="Microsoft JhengHei" panose="020B0604030504040204" pitchFamily="34" charset="-120"/>
            <a:ea typeface="Microsoft JhengHei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63</Words>
  <Application>Microsoft Macintosh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Morain</dc:creator>
  <cp:lastModifiedBy>Robert Morain</cp:lastModifiedBy>
  <cp:revision>5</cp:revision>
  <dcterms:created xsi:type="dcterms:W3CDTF">2018-06-14T02:40:23Z</dcterms:created>
  <dcterms:modified xsi:type="dcterms:W3CDTF">2018-06-14T14:34:06Z</dcterms:modified>
</cp:coreProperties>
</file>