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8" r:id="rId4"/>
    <p:sldId id="257" r:id="rId5"/>
    <p:sldId id="291" r:id="rId6"/>
    <p:sldId id="289" r:id="rId7"/>
    <p:sldId id="267" r:id="rId8"/>
    <p:sldId id="268" r:id="rId9"/>
    <p:sldId id="286" r:id="rId10"/>
    <p:sldId id="287" r:id="rId11"/>
    <p:sldId id="292" r:id="rId12"/>
    <p:sldId id="269" r:id="rId13"/>
    <p:sldId id="284" r:id="rId14"/>
    <p:sldId id="273" r:id="rId15"/>
    <p:sldId id="270" r:id="rId16"/>
    <p:sldId id="271" r:id="rId17"/>
    <p:sldId id="293" r:id="rId18"/>
    <p:sldId id="283" r:id="rId19"/>
    <p:sldId id="277" r:id="rId20"/>
    <p:sldId id="282" r:id="rId21"/>
    <p:sldId id="281" r:id="rId22"/>
    <p:sldId id="29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susan_cain_the_power_of_introver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nancy_duarte_the_secret_structure_of_great_talk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Speaking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1" y="1903989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Two online quizzes</a:t>
            </a:r>
          </a:p>
          <a:p>
            <a:pPr lvl="1"/>
            <a:r>
              <a:rPr lang="en-US" dirty="0" smtClean="0"/>
              <a:t>In class quizzes and exercises</a:t>
            </a:r>
          </a:p>
          <a:p>
            <a:r>
              <a:rPr lang="en-US" dirty="0" smtClean="0"/>
              <a:t>Attendance and participation</a:t>
            </a:r>
          </a:p>
          <a:p>
            <a:r>
              <a:rPr lang="en-US" dirty="0" smtClean="0"/>
              <a:t>Course schedule planned to run parallel with speech assignment development- may change at instructor’s discretion</a:t>
            </a:r>
          </a:p>
          <a:p>
            <a:r>
              <a:rPr lang="en-US" dirty="0" smtClean="0"/>
              <a:t>Please read course policies carefully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7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H0w to do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attendance</a:t>
            </a:r>
          </a:p>
          <a:p>
            <a:r>
              <a:rPr lang="en-US" dirty="0" smtClean="0"/>
              <a:t>Read before class</a:t>
            </a:r>
          </a:p>
          <a:p>
            <a:r>
              <a:rPr lang="en-US" dirty="0" smtClean="0"/>
              <a:t>Timely assignment submission</a:t>
            </a:r>
          </a:p>
          <a:p>
            <a:r>
              <a:rPr lang="en-US" dirty="0" smtClean="0"/>
              <a:t>Practice speeches; do not wait till previous night</a:t>
            </a:r>
          </a:p>
          <a:p>
            <a:r>
              <a:rPr lang="en-US" dirty="0" smtClean="0"/>
              <a:t>Working on feedback</a:t>
            </a:r>
          </a:p>
          <a:p>
            <a:r>
              <a:rPr lang="en-US" dirty="0" smtClean="0"/>
              <a:t>Professional behavior</a:t>
            </a:r>
          </a:p>
          <a:p>
            <a:r>
              <a:rPr lang="en-US" dirty="0" smtClean="0"/>
              <a:t>Go beyond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Watch TED talks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8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 4: Theoretical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73305"/>
            <a:ext cx="10233800" cy="5042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Characteristics of a good public </a:t>
            </a:r>
            <a:r>
              <a:rPr lang="en-US" sz="3600" b="1" dirty="0" smtClean="0"/>
              <a:t>speech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Meaningful topic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Clear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Planned and prepared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Appropriate </a:t>
            </a:r>
            <a:r>
              <a:rPr lang="en-US" dirty="0"/>
              <a:t>and easy to understand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Rich and verifiable information/arguments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1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haracteristics of a good public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82588"/>
            <a:ext cx="10233800" cy="40341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Sufficient meta-communication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Ethical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Appropriate and easy to understand language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Attention to non verbal behavior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Conveys relevant emotion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Responsive and flexible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watch a speech!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www.ted.com/talks/susan_cain_the_power_of_introverts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see which of those characteristics apply…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1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speech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the classical approach: invention, arrangement, style, memory, delivery</a:t>
            </a:r>
          </a:p>
          <a:p>
            <a:r>
              <a:rPr lang="en-US" dirty="0"/>
              <a:t>Topic selection </a:t>
            </a:r>
          </a:p>
          <a:p>
            <a:r>
              <a:rPr lang="en-US" dirty="0" smtClean="0"/>
              <a:t>Audience research</a:t>
            </a:r>
          </a:p>
          <a:p>
            <a:r>
              <a:rPr lang="en-US" dirty="0" smtClean="0"/>
              <a:t>Determine rhetorical purpose</a:t>
            </a:r>
          </a:p>
          <a:p>
            <a:r>
              <a:rPr lang="en-US" dirty="0" smtClean="0"/>
              <a:t>Create thesis statement</a:t>
            </a:r>
          </a:p>
          <a:p>
            <a:r>
              <a:rPr lang="en-US" dirty="0" smtClean="0"/>
              <a:t>Determine main points</a:t>
            </a:r>
          </a:p>
          <a:p>
            <a:r>
              <a:rPr lang="en-US" dirty="0" smtClean="0"/>
              <a:t>Generate supporting materials</a:t>
            </a:r>
          </a:p>
          <a:p>
            <a:pPr lvl="1"/>
            <a:r>
              <a:rPr lang="en-US" dirty="0" smtClean="0"/>
              <a:t>Brainstorming, research (databases, journals, library)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9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speech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Organize and outline main body of speech</a:t>
            </a:r>
          </a:p>
          <a:p>
            <a:r>
              <a:rPr lang="en-US" dirty="0" smtClean="0"/>
              <a:t>Incorporate transitions</a:t>
            </a:r>
          </a:p>
          <a:p>
            <a:r>
              <a:rPr lang="en-US" dirty="0" smtClean="0"/>
              <a:t>Consider word choice</a:t>
            </a:r>
          </a:p>
          <a:p>
            <a:r>
              <a:rPr lang="en-US" dirty="0" smtClean="0"/>
              <a:t>Consider presentation aids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/>
              <a:t>D</a:t>
            </a:r>
            <a:r>
              <a:rPr lang="en-US" dirty="0" smtClean="0"/>
              <a:t>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5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5: speaking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55694"/>
            <a:ext cx="10233800" cy="4711234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Focuses on 1</a:t>
            </a:r>
            <a:r>
              <a:rPr lang="en-US" b="1" i="1" baseline="30000" dirty="0" smtClean="0"/>
              <a:t>st</a:t>
            </a:r>
            <a:r>
              <a:rPr lang="en-US" b="1" i="1" dirty="0" smtClean="0"/>
              <a:t> 2 characteristics of a good speech</a:t>
            </a:r>
          </a:p>
          <a:p>
            <a:pPr lvl="1"/>
            <a:r>
              <a:rPr lang="en-US" b="1" i="1" dirty="0" smtClean="0"/>
              <a:t>Topic</a:t>
            </a:r>
          </a:p>
          <a:p>
            <a:pPr lvl="1"/>
            <a:r>
              <a:rPr lang="en-US" b="1" i="1" dirty="0" smtClean="0"/>
              <a:t>Purpose </a:t>
            </a:r>
          </a:p>
          <a:p>
            <a:r>
              <a:rPr lang="en-US" dirty="0" smtClean="0"/>
              <a:t>Think of an issue that you feel strongly about; </a:t>
            </a:r>
          </a:p>
          <a:p>
            <a:r>
              <a:rPr lang="en-US" dirty="0" smtClean="0"/>
              <a:t>Reflect on what you would like to say about it;</a:t>
            </a:r>
          </a:p>
          <a:p>
            <a:r>
              <a:rPr lang="en-US" dirty="0" smtClean="0"/>
              <a:t>Plan a 2 to 3 minute speech; </a:t>
            </a:r>
          </a:p>
          <a:p>
            <a:r>
              <a:rPr lang="en-US" dirty="0"/>
              <a:t>M</a:t>
            </a:r>
            <a:r>
              <a:rPr lang="en-US" dirty="0" smtClean="0"/>
              <a:t>ake sure that the speech has a discernible introduction, a body and a conclusion.</a:t>
            </a:r>
          </a:p>
          <a:p>
            <a:r>
              <a:rPr lang="en-US" dirty="0" smtClean="0"/>
              <a:t>Deliver the speech</a:t>
            </a:r>
          </a:p>
          <a:p>
            <a:r>
              <a:rPr lang="en-US" b="1" i="1" dirty="0" smtClean="0"/>
              <a:t>This </a:t>
            </a:r>
            <a:r>
              <a:rPr lang="en-US" b="1" i="1" dirty="0"/>
              <a:t>activity is meant to lead to a discussion on our current understanding of speech purpose as well a particular attitude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and public speaking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Times New Roman" panose="02020603050405020304" pitchFamily="18" charset="0"/>
              </a:rPr>
              <a:t>We are expected to say what </a:t>
            </a:r>
            <a:r>
              <a:rPr lang="en-US" sz="4000" u="sng" dirty="0">
                <a:cs typeface="Times New Roman" panose="02020603050405020304" pitchFamily="18" charset="0"/>
              </a:rPr>
              <a:t>we</a:t>
            </a:r>
            <a:r>
              <a:rPr lang="en-US" sz="4000" dirty="0">
                <a:cs typeface="Times New Roman" panose="02020603050405020304" pitchFamily="18" charset="0"/>
              </a:rPr>
              <a:t> </a:t>
            </a:r>
            <a:r>
              <a:rPr lang="en-US" sz="4000" u="sng" dirty="0">
                <a:cs typeface="Times New Roman" panose="02020603050405020304" pitchFamily="18" charset="0"/>
              </a:rPr>
              <a:t>know</a:t>
            </a:r>
            <a:r>
              <a:rPr lang="en-US" sz="4000" dirty="0">
                <a:cs typeface="Times New Roman" panose="02020603050405020304" pitchFamily="18" charset="0"/>
              </a:rPr>
              <a:t> and </a:t>
            </a:r>
            <a:r>
              <a:rPr lang="en-US" sz="4000" u="sng" dirty="0" smtClean="0">
                <a:cs typeface="Times New Roman" panose="02020603050405020304" pitchFamily="18" charset="0"/>
              </a:rPr>
              <a:t>believe</a:t>
            </a:r>
          </a:p>
          <a:p>
            <a:r>
              <a:rPr lang="en-US" sz="4000" dirty="0" smtClean="0">
                <a:cs typeface="Times New Roman" panose="02020603050405020304" pitchFamily="18" charset="0"/>
              </a:rPr>
              <a:t>Differentiating between legal and ethical speech</a:t>
            </a:r>
          </a:p>
          <a:p>
            <a:r>
              <a:rPr lang="en-US" sz="4000" dirty="0">
                <a:cs typeface="Times New Roman" panose="02020603050405020304" pitchFamily="18" charset="0"/>
              </a:rPr>
              <a:t>Absolute ethics</a:t>
            </a:r>
          </a:p>
          <a:p>
            <a:r>
              <a:rPr lang="en-US" sz="4000" dirty="0">
                <a:cs typeface="Times New Roman" panose="02020603050405020304" pitchFamily="18" charset="0"/>
              </a:rPr>
              <a:t>Situational ethics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708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unethical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Lies</a:t>
            </a:r>
          </a:p>
          <a:p>
            <a:r>
              <a:rPr lang="en-US" sz="4000" dirty="0" smtClean="0"/>
              <a:t>Half truths</a:t>
            </a:r>
          </a:p>
          <a:p>
            <a:r>
              <a:rPr lang="en-US" sz="4000" dirty="0" smtClean="0"/>
              <a:t>Omissions </a:t>
            </a:r>
          </a:p>
          <a:p>
            <a:r>
              <a:rPr lang="en-US" sz="4000" dirty="0" smtClean="0"/>
              <a:t>Claims based on shaky reasoning</a:t>
            </a:r>
          </a:p>
          <a:p>
            <a:r>
              <a:rPr lang="en-US" sz="4000" dirty="0" smtClean="0"/>
              <a:t>Being unknowingly unethical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871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Purpose of the class</a:t>
            </a:r>
          </a:p>
          <a:p>
            <a:pPr lvl="1"/>
            <a:r>
              <a:rPr lang="en-US" dirty="0" smtClean="0"/>
              <a:t>Meaning of </a:t>
            </a: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S</a:t>
            </a:r>
            <a:r>
              <a:rPr lang="en-US" dirty="0" smtClean="0"/>
              <a:t>peaking</a:t>
            </a:r>
          </a:p>
          <a:p>
            <a:pPr lvl="1"/>
            <a:r>
              <a:rPr lang="en-US" dirty="0" smtClean="0"/>
              <a:t>Student </a:t>
            </a:r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Pedagogical </a:t>
            </a:r>
            <a:r>
              <a:rPr lang="en-US" dirty="0" smtClean="0"/>
              <a:t>objectives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Syllabus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theoretical foundations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Talking about an “attitude” with a speaking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Watch your predecessors 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ethical speaker ethical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Saying what we mean and know</a:t>
            </a:r>
          </a:p>
          <a:p>
            <a:r>
              <a:rPr lang="en-US" sz="3600" dirty="0" smtClean="0">
                <a:cs typeface="Times New Roman" panose="02020603050405020304" pitchFamily="18" charset="0"/>
              </a:rPr>
              <a:t>No short cuts with research</a:t>
            </a:r>
          </a:p>
          <a:p>
            <a:r>
              <a:rPr lang="en-US" sz="3600" dirty="0" smtClean="0">
                <a:cs typeface="Times New Roman" panose="02020603050405020304" pitchFamily="18" charset="0"/>
              </a:rPr>
              <a:t>Prepare</a:t>
            </a:r>
          </a:p>
          <a:p>
            <a:r>
              <a:rPr lang="en-US" sz="3600" dirty="0" smtClean="0">
                <a:cs typeface="Times New Roman" panose="02020603050405020304" pitchFamily="18" charset="0"/>
              </a:rPr>
              <a:t>Attribute information (quotes/ paraphrases) to sources</a:t>
            </a:r>
          </a:p>
          <a:p>
            <a:r>
              <a:rPr lang="en-US" sz="3600" dirty="0" smtClean="0">
                <a:cs typeface="Times New Roman" panose="02020603050405020304" pitchFamily="18" charset="0"/>
              </a:rPr>
              <a:t>Reflect on implications</a:t>
            </a: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Courtesy</a:t>
            </a:r>
          </a:p>
          <a:p>
            <a:r>
              <a:rPr lang="en-US" sz="4000" dirty="0" smtClean="0"/>
              <a:t>Open mind</a:t>
            </a:r>
          </a:p>
          <a:p>
            <a:r>
              <a:rPr lang="en-US" sz="4000" dirty="0" smtClean="0"/>
              <a:t>Not interpreting speech points out of context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976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6: Predecessors’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speech you just delivered….</a:t>
            </a:r>
          </a:p>
          <a:p>
            <a:r>
              <a:rPr lang="en-US" dirty="0" smtClean="0"/>
              <a:t>Make a list of things that you would like to learn about/improve upon as we go through the course</a:t>
            </a:r>
          </a:p>
          <a:p>
            <a:r>
              <a:rPr lang="en-US" dirty="0" smtClean="0"/>
              <a:t>We will revisit this list off and on during and at the end of the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1: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tell us your name</a:t>
            </a:r>
          </a:p>
          <a:p>
            <a:r>
              <a:rPr lang="en-US" dirty="0" smtClean="0"/>
              <a:t>Something that you would like your class mates to know about you</a:t>
            </a:r>
          </a:p>
          <a:p>
            <a:r>
              <a:rPr lang="en-US" dirty="0" smtClean="0"/>
              <a:t>What other courses are you taking?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 2: Purpose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805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are the first thoughts that come to mind with “</a:t>
            </a:r>
            <a:r>
              <a:rPr lang="en-US" dirty="0"/>
              <a:t>P</a:t>
            </a:r>
            <a:r>
              <a:rPr lang="en-US" dirty="0" smtClean="0"/>
              <a:t>ublic speaking</a:t>
            </a:r>
            <a:r>
              <a:rPr lang="en-US" dirty="0" smtClean="0"/>
              <a:t>?”</a:t>
            </a:r>
          </a:p>
          <a:p>
            <a:r>
              <a:rPr lang="en-US" sz="2600" dirty="0" smtClean="0"/>
              <a:t>Why </a:t>
            </a:r>
            <a:r>
              <a:rPr lang="en-US" sz="2600" dirty="0"/>
              <a:t>study it?</a:t>
            </a:r>
          </a:p>
          <a:p>
            <a:pPr lvl="1"/>
            <a:r>
              <a:rPr lang="en-US" sz="2600" dirty="0"/>
              <a:t>Who makes public speeches?</a:t>
            </a:r>
          </a:p>
          <a:p>
            <a:pPr lvl="1"/>
            <a:r>
              <a:rPr lang="en-US" sz="2600" dirty="0"/>
              <a:t>When are public speeches made</a:t>
            </a:r>
            <a:r>
              <a:rPr lang="en-US" sz="2600" dirty="0" smtClean="0"/>
              <a:t>?</a:t>
            </a:r>
          </a:p>
          <a:p>
            <a:pPr lvl="1"/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A method for presenting a message that matters to the </a:t>
            </a:r>
            <a:r>
              <a:rPr lang="en-US" sz="2600" dirty="0" smtClean="0"/>
              <a:t>speaker</a:t>
            </a:r>
            <a:endParaRPr lang="en-US" sz="2600" b="1" i="1" dirty="0" smtClean="0"/>
          </a:p>
          <a:p>
            <a:r>
              <a:rPr lang="en-US" sz="2600" b="1" i="1" dirty="0" smtClean="0"/>
              <a:t>Public</a:t>
            </a:r>
            <a:r>
              <a:rPr lang="en-US" sz="2600" dirty="0" smtClean="0"/>
              <a:t> speech is a </a:t>
            </a:r>
            <a:r>
              <a:rPr lang="en-US" sz="2600" b="1" i="1" dirty="0" smtClean="0"/>
              <a:t>crafted</a:t>
            </a:r>
            <a:r>
              <a:rPr lang="en-US" sz="2600" dirty="0" smtClean="0"/>
              <a:t> speech with a definite </a:t>
            </a:r>
            <a:r>
              <a:rPr lang="en-US" sz="2600" b="1" i="1" dirty="0" smtClean="0"/>
              <a:t>purpose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Compare with relational communication</a:t>
            </a:r>
          </a:p>
          <a:p>
            <a:pPr lvl="1"/>
            <a:r>
              <a:rPr lang="en-US" sz="2600" dirty="0"/>
              <a:t>Prepared</a:t>
            </a:r>
          </a:p>
          <a:p>
            <a:pPr lvl="1"/>
            <a:r>
              <a:rPr lang="en-US" sz="2600" dirty="0"/>
              <a:t>A dynamic process</a:t>
            </a:r>
          </a:p>
          <a:p>
            <a:pPr lvl="2"/>
            <a:r>
              <a:rPr lang="en-US" sz="2600" dirty="0"/>
              <a:t>Linear and transactional views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6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 2: Purpose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expect to get out of this class?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8830"/>
              </p:ext>
            </p:extLst>
          </p:nvPr>
        </p:nvGraphicFramePr>
        <p:xfrm>
          <a:off x="1332753" y="27098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30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 2: Purpose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Translating purpose</a:t>
            </a:r>
            <a:endParaRPr lang="en-US" dirty="0"/>
          </a:p>
          <a:p>
            <a:pPr lvl="1"/>
            <a:r>
              <a:rPr lang="en-US" dirty="0" smtClean="0"/>
              <a:t>Understanding the audience</a:t>
            </a:r>
          </a:p>
          <a:p>
            <a:pPr lvl="1"/>
            <a:r>
              <a:rPr lang="en-US" dirty="0" smtClean="0"/>
              <a:t>Crafting a speech</a:t>
            </a:r>
          </a:p>
          <a:p>
            <a:pPr lvl="1"/>
            <a:r>
              <a:rPr lang="en-US" dirty="0" smtClean="0"/>
              <a:t>Delivering a speech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27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Does it need any special skill?</a:t>
            </a:r>
          </a:p>
          <a:p>
            <a:pPr lvl="2"/>
            <a:r>
              <a:rPr lang="en-US" sz="2800" dirty="0" smtClean="0"/>
              <a:t>Oral </a:t>
            </a:r>
            <a:r>
              <a:rPr lang="en-US" sz="2800" dirty="0"/>
              <a:t>speech delivery</a:t>
            </a:r>
          </a:p>
          <a:p>
            <a:pPr lvl="2"/>
            <a:r>
              <a:rPr lang="en-US" sz="2800" dirty="0"/>
              <a:t>Cognitive</a:t>
            </a:r>
          </a:p>
          <a:p>
            <a:pPr lvl="2"/>
            <a:r>
              <a:rPr lang="en-US" sz="2800" dirty="0"/>
              <a:t>Technology </a:t>
            </a:r>
            <a:r>
              <a:rPr lang="en-US" sz="2800" dirty="0" smtClean="0"/>
              <a:t>handling</a:t>
            </a:r>
          </a:p>
          <a:p>
            <a:pPr lvl="2"/>
            <a:r>
              <a:rPr lang="en-US" sz="2800" u="sng" dirty="0" smtClean="0">
                <a:hlinkClick r:id="rId2"/>
              </a:rPr>
              <a:t>http</a:t>
            </a:r>
            <a:r>
              <a:rPr lang="en-US" sz="2800" u="sng" dirty="0">
                <a:hlinkClick r:id="rId2"/>
              </a:rPr>
              <a:t>://www.ted.com/talks/nancy_duarte_the_secret_structure_of_great_talks.html</a:t>
            </a:r>
            <a:r>
              <a:rPr lang="en-US" sz="2800" u="sng" dirty="0"/>
              <a:t>   </a:t>
            </a:r>
            <a:endParaRPr lang="en-US" sz="2800" u="sng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These skills can be developed</a:t>
            </a:r>
            <a:r>
              <a:rPr lang="en-US" sz="2800" dirty="0" smtClean="0"/>
              <a:t>      </a:t>
            </a:r>
            <a:endParaRPr lang="en-US" sz="2800" dirty="0"/>
          </a:p>
          <a:p>
            <a:pPr lvl="2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in Public Speaking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History: 2400 </a:t>
            </a:r>
            <a:r>
              <a:rPr lang="en-US" dirty="0"/>
              <a:t>year old practice</a:t>
            </a:r>
          </a:p>
          <a:p>
            <a:pPr lvl="1"/>
            <a:r>
              <a:rPr lang="en-US" dirty="0"/>
              <a:t>Aristotle</a:t>
            </a:r>
          </a:p>
          <a:p>
            <a:pPr lvl="1"/>
            <a:r>
              <a:rPr lang="en-US" dirty="0"/>
              <a:t>Cicero  </a:t>
            </a:r>
          </a:p>
          <a:p>
            <a:r>
              <a:rPr lang="en-US" dirty="0" smtClean="0"/>
              <a:t>Variety of purpose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Delivery</a:t>
            </a:r>
          </a:p>
          <a:p>
            <a:r>
              <a:rPr lang="en-US" dirty="0" smtClean="0"/>
              <a:t>Research and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3: 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Readings</a:t>
            </a:r>
          </a:p>
          <a:p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Speech</a:t>
            </a:r>
          </a:p>
          <a:p>
            <a:pPr lvl="2"/>
            <a:r>
              <a:rPr lang="en-US" dirty="0" smtClean="0"/>
              <a:t>Friend Introduction</a:t>
            </a:r>
          </a:p>
          <a:p>
            <a:pPr lvl="2"/>
            <a:r>
              <a:rPr lang="en-US" dirty="0" smtClean="0"/>
              <a:t>Chapter presentations</a:t>
            </a:r>
          </a:p>
          <a:p>
            <a:pPr lvl="2"/>
            <a:r>
              <a:rPr lang="en-US" dirty="0" smtClean="0"/>
              <a:t>Mediated </a:t>
            </a:r>
          </a:p>
          <a:p>
            <a:pPr lvl="2"/>
            <a:r>
              <a:rPr lang="en-US" dirty="0" smtClean="0"/>
              <a:t>Informative</a:t>
            </a:r>
          </a:p>
          <a:p>
            <a:pPr lvl="2"/>
            <a:r>
              <a:rPr lang="en-US" dirty="0" smtClean="0"/>
              <a:t>Persuasive</a:t>
            </a:r>
          </a:p>
          <a:p>
            <a:pPr lvl="2"/>
            <a:r>
              <a:rPr lang="en-US" dirty="0" smtClean="0"/>
              <a:t>Impromptu </a:t>
            </a:r>
          </a:p>
          <a:p>
            <a:pPr lvl="1"/>
            <a:r>
              <a:rPr lang="en-US" dirty="0" smtClean="0"/>
              <a:t>Written</a:t>
            </a:r>
          </a:p>
          <a:p>
            <a:pPr lvl="2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Audience analysis</a:t>
            </a:r>
          </a:p>
          <a:p>
            <a:pPr lvl="2"/>
            <a:r>
              <a:rPr lang="en-US" dirty="0" smtClean="0"/>
              <a:t>Peer review</a:t>
            </a:r>
          </a:p>
          <a:p>
            <a:pPr lvl="2"/>
            <a:r>
              <a:rPr lang="en-US" dirty="0" smtClean="0"/>
              <a:t>Mediated speech reflection </a:t>
            </a:r>
            <a:r>
              <a:rPr lang="en-US" dirty="0" smtClean="0"/>
              <a:t>paper</a:t>
            </a:r>
          </a:p>
          <a:p>
            <a:r>
              <a:rPr lang="en-US" dirty="0" smtClean="0"/>
              <a:t>Rubrics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6523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221</TotalTime>
  <Words>661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Times New Roman</vt:lpstr>
      <vt:lpstr>Depth</vt:lpstr>
      <vt:lpstr>Public Speaking</vt:lpstr>
      <vt:lpstr>Agenda </vt:lpstr>
      <vt:lpstr>Agenda 1: introduction</vt:lpstr>
      <vt:lpstr>Agenda 2: Purpose of the class</vt:lpstr>
      <vt:lpstr>Agenda 2: Purpose of the class</vt:lpstr>
      <vt:lpstr>Agenda 2: Purpose of the class</vt:lpstr>
      <vt:lpstr>Purpose of the class</vt:lpstr>
      <vt:lpstr>Topics in Public Speaking</vt:lpstr>
      <vt:lpstr>Agenda 3: Syllabus </vt:lpstr>
      <vt:lpstr>Syllabus </vt:lpstr>
      <vt:lpstr>H0w to do well</vt:lpstr>
      <vt:lpstr>Agenda 4: Theoretical foundations</vt:lpstr>
      <vt:lpstr>Characteristics of a good public speech</vt:lpstr>
      <vt:lpstr>Lets watch a speech!</vt:lpstr>
      <vt:lpstr>Steps in speech preparation</vt:lpstr>
      <vt:lpstr>Steps in speech preparation</vt:lpstr>
      <vt:lpstr>Agenda 5: speaking Activity</vt:lpstr>
      <vt:lpstr>Ethics and public speaking</vt:lpstr>
      <vt:lpstr>Types of unethical speech</vt:lpstr>
      <vt:lpstr>Being an ethical speaker ethical</vt:lpstr>
      <vt:lpstr>Ethical listening</vt:lpstr>
      <vt:lpstr>Agenda 6: Predecessors’ speech</vt:lpstr>
      <vt:lpstr>Looking forward…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</dc:title>
  <dc:creator>Shuktara Das</dc:creator>
  <cp:lastModifiedBy>Shuktara Das</cp:lastModifiedBy>
  <cp:revision>47</cp:revision>
  <dcterms:created xsi:type="dcterms:W3CDTF">2013-09-01T14:52:55Z</dcterms:created>
  <dcterms:modified xsi:type="dcterms:W3CDTF">2016-01-19T20:50:57Z</dcterms:modified>
</cp:coreProperties>
</file>