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7" r:id="rId7"/>
    <p:sldId id="263" r:id="rId8"/>
    <p:sldId id="264" r:id="rId9"/>
    <p:sldId id="265" r:id="rId10"/>
    <p:sldId id="266" r:id="rId11"/>
    <p:sldId id="258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2904" y="-9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8C2D-6812-EF46-BE52-139A15B4B66F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2F8-1CD4-8140-A8A8-0A77C6F3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5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8C2D-6812-EF46-BE52-139A15B4B66F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2F8-1CD4-8140-A8A8-0A77C6F3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4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8C2D-6812-EF46-BE52-139A15B4B66F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2F8-1CD4-8140-A8A8-0A77C6F3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1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8C2D-6812-EF46-BE52-139A15B4B66F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2F8-1CD4-8140-A8A8-0A77C6F3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1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8C2D-6812-EF46-BE52-139A15B4B66F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2F8-1CD4-8140-A8A8-0A77C6F3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6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8C2D-6812-EF46-BE52-139A15B4B66F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2F8-1CD4-8140-A8A8-0A77C6F3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4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8C2D-6812-EF46-BE52-139A15B4B66F}" type="datetimeFigureOut">
              <a:rPr lang="en-US" smtClean="0"/>
              <a:t>3/17/15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2F8-1CD4-8140-A8A8-0A77C6F3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1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8C2D-6812-EF46-BE52-139A15B4B66F}" type="datetimeFigureOut">
              <a:rPr lang="en-US" smtClean="0"/>
              <a:t>3/17/15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2F8-1CD4-8140-A8A8-0A77C6F3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7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8C2D-6812-EF46-BE52-139A15B4B66F}" type="datetimeFigureOut">
              <a:rPr lang="en-US" smtClean="0"/>
              <a:t>3/17/15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2F8-1CD4-8140-A8A8-0A77C6F3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0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8C2D-6812-EF46-BE52-139A15B4B66F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2F8-1CD4-8140-A8A8-0A77C6F3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6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8C2D-6812-EF46-BE52-139A15B4B66F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2F8-1CD4-8140-A8A8-0A77C6F3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48C2D-6812-EF46-BE52-139A15B4B66F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7F2F8-1CD4-8140-A8A8-0A77C6F3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4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/>
              <a:t> </a:t>
            </a:r>
            <a:r>
              <a:rPr lang="en-US" dirty="0" smtClean="0"/>
              <a:t>Services in Python on Google App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Morlok</a:t>
            </a:r>
          </a:p>
          <a:p>
            <a:r>
              <a:rPr lang="en-US" sz="1800" dirty="0" smtClean="0"/>
              <a:t>Docalytics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955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Player: Entity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err="1" smtClean="0"/>
              <a:t>Dict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JSON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dirty="0" err="1"/>
              <a:t>player_to_dict</a:t>
            </a:r>
            <a:r>
              <a:rPr lang="en-US" dirty="0"/>
              <a:t>(player):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return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'id'</a:t>
            </a:r>
            <a:r>
              <a:rPr lang="en-US" dirty="0"/>
              <a:t>: </a:t>
            </a:r>
            <a:r>
              <a:rPr lang="en-US" dirty="0" err="1"/>
              <a:t>player.key.id</a:t>
            </a:r>
            <a:r>
              <a:rPr lang="en-US" dirty="0"/>
              <a:t>() </a:t>
            </a:r>
            <a:r>
              <a:rPr lang="en-US" b="1" dirty="0"/>
              <a:t>if </a:t>
            </a:r>
            <a:r>
              <a:rPr lang="en-US" dirty="0" err="1"/>
              <a:t>player.key</a:t>
            </a:r>
            <a:r>
              <a:rPr lang="en-US" dirty="0"/>
              <a:t> </a:t>
            </a:r>
            <a:r>
              <a:rPr lang="en-US" b="1" dirty="0"/>
              <a:t>else </a:t>
            </a:r>
            <a:r>
              <a:rPr lang="en-US" dirty="0"/>
              <a:t>None,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'name'</a:t>
            </a:r>
            <a:r>
              <a:rPr lang="en-US" dirty="0"/>
              <a:t>: </a:t>
            </a:r>
            <a:r>
              <a:rPr lang="en-US" dirty="0" err="1"/>
              <a:t>player.name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'position'</a:t>
            </a:r>
            <a:r>
              <a:rPr lang="en-US" dirty="0"/>
              <a:t>: </a:t>
            </a:r>
            <a:r>
              <a:rPr lang="en-US" dirty="0" err="1"/>
              <a:t>player.position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'</a:t>
            </a:r>
            <a:r>
              <a:rPr lang="en-US" b="1" dirty="0" err="1"/>
              <a:t>team_id</a:t>
            </a:r>
            <a:r>
              <a:rPr lang="en-US" b="1" dirty="0"/>
              <a:t>'</a:t>
            </a:r>
            <a:r>
              <a:rPr lang="en-US" dirty="0"/>
              <a:t>: </a:t>
            </a:r>
            <a:r>
              <a:rPr lang="en-US" dirty="0" err="1"/>
              <a:t>player.team.id</a:t>
            </a:r>
            <a:r>
              <a:rPr lang="en-US" dirty="0"/>
              <a:t>() </a:t>
            </a:r>
            <a:r>
              <a:rPr lang="en-US" b="1" dirty="0"/>
              <a:t>if </a:t>
            </a:r>
            <a:r>
              <a:rPr lang="en-US" dirty="0" err="1"/>
              <a:t>player.team</a:t>
            </a:r>
            <a:r>
              <a:rPr lang="en-US" dirty="0"/>
              <a:t> </a:t>
            </a:r>
            <a:r>
              <a:rPr lang="en-US" b="1" dirty="0"/>
              <a:t>else </a:t>
            </a:r>
            <a:r>
              <a:rPr lang="en-US" dirty="0"/>
              <a:t>None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json.dumps</a:t>
            </a:r>
            <a:r>
              <a:rPr lang="en-US" dirty="0"/>
              <a:t>(</a:t>
            </a:r>
            <a:r>
              <a:rPr lang="en-US" dirty="0" err="1"/>
              <a:t>main.player_to_dict</a:t>
            </a:r>
            <a:r>
              <a:rPr lang="en-US" dirty="0"/>
              <a:t>(</a:t>
            </a:r>
            <a:r>
              <a:rPr lang="en-US" dirty="0" err="1"/>
              <a:t>main.Player</a:t>
            </a:r>
            <a:r>
              <a:rPr lang="en-US" dirty="0"/>
              <a:t>(name=</a:t>
            </a:r>
            <a:r>
              <a:rPr lang="en-US" b="1" dirty="0"/>
              <a:t>"Kyle Rau"</a:t>
            </a:r>
            <a:r>
              <a:rPr lang="en-US" dirty="0"/>
              <a:t>, position=</a:t>
            </a:r>
            <a:r>
              <a:rPr lang="en-US" b="1" dirty="0"/>
              <a:t>"Forward"</a:t>
            </a:r>
            <a:r>
              <a:rPr lang="en-US" dirty="0"/>
              <a:t>, team=</a:t>
            </a:r>
            <a:r>
              <a:rPr lang="en-US" dirty="0" err="1"/>
              <a:t>t.key</a:t>
            </a:r>
            <a:r>
              <a:rPr lang="en-US" dirty="0"/>
              <a:t>))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# =</a:t>
            </a:r>
            <a:r>
              <a:rPr lang="en-US" dirty="0"/>
              <a:t>&gt; {"position": "Forward", "</a:t>
            </a:r>
            <a:r>
              <a:rPr lang="en-US" dirty="0" err="1"/>
              <a:t>team_id</a:t>
            </a:r>
            <a:r>
              <a:rPr lang="en-US"/>
              <a:t>": 1, "id": null, "name": "Kyle Rau"}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75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Cloud Endpoints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8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5444"/>
            <a:ext cx="9144000" cy="42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7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</a:t>
            </a:r>
            <a:r>
              <a:rPr lang="en-US" dirty="0" err="1" smtClean="0"/>
              <a:t>vs</a:t>
            </a:r>
            <a:r>
              <a:rPr lang="en-US" dirty="0" smtClean="0"/>
              <a:t> RPC</a:t>
            </a:r>
          </a:p>
          <a:p>
            <a:r>
              <a:rPr lang="en-US" dirty="0" smtClean="0"/>
              <a:t>Why JSON?</a:t>
            </a:r>
          </a:p>
          <a:p>
            <a:r>
              <a:rPr lang="en-US" dirty="0" smtClean="0"/>
              <a:t>Simple Example</a:t>
            </a:r>
          </a:p>
          <a:p>
            <a:r>
              <a:rPr lang="en-US" dirty="0" smtClean="0"/>
              <a:t>Google Cloud Endpoints</a:t>
            </a:r>
          </a:p>
          <a:p>
            <a:r>
              <a:rPr lang="en-US" dirty="0" err="1" smtClean="0"/>
              <a:t>Protopy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4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</a:t>
            </a:r>
            <a:r>
              <a:rPr lang="en-US" dirty="0" err="1" smtClean="0"/>
              <a:t>vs</a:t>
            </a:r>
            <a:r>
              <a:rPr lang="en-US" dirty="0" smtClean="0"/>
              <a:t> RPC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7302" b="7302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REST is </a:t>
            </a:r>
            <a:r>
              <a:rPr lang="en-US" b="1" dirty="0" smtClean="0"/>
              <a:t>noun</a:t>
            </a:r>
            <a:r>
              <a:rPr lang="en-US" dirty="0" smtClean="0"/>
              <a:t> oriented while RPC is </a:t>
            </a:r>
            <a:r>
              <a:rPr lang="en-US" b="1" dirty="0" smtClean="0"/>
              <a:t>verb</a:t>
            </a:r>
            <a:r>
              <a:rPr lang="en-US" dirty="0" smtClean="0"/>
              <a:t> oriented</a:t>
            </a:r>
          </a:p>
          <a:p>
            <a:r>
              <a:rPr lang="en-US" dirty="0" smtClean="0"/>
              <a:t>REST leverages HTTP verbs, RPC overrides POST</a:t>
            </a:r>
          </a:p>
          <a:p>
            <a:r>
              <a:rPr lang="en-US" dirty="0" smtClean="0"/>
              <a:t>A pragmatic spectrum exists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4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0947" y="1600200"/>
            <a:ext cx="4515852" cy="4525963"/>
          </a:xfrm>
        </p:spPr>
        <p:txBody>
          <a:bodyPr/>
          <a:lstStyle/>
          <a:p>
            <a:r>
              <a:rPr lang="en-US" b="1" dirty="0" smtClean="0"/>
              <a:t>J</a:t>
            </a:r>
            <a:r>
              <a:rPr lang="en-US" dirty="0" smtClean="0"/>
              <a:t>ava</a:t>
            </a:r>
            <a:r>
              <a:rPr lang="en-US" b="1" dirty="0" smtClean="0"/>
              <a:t>S</a:t>
            </a:r>
            <a:r>
              <a:rPr lang="en-US" dirty="0" smtClean="0"/>
              <a:t>cript </a:t>
            </a:r>
            <a:r>
              <a:rPr lang="en-US" b="1" dirty="0" smtClean="0"/>
              <a:t>O</a:t>
            </a:r>
            <a:r>
              <a:rPr lang="en-US" dirty="0" smtClean="0"/>
              <a:t>bject </a:t>
            </a:r>
            <a:r>
              <a:rPr lang="en-US" b="1" dirty="0" smtClean="0"/>
              <a:t>N</a:t>
            </a:r>
            <a:r>
              <a:rPr lang="en-US" dirty="0" smtClean="0"/>
              <a:t>otation</a:t>
            </a:r>
          </a:p>
          <a:p>
            <a:r>
              <a:rPr lang="en-US" dirty="0" smtClean="0"/>
              <a:t>Invented by Douglas </a:t>
            </a:r>
            <a:r>
              <a:rPr lang="en-US" dirty="0" err="1" smtClean="0"/>
              <a:t>Crockford</a:t>
            </a:r>
            <a:r>
              <a:rPr lang="en-US" dirty="0" smtClean="0"/>
              <a:t> in in the early-2000’s</a:t>
            </a:r>
          </a:p>
          <a:p>
            <a:r>
              <a:rPr lang="en-US" dirty="0" smtClean="0"/>
              <a:t>Based on the object literal format in JavaScript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24" y="1827456"/>
            <a:ext cx="2902835" cy="381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     versus        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Data interchange format</a:t>
            </a:r>
          </a:p>
          <a:p>
            <a:r>
              <a:rPr lang="en-US" dirty="0" smtClean="0"/>
              <a:t>Simple</a:t>
            </a:r>
          </a:p>
          <a:p>
            <a:r>
              <a:rPr lang="en-US" dirty="0" smtClean="0"/>
              <a:t>Maps naturally to native data types</a:t>
            </a:r>
          </a:p>
          <a:p>
            <a:r>
              <a:rPr lang="en-US" dirty="0" smtClean="0"/>
              <a:t>Human Readable/Writable</a:t>
            </a:r>
          </a:p>
          <a:p>
            <a:r>
              <a:rPr lang="en-US" dirty="0" smtClean="0"/>
              <a:t>Limited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Document format</a:t>
            </a:r>
          </a:p>
          <a:p>
            <a:r>
              <a:rPr lang="en-US" dirty="0" smtClean="0"/>
              <a:t>Formal (schema definitions, namespaces,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Transforms</a:t>
            </a:r>
          </a:p>
          <a:p>
            <a:r>
              <a:rPr lang="en-US" dirty="0" err="1" smtClean="0"/>
              <a:t>XPath</a:t>
            </a:r>
            <a:r>
              <a:rPr lang="en-US" dirty="0" smtClean="0"/>
              <a:t>/</a:t>
            </a:r>
            <a:r>
              <a:rPr lang="en-US" dirty="0" err="1" smtClean="0"/>
              <a:t>Xquery</a:t>
            </a:r>
            <a:endParaRPr lang="en-US" dirty="0" smtClean="0"/>
          </a:p>
          <a:p>
            <a:r>
              <a:rPr lang="en-US" dirty="0" smtClean="0"/>
              <a:t>Extensible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95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Postman REST Client</a:t>
            </a:r>
          </a:p>
          <a:p>
            <a:r>
              <a:rPr lang="en-US" dirty="0" smtClean="0"/>
              <a:t>Fiddler</a:t>
            </a:r>
          </a:p>
          <a:p>
            <a:r>
              <a:rPr lang="en-US" dirty="0" err="1" smtClean="0"/>
              <a:t>cUrl</a:t>
            </a:r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smtClean="0"/>
              <a:t>requests library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5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Team: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Mascot</a:t>
            </a:r>
          </a:p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Player:</a:t>
            </a:r>
          </a:p>
          <a:p>
            <a:r>
              <a:rPr lang="en-US" dirty="0" smtClean="0"/>
              <a:t>Team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7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NDB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from </a:t>
            </a:r>
            <a:r>
              <a:rPr lang="en-US" dirty="0" err="1"/>
              <a:t>google.appengine.ext</a:t>
            </a:r>
            <a:r>
              <a:rPr lang="en-US" dirty="0"/>
              <a:t> </a:t>
            </a:r>
            <a:r>
              <a:rPr lang="en-US" b="1" dirty="0"/>
              <a:t>import </a:t>
            </a:r>
            <a:r>
              <a:rPr lang="en-US" dirty="0" err="1" smtClean="0"/>
              <a:t>ndb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class </a:t>
            </a:r>
            <a:r>
              <a:rPr lang="en-US" dirty="0"/>
              <a:t>Team(</a:t>
            </a:r>
            <a:r>
              <a:rPr lang="en-US" dirty="0" err="1"/>
              <a:t>ndb.Model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name = </a:t>
            </a:r>
            <a:r>
              <a:rPr lang="en-US" dirty="0" err="1"/>
              <a:t>ndb.StringProperty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colors = </a:t>
            </a:r>
            <a:r>
              <a:rPr lang="en-US" dirty="0" err="1"/>
              <a:t>ndb.StringProperty</a:t>
            </a:r>
            <a:r>
              <a:rPr lang="en-US" dirty="0"/>
              <a:t>(repeated=True)</a:t>
            </a:r>
            <a:br>
              <a:rPr lang="en-US" dirty="0"/>
            </a:br>
            <a:r>
              <a:rPr lang="en-US" dirty="0"/>
              <a:t>    mascot = </a:t>
            </a:r>
            <a:r>
              <a:rPr lang="en-US" dirty="0" err="1"/>
              <a:t>ndb.StringProperty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class </a:t>
            </a:r>
            <a:r>
              <a:rPr lang="en-US" dirty="0"/>
              <a:t>Player(</a:t>
            </a:r>
            <a:r>
              <a:rPr lang="en-US" dirty="0" err="1"/>
              <a:t>ndb.Model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team = </a:t>
            </a:r>
            <a:r>
              <a:rPr lang="en-US" dirty="0" err="1"/>
              <a:t>ndb.KeyProperty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name = </a:t>
            </a:r>
            <a:r>
              <a:rPr lang="en-US" dirty="0" err="1"/>
              <a:t>ndb.StringProperty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position = </a:t>
            </a:r>
            <a:r>
              <a:rPr lang="en-US" dirty="0" err="1"/>
              <a:t>ndb.StringProperty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6227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Team: Entity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err="1" smtClean="0"/>
              <a:t>Dict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JSON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dirty="0" err="1"/>
              <a:t>team_to_dict</a:t>
            </a:r>
            <a:r>
              <a:rPr lang="en-US" dirty="0"/>
              <a:t>(team):</a:t>
            </a:r>
            <a:br>
              <a:rPr lang="en-US" dirty="0"/>
            </a:br>
            <a:r>
              <a:rPr lang="en-US" dirty="0"/>
              <a:t>    d = </a:t>
            </a:r>
            <a:r>
              <a:rPr lang="en-US" dirty="0" err="1"/>
              <a:t>team.to_dict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d[</a:t>
            </a:r>
            <a:r>
              <a:rPr lang="en-US" b="1" dirty="0"/>
              <a:t>'id'</a:t>
            </a:r>
            <a:r>
              <a:rPr lang="en-US" dirty="0"/>
              <a:t>] = </a:t>
            </a:r>
            <a:r>
              <a:rPr lang="en-US" dirty="0" err="1"/>
              <a:t>team.key.id</a:t>
            </a:r>
            <a:r>
              <a:rPr lang="en-US" dirty="0"/>
              <a:t>() </a:t>
            </a:r>
            <a:r>
              <a:rPr lang="en-US" b="1" dirty="0"/>
              <a:t>if </a:t>
            </a:r>
            <a:r>
              <a:rPr lang="en-US" dirty="0" err="1"/>
              <a:t>team.key</a:t>
            </a:r>
            <a:r>
              <a:rPr lang="en-US" dirty="0"/>
              <a:t> </a:t>
            </a:r>
            <a:r>
              <a:rPr lang="en-US" b="1" dirty="0"/>
              <a:t>else </a:t>
            </a:r>
            <a:r>
              <a:rPr lang="en-US" dirty="0"/>
              <a:t>None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return </a:t>
            </a:r>
            <a:r>
              <a:rPr lang="en-US" dirty="0" smtClean="0"/>
              <a:t>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 smtClean="0"/>
              <a:t>json.dumps</a:t>
            </a:r>
            <a:r>
              <a:rPr lang="en-US" dirty="0" smtClean="0"/>
              <a:t>(</a:t>
            </a:r>
            <a:r>
              <a:rPr lang="en-US" dirty="0" err="1" smtClean="0"/>
              <a:t>team_to_dict</a:t>
            </a:r>
            <a:r>
              <a:rPr lang="en-US" dirty="0" smtClean="0"/>
              <a:t>(Team</a:t>
            </a:r>
            <a:r>
              <a:rPr lang="en-US" dirty="0"/>
              <a:t>(name=</a:t>
            </a:r>
            <a:r>
              <a:rPr lang="en-US" b="1" dirty="0"/>
              <a:t>"</a:t>
            </a:r>
            <a:r>
              <a:rPr lang="en-US" b="1" dirty="0" smtClean="0"/>
              <a:t>Minnesota"</a:t>
            </a:r>
            <a:r>
              <a:rPr lang="en-US" dirty="0"/>
              <a:t>, mascot=</a:t>
            </a:r>
            <a:r>
              <a:rPr lang="en-US" b="1" dirty="0"/>
              <a:t>"Gopher"</a:t>
            </a:r>
            <a:r>
              <a:rPr lang="en-US" dirty="0"/>
              <a:t>, colors=[</a:t>
            </a:r>
            <a:r>
              <a:rPr lang="en-US" b="1" dirty="0"/>
              <a:t>"maroon"</a:t>
            </a:r>
            <a:r>
              <a:rPr lang="en-US" dirty="0"/>
              <a:t>, </a:t>
            </a:r>
            <a:r>
              <a:rPr lang="en-US" b="1" dirty="0"/>
              <a:t>"gold"</a:t>
            </a:r>
            <a:r>
              <a:rPr lang="en-US" dirty="0"/>
              <a:t>])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# =</a:t>
            </a:r>
            <a:r>
              <a:rPr lang="en-US" dirty="0"/>
              <a:t>&gt; {"id": null, "colors": ["maroon", "gold"], "name": "</a:t>
            </a:r>
            <a:r>
              <a:rPr lang="en-US" dirty="0" smtClean="0"/>
              <a:t>Minnesota"</a:t>
            </a:r>
            <a:r>
              <a:rPr lang="en-US" dirty="0"/>
              <a:t>, "mascot": "Gopher"}</a:t>
            </a:r>
          </a:p>
        </p:txBody>
      </p:sp>
    </p:spTree>
    <p:extLst>
      <p:ext uri="{BB962C8B-B14F-4D97-AF65-F5344CB8AC3E}">
        <p14:creationId xmlns:p14="http://schemas.microsoft.com/office/powerpoint/2010/main" val="118776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169</Words>
  <Application>Microsoft Macintosh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RESTful Services in Python on Google App Engine</vt:lpstr>
      <vt:lpstr>Overview</vt:lpstr>
      <vt:lpstr>REST vs RPC</vt:lpstr>
      <vt:lpstr>JSON</vt:lpstr>
      <vt:lpstr>JSON      versus         XML</vt:lpstr>
      <vt:lpstr>Tools</vt:lpstr>
      <vt:lpstr>Entities</vt:lpstr>
      <vt:lpstr>NDB Entities</vt:lpstr>
      <vt:lpstr>Team: Entity Dict JSON </vt:lpstr>
      <vt:lpstr>Player: Entity Dict JSON </vt:lpstr>
      <vt:lpstr>Google Cloud Endpoints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Services in Python on Google App Engine</dc:title>
  <dc:creator>Ryan Morlok</dc:creator>
  <cp:lastModifiedBy>Ryan Morlok</cp:lastModifiedBy>
  <cp:revision>14</cp:revision>
  <dcterms:created xsi:type="dcterms:W3CDTF">2015-03-12T13:39:25Z</dcterms:created>
  <dcterms:modified xsi:type="dcterms:W3CDTF">2015-03-18T03:12:08Z</dcterms:modified>
</cp:coreProperties>
</file>