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60" r:id="rId5"/>
    <p:sldId id="261" r:id="rId6"/>
    <p:sldId id="262" r:id="rId7"/>
    <p:sldId id="268" r:id="rId8"/>
    <p:sldId id="269" r:id="rId9"/>
    <p:sldId id="272" r:id="rId10"/>
    <p:sldId id="267" r:id="rId11"/>
    <p:sldId id="263" r:id="rId12"/>
    <p:sldId id="271" r:id="rId13"/>
    <p:sldId id="264" r:id="rId14"/>
    <p:sldId id="292" r:id="rId15"/>
    <p:sldId id="281" r:id="rId16"/>
    <p:sldId id="273" r:id="rId17"/>
    <p:sldId id="274" r:id="rId18"/>
    <p:sldId id="275" r:id="rId19"/>
    <p:sldId id="265" r:id="rId20"/>
    <p:sldId id="266" r:id="rId21"/>
    <p:sldId id="276" r:id="rId22"/>
    <p:sldId id="258" r:id="rId23"/>
    <p:sldId id="259" r:id="rId24"/>
    <p:sldId id="278" r:id="rId25"/>
    <p:sldId id="279" r:id="rId26"/>
    <p:sldId id="280" r:id="rId27"/>
    <p:sldId id="284" r:id="rId28"/>
    <p:sldId id="285" r:id="rId29"/>
    <p:sldId id="282" r:id="rId30"/>
    <p:sldId id="286" r:id="rId31"/>
    <p:sldId id="287" r:id="rId32"/>
    <p:sldId id="288" r:id="rId33"/>
    <p:sldId id="289" r:id="rId34"/>
    <p:sldId id="283" r:id="rId35"/>
    <p:sldId id="270" r:id="rId36"/>
    <p:sldId id="277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60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457199" y="6365009"/>
            <a:ext cx="44265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http://</a:t>
            </a:r>
            <a:r>
              <a:rPr lang="en-US" sz="1600" dirty="0" err="1" smtClean="0"/>
              <a:t>documents.morlok.net</a:t>
            </a:r>
            <a:r>
              <a:rPr lang="en-US" sz="1600" dirty="0" smtClean="0"/>
              <a:t>/devfest-2015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241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457199" y="6365009"/>
            <a:ext cx="44265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http://</a:t>
            </a:r>
            <a:r>
              <a:rPr lang="en-US" sz="1600" dirty="0" err="1" smtClean="0"/>
              <a:t>documents.morlok.net</a:t>
            </a:r>
            <a:r>
              <a:rPr lang="en-US" sz="1600" dirty="0" smtClean="0"/>
              <a:t>/devfest-2015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726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457199" y="6365009"/>
            <a:ext cx="44265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http://</a:t>
            </a:r>
            <a:r>
              <a:rPr lang="en-US" sz="1600" dirty="0" err="1" smtClean="0"/>
              <a:t>documents.morlok.net</a:t>
            </a:r>
            <a:r>
              <a:rPr lang="en-US" sz="1600" dirty="0" smtClean="0"/>
              <a:t>/devfest-2015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864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1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56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http://</a:t>
            </a:r>
            <a:r>
              <a:rPr lang="en-US" dirty="0" err="1" smtClean="0"/>
              <a:t>documents.morlok.net</a:t>
            </a:r>
            <a:r>
              <a:rPr lang="en-US" dirty="0" smtClean="0"/>
              <a:t>/devfest-2015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/>
              <a:t> </a:t>
            </a:r>
            <a:r>
              <a:rPr lang="en-US" dirty="0" smtClean="0"/>
              <a:t>Services in Python on Google App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Morlok</a:t>
            </a:r>
          </a:p>
          <a:p>
            <a:r>
              <a:rPr lang="en-US" sz="1800" dirty="0" smtClean="0"/>
              <a:t>Docalytics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955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Fiddler</a:t>
            </a:r>
          </a:p>
          <a:p>
            <a:r>
              <a:rPr lang="en-US" dirty="0" smtClean="0"/>
              <a:t>Postman </a:t>
            </a:r>
            <a:r>
              <a:rPr lang="en-US" dirty="0" smtClean="0"/>
              <a:t>REST </a:t>
            </a:r>
            <a:r>
              <a:rPr lang="en-US" dirty="0" smtClean="0"/>
              <a:t>Client</a:t>
            </a:r>
            <a:endParaRPr lang="en-US" dirty="0" smtClean="0"/>
          </a:p>
          <a:p>
            <a:r>
              <a:rPr lang="en-US" dirty="0" err="1" smtClean="0"/>
              <a:t>cUrl</a:t>
            </a:r>
            <a:endParaRPr lang="en-US" dirty="0" smtClean="0"/>
          </a:p>
          <a:p>
            <a:r>
              <a:rPr lang="en-US" dirty="0" smtClean="0"/>
              <a:t>Python requests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5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105" y="1596192"/>
            <a:ext cx="2757905" cy="2263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Team: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Mascot</a:t>
            </a:r>
          </a:p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2939" y="1596193"/>
            <a:ext cx="2410325" cy="226327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Player:</a:t>
            </a:r>
          </a:p>
          <a:p>
            <a:r>
              <a:rPr lang="en-US" dirty="0" smtClean="0"/>
              <a:t>Team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4106" y="4821991"/>
            <a:ext cx="1711158" cy="855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Team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182938" y="4821991"/>
            <a:ext cx="1711158" cy="855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Player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flipH="1">
            <a:off x="3275264" y="5249781"/>
            <a:ext cx="19076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2560" y="488044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75790" y="48219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7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561998"/>
              </p:ext>
            </p:extLst>
          </p:nvPr>
        </p:nvGraphicFramePr>
        <p:xfrm>
          <a:off x="1352885" y="1417638"/>
          <a:ext cx="6454274" cy="512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1209"/>
                <a:gridCol w="54030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GET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/v1/teams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POST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/v1/teams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GET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/v1/teams/&lt;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/v1/teams/&lt;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PATCH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/v1/teams/&lt;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DELETE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/v1/teams/&lt;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GET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/v1/teams/&lt;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&gt;/players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POST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/v1/teams/&lt;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&gt;/players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GET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/v1/teams/&lt;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&gt;/players/&lt;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player_id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/v1/teams/&lt;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&gt;/players/&lt;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player_id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PATCH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/v1/teams/&lt;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&gt;/players/&lt;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player_id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DELETE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/v1/teams/&lt;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&gt;/players/&lt;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player_id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2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66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NDB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Menlo Regular"/>
                <a:cs typeface="Menlo Regular"/>
              </a:rPr>
              <a:t>from </a:t>
            </a:r>
            <a:r>
              <a:rPr lang="en-US" sz="2400" dirty="0" err="1">
                <a:latin typeface="Menlo Regular"/>
                <a:cs typeface="Menlo Regular"/>
              </a:rPr>
              <a:t>google.appengine.ext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b="1" dirty="0">
                <a:latin typeface="Menlo Regular"/>
                <a:cs typeface="Menlo Regular"/>
              </a:rPr>
              <a:t>import </a:t>
            </a:r>
            <a:r>
              <a:rPr lang="en-US" sz="2400" dirty="0" err="1" smtClean="0">
                <a:latin typeface="Menlo Regular"/>
                <a:cs typeface="Menlo Regular"/>
              </a:rPr>
              <a:t>ndb</a:t>
            </a:r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400" b="1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b="1" dirty="0" smtClean="0">
                <a:latin typeface="Menlo Regular"/>
                <a:cs typeface="Menlo Regular"/>
              </a:rPr>
              <a:t>class </a:t>
            </a:r>
            <a:r>
              <a:rPr lang="en-US" sz="2400" dirty="0">
                <a:latin typeface="Menlo Regular"/>
                <a:cs typeface="Menlo Regular"/>
              </a:rPr>
              <a:t>Team(</a:t>
            </a:r>
            <a:r>
              <a:rPr lang="en-US" sz="2400" dirty="0" err="1">
                <a:latin typeface="Menlo Regular"/>
                <a:cs typeface="Menlo Regular"/>
              </a:rPr>
              <a:t>ndb.Model</a:t>
            </a:r>
            <a:r>
              <a:rPr lang="en-US" sz="2400" dirty="0">
                <a:latin typeface="Menlo Regular"/>
                <a:cs typeface="Menlo Regular"/>
              </a:rPr>
              <a:t>):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name </a:t>
            </a:r>
            <a:r>
              <a:rPr lang="en-US" sz="2400" dirty="0">
                <a:latin typeface="Menlo Regular"/>
                <a:cs typeface="Menlo Regular"/>
              </a:rPr>
              <a:t>= </a:t>
            </a:r>
            <a:r>
              <a:rPr lang="en-US" sz="2400" dirty="0" err="1">
                <a:latin typeface="Menlo Regular"/>
                <a:cs typeface="Menlo Regular"/>
              </a:rPr>
              <a:t>ndb.StringProperty</a:t>
            </a:r>
            <a:r>
              <a:rPr lang="en-US" sz="2400" dirty="0">
                <a:latin typeface="Menlo Regular"/>
                <a:cs typeface="Menlo Regular"/>
              </a:rPr>
              <a:t>()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colors </a:t>
            </a:r>
            <a:r>
              <a:rPr lang="en-US" sz="2400" dirty="0">
                <a:latin typeface="Menlo Regular"/>
                <a:cs typeface="Menlo Regular"/>
              </a:rPr>
              <a:t>= </a:t>
            </a:r>
            <a:r>
              <a:rPr lang="en-US" sz="2400" dirty="0" err="1">
                <a:latin typeface="Menlo Regular"/>
                <a:cs typeface="Menlo Regular"/>
              </a:rPr>
              <a:t>ndb.StringProperty</a:t>
            </a:r>
            <a:r>
              <a:rPr lang="en-US" sz="2400" dirty="0">
                <a:latin typeface="Menlo Regular"/>
                <a:cs typeface="Menlo Regular"/>
              </a:rPr>
              <a:t>(repeated=True)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mascot </a:t>
            </a:r>
            <a:r>
              <a:rPr lang="en-US" sz="2400" dirty="0">
                <a:latin typeface="Menlo Regular"/>
                <a:cs typeface="Menlo Regular"/>
              </a:rPr>
              <a:t>= </a:t>
            </a:r>
            <a:r>
              <a:rPr lang="en-US" sz="2400" dirty="0" err="1">
                <a:latin typeface="Menlo Regular"/>
                <a:cs typeface="Menlo Regular"/>
              </a:rPr>
              <a:t>ndb.StringProperty</a:t>
            </a:r>
            <a:r>
              <a:rPr lang="en-US" sz="2400" dirty="0">
                <a:latin typeface="Menlo Regular"/>
                <a:cs typeface="Menlo Regular"/>
              </a:rPr>
              <a:t>()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/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b="1" dirty="0">
                <a:latin typeface="Menlo Regular"/>
                <a:cs typeface="Menlo Regular"/>
              </a:rPr>
              <a:t>class </a:t>
            </a:r>
            <a:r>
              <a:rPr lang="en-US" sz="2400" dirty="0">
                <a:latin typeface="Menlo Regular"/>
                <a:cs typeface="Menlo Regular"/>
              </a:rPr>
              <a:t>Player(</a:t>
            </a:r>
            <a:r>
              <a:rPr lang="en-US" sz="2400" dirty="0" err="1">
                <a:latin typeface="Menlo Regular"/>
                <a:cs typeface="Menlo Regular"/>
              </a:rPr>
              <a:t>ndb.Model</a:t>
            </a:r>
            <a:r>
              <a:rPr lang="en-US" sz="2400" dirty="0">
                <a:latin typeface="Menlo Regular"/>
                <a:cs typeface="Menlo Regular"/>
              </a:rPr>
              <a:t>):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team </a:t>
            </a:r>
            <a:r>
              <a:rPr lang="en-US" sz="2400" dirty="0">
                <a:latin typeface="Menlo Regular"/>
                <a:cs typeface="Menlo Regular"/>
              </a:rPr>
              <a:t>= </a:t>
            </a:r>
            <a:r>
              <a:rPr lang="en-US" sz="2400" dirty="0" err="1">
                <a:latin typeface="Menlo Regular"/>
                <a:cs typeface="Menlo Regular"/>
              </a:rPr>
              <a:t>ndb.KeyProperty</a:t>
            </a:r>
            <a:r>
              <a:rPr lang="en-US" sz="2400" dirty="0">
                <a:latin typeface="Menlo Regular"/>
                <a:cs typeface="Menlo Regular"/>
              </a:rPr>
              <a:t>()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name </a:t>
            </a:r>
            <a:r>
              <a:rPr lang="en-US" sz="2400" dirty="0">
                <a:latin typeface="Menlo Regular"/>
                <a:cs typeface="Menlo Regular"/>
              </a:rPr>
              <a:t>= </a:t>
            </a:r>
            <a:r>
              <a:rPr lang="en-US" sz="2400" dirty="0" err="1">
                <a:latin typeface="Menlo Regular"/>
                <a:cs typeface="Menlo Regular"/>
              </a:rPr>
              <a:t>ndb.StringProperty</a:t>
            </a:r>
            <a:r>
              <a:rPr lang="en-US" sz="2400" dirty="0">
                <a:latin typeface="Menlo Regular"/>
                <a:cs typeface="Menlo Regular"/>
              </a:rPr>
              <a:t>()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position </a:t>
            </a:r>
            <a:r>
              <a:rPr lang="en-US" sz="2400" dirty="0">
                <a:latin typeface="Menlo Regular"/>
                <a:cs typeface="Menlo Regular"/>
              </a:rPr>
              <a:t>= </a:t>
            </a:r>
            <a:r>
              <a:rPr lang="en-US" sz="2400" dirty="0" err="1">
                <a:latin typeface="Menlo Regular"/>
                <a:cs typeface="Menlo Regular"/>
              </a:rPr>
              <a:t>ndb.StringProperty</a:t>
            </a:r>
            <a:r>
              <a:rPr lang="en-US" sz="2400" dirty="0">
                <a:latin typeface="Menlo Regular"/>
                <a:cs typeface="Menlo Regula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22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Team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"id": "...",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"name": "Minnesota", 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"mascot": "Gopher", 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"colors": [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  "maroon", 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  "gold"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]  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Player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</a:t>
            </a:r>
            <a:r>
              <a:rPr lang="en-US" sz="2000" dirty="0" smtClean="0">
                <a:latin typeface="Menlo Regular"/>
                <a:cs typeface="Menlo Regular"/>
              </a:rPr>
              <a:t>"</a:t>
            </a:r>
            <a:r>
              <a:rPr lang="en-US" sz="2000" dirty="0">
                <a:latin typeface="Menlo Regular"/>
                <a:cs typeface="Menlo Regular"/>
              </a:rPr>
              <a:t>id": "</a:t>
            </a:r>
            <a:r>
              <a:rPr lang="en-US" sz="2000" dirty="0" smtClean="0">
                <a:latin typeface="Menlo Regular"/>
                <a:cs typeface="Menlo Regular"/>
              </a:rPr>
              <a:t>.</a:t>
            </a:r>
            <a:r>
              <a:rPr lang="en-US" sz="2000" dirty="0">
                <a:latin typeface="Menlo Regular"/>
                <a:cs typeface="Menlo Regular"/>
              </a:rPr>
              <a:t>..",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</a:t>
            </a:r>
            <a:r>
              <a:rPr lang="en-US" sz="2000" dirty="0" smtClean="0">
                <a:latin typeface="Menlo Regular"/>
                <a:cs typeface="Menlo Regular"/>
              </a:rPr>
              <a:t>"</a:t>
            </a:r>
            <a:r>
              <a:rPr lang="en-US" sz="2000" dirty="0">
                <a:latin typeface="Menlo Regular"/>
                <a:cs typeface="Menlo Regular"/>
              </a:rPr>
              <a:t>name": "Kyle Rau",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"</a:t>
            </a:r>
            <a:r>
              <a:rPr lang="en-US" sz="2000" dirty="0">
                <a:latin typeface="Menlo Regular"/>
                <a:cs typeface="Menlo Regular"/>
              </a:rPr>
              <a:t>position": "Defense", 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</a:t>
            </a:r>
            <a:r>
              <a:rPr lang="en-US" sz="2000" dirty="0" smtClean="0">
                <a:latin typeface="Menlo Regular"/>
                <a:cs typeface="Menlo Regular"/>
              </a:rPr>
              <a:t>"</a:t>
            </a:r>
            <a:r>
              <a:rPr lang="en-US" sz="2000" dirty="0" err="1">
                <a:latin typeface="Menlo Regular"/>
                <a:cs typeface="Menlo Regular"/>
              </a:rPr>
              <a:t>team_id</a:t>
            </a:r>
            <a:r>
              <a:rPr lang="en-US" sz="2000" dirty="0">
                <a:latin typeface="Menlo Regular"/>
                <a:cs typeface="Menlo Regular"/>
              </a:rPr>
              <a:t>": </a:t>
            </a:r>
            <a:r>
              <a:rPr lang="en-US" sz="2000" dirty="0" smtClean="0">
                <a:latin typeface="Menlo Regular"/>
                <a:cs typeface="Menlo Regular"/>
              </a:rPr>
              <a:t>”.</a:t>
            </a:r>
            <a:r>
              <a:rPr lang="en-US" sz="2000" dirty="0">
                <a:latin typeface="Menlo Regular"/>
                <a:cs typeface="Menlo Regular"/>
              </a:rPr>
              <a:t>..", 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922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+ Webapp2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2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Monkey Patch Webapp2 for PATCH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220276"/>
            <a:ext cx="8229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nlo Regular"/>
                <a:cs typeface="Menlo Regular"/>
              </a:rPr>
              <a:t>import </a:t>
            </a:r>
            <a:r>
              <a:rPr lang="en-US" dirty="0">
                <a:latin typeface="Menlo Regular"/>
                <a:cs typeface="Menlo Regular"/>
              </a:rPr>
              <a:t>webapp2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i="1" dirty="0">
                <a:latin typeface="Menlo Regular"/>
                <a:cs typeface="Menlo Regular"/>
              </a:rPr>
              <a:t/>
            </a:r>
            <a:br>
              <a:rPr lang="en-US" i="1" dirty="0">
                <a:latin typeface="Menlo Regular"/>
                <a:cs typeface="Menlo Regular"/>
              </a:rPr>
            </a:br>
            <a:r>
              <a:rPr lang="en-US" dirty="0" err="1">
                <a:latin typeface="Menlo Regular"/>
                <a:cs typeface="Menlo Regular"/>
              </a:rPr>
              <a:t>allowed_methods</a:t>
            </a:r>
            <a:r>
              <a:rPr lang="en-US" dirty="0">
                <a:latin typeface="Menlo Regular"/>
                <a:cs typeface="Menlo Regular"/>
              </a:rPr>
              <a:t> = webapp2.WSGIApplication.allowed_methods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 err="1">
                <a:latin typeface="Menlo Regular"/>
                <a:cs typeface="Menlo Regular"/>
              </a:rPr>
              <a:t>new_allowed_methods</a:t>
            </a:r>
            <a:r>
              <a:rPr lang="en-US" dirty="0">
                <a:latin typeface="Menlo Regular"/>
                <a:cs typeface="Menlo Regular"/>
              </a:rPr>
              <a:t> = </a:t>
            </a:r>
            <a:r>
              <a:rPr lang="en-US" dirty="0" err="1">
                <a:latin typeface="Menlo Regular"/>
                <a:cs typeface="Menlo Regular"/>
              </a:rPr>
              <a:t>allowed_methods.union</a:t>
            </a:r>
            <a:r>
              <a:rPr lang="en-US" dirty="0">
                <a:latin typeface="Menlo Regular"/>
                <a:cs typeface="Menlo Regular"/>
              </a:rPr>
              <a:t>((</a:t>
            </a:r>
            <a:r>
              <a:rPr lang="en-US" b="1" dirty="0">
                <a:latin typeface="Menlo Regular"/>
                <a:cs typeface="Menlo Regular"/>
              </a:rPr>
              <a:t>'PATCH'</a:t>
            </a:r>
            <a:r>
              <a:rPr lang="en-US" dirty="0">
                <a:latin typeface="Menlo Regular"/>
                <a:cs typeface="Menlo Regular"/>
              </a:rPr>
              <a:t>,))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webapp2.WSGIApplication.allowed_methods = </a:t>
            </a:r>
            <a:r>
              <a:rPr lang="en-US" dirty="0" err="1">
                <a:latin typeface="Menlo Regular"/>
                <a:cs typeface="Menlo Regular"/>
              </a:rPr>
              <a:t>new_allowed_methods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0757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Endpoints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82341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nlo Regular"/>
                <a:cs typeface="Menlo Regular"/>
              </a:rPr>
              <a:t>class </a:t>
            </a:r>
            <a:r>
              <a:rPr lang="en-US" dirty="0" err="1">
                <a:latin typeface="Menlo Regular"/>
                <a:cs typeface="Menlo Regular"/>
              </a:rPr>
              <a:t>TeamHandler</a:t>
            </a:r>
            <a:r>
              <a:rPr lang="en-US" dirty="0">
                <a:latin typeface="Menlo Regular"/>
                <a:cs typeface="Menlo Regular"/>
              </a:rPr>
              <a:t>(webapp2.RequestHandler):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…</a:t>
            </a: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b="1" dirty="0" err="1">
                <a:latin typeface="Menlo Regular"/>
                <a:cs typeface="Menlo Regular"/>
              </a:rPr>
              <a:t>def</a:t>
            </a:r>
            <a:r>
              <a:rPr lang="en-US" b="1" dirty="0">
                <a:latin typeface="Menlo Regular"/>
                <a:cs typeface="Menlo Regular"/>
              </a:rPr>
              <a:t> </a:t>
            </a:r>
            <a:r>
              <a:rPr lang="en-US" dirty="0" err="1">
                <a:latin typeface="Menlo Regular"/>
                <a:cs typeface="Menlo Regular"/>
              </a:rPr>
              <a:t>get_team</a:t>
            </a:r>
            <a:r>
              <a:rPr lang="en-US" dirty="0">
                <a:latin typeface="Menlo Regular"/>
                <a:cs typeface="Menlo Regular"/>
              </a:rPr>
              <a:t>(self, </a:t>
            </a:r>
            <a:r>
              <a:rPr lang="en-US" dirty="0" err="1">
                <a:latin typeface="Menlo Regular"/>
                <a:cs typeface="Menlo Regular"/>
              </a:rPr>
              <a:t>team_id</a:t>
            </a:r>
            <a:r>
              <a:rPr lang="en-US" dirty="0">
                <a:latin typeface="Menlo Regular"/>
                <a:cs typeface="Menlo Regular"/>
              </a:rPr>
              <a:t>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</a:t>
            </a:r>
            <a:r>
              <a:rPr lang="en-US" dirty="0" err="1">
                <a:latin typeface="Menlo Regular"/>
                <a:cs typeface="Menlo Regular"/>
              </a:rPr>
              <a:t>self.response.content_type</a:t>
            </a:r>
            <a:r>
              <a:rPr lang="en-US" dirty="0">
                <a:latin typeface="Menlo Regular"/>
                <a:cs typeface="Menlo Regular"/>
              </a:rPr>
              <a:t> = </a:t>
            </a:r>
            <a:r>
              <a:rPr lang="en-US" b="1" dirty="0">
                <a:latin typeface="Menlo Regular"/>
                <a:cs typeface="Menlo Regular"/>
              </a:rPr>
              <a:t>'application/</a:t>
            </a:r>
            <a:r>
              <a:rPr lang="en-US" b="1" dirty="0" err="1">
                <a:latin typeface="Menlo Regular"/>
                <a:cs typeface="Menlo Regular"/>
              </a:rPr>
              <a:t>json</a:t>
            </a:r>
            <a:r>
              <a:rPr lang="en-US" b="1" dirty="0">
                <a:latin typeface="Menlo Regular"/>
                <a:cs typeface="Menlo Regular"/>
              </a:rPr>
              <a:t>'</a:t>
            </a:r>
            <a:br>
              <a:rPr lang="en-US" b="1" dirty="0">
                <a:latin typeface="Menlo Regular"/>
                <a:cs typeface="Menlo Regular"/>
              </a:rPr>
            </a:br>
            <a:r>
              <a:rPr lang="en-US" b="1" dirty="0">
                <a:latin typeface="Menlo Regular"/>
                <a:cs typeface="Menlo Regular"/>
              </a:rPr>
              <a:t>        </a:t>
            </a:r>
            <a:r>
              <a:rPr lang="en-US" dirty="0" err="1">
                <a:latin typeface="Menlo Regular"/>
                <a:cs typeface="Menlo Regular"/>
              </a:rPr>
              <a:t>self.response.write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json.dumps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team_to_dict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           get_team_or_404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team_id</a:t>
            </a:r>
            <a:r>
              <a:rPr lang="en-US" dirty="0">
                <a:latin typeface="Menlo Regular"/>
                <a:cs typeface="Menlo Regular"/>
              </a:rPr>
              <a:t>)))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app </a:t>
            </a:r>
            <a:r>
              <a:rPr lang="en-US" dirty="0">
                <a:latin typeface="Menlo Regular"/>
                <a:cs typeface="Menlo Regular"/>
              </a:rPr>
              <a:t>= webapp2.WSGIApplication([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…</a:t>
            </a: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webapp2.Route(</a:t>
            </a:r>
            <a:r>
              <a:rPr lang="en-US" b="1" dirty="0">
                <a:latin typeface="Menlo Regular"/>
                <a:cs typeface="Menlo Regular"/>
              </a:rPr>
              <a:t>r'/v1/teams/&lt;</a:t>
            </a:r>
            <a:r>
              <a:rPr lang="en-US" b="1" dirty="0" err="1">
                <a:latin typeface="Menlo Regular"/>
                <a:cs typeface="Menlo Regular"/>
              </a:rPr>
              <a:t>team_id</a:t>
            </a:r>
            <a:r>
              <a:rPr lang="en-US" b="1" dirty="0">
                <a:latin typeface="Menlo Regular"/>
                <a:cs typeface="Menlo Regular"/>
              </a:rPr>
              <a:t>&gt;'</a:t>
            </a:r>
            <a:r>
              <a:rPr lang="en-US" dirty="0">
                <a:latin typeface="Menlo Regular"/>
                <a:cs typeface="Menlo Regular"/>
              </a:rPr>
              <a:t>,                     </a:t>
            </a:r>
            <a:r>
              <a:rPr lang="en-US" dirty="0" smtClean="0">
                <a:latin typeface="Menlo Regular"/>
                <a:cs typeface="Menlo Regular"/>
              </a:rPr>
              <a:t>  </a:t>
            </a:r>
          </a:p>
          <a:p>
            <a:r>
              <a:rPr lang="en-US" dirty="0" smtClean="0">
                <a:latin typeface="Menlo Regular"/>
                <a:cs typeface="Menlo Regular"/>
              </a:rPr>
              <a:t>                  methods</a:t>
            </a:r>
            <a:r>
              <a:rPr lang="en-US" dirty="0">
                <a:latin typeface="Menlo Regular"/>
                <a:cs typeface="Menlo Regular"/>
              </a:rPr>
              <a:t>=[</a:t>
            </a:r>
            <a:r>
              <a:rPr lang="en-US" b="1" dirty="0">
                <a:latin typeface="Menlo Regular"/>
                <a:cs typeface="Menlo Regular"/>
              </a:rPr>
              <a:t>'</a:t>
            </a:r>
            <a:r>
              <a:rPr lang="en-US" b="1" dirty="0" smtClean="0">
                <a:latin typeface="Menlo Regular"/>
                <a:cs typeface="Menlo Regular"/>
              </a:rPr>
              <a:t>GET’</a:t>
            </a:r>
            <a:r>
              <a:rPr lang="en-US" dirty="0" smtClean="0">
                <a:latin typeface="Menlo Regular"/>
                <a:cs typeface="Menlo Regular"/>
              </a:rPr>
              <a:t>],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              handler</a:t>
            </a:r>
            <a:r>
              <a:rPr lang="en-US" dirty="0">
                <a:latin typeface="Menlo Regular"/>
                <a:cs typeface="Menlo Regular"/>
              </a:rPr>
              <a:t>=</a:t>
            </a:r>
            <a:r>
              <a:rPr lang="en-US" b="1" dirty="0">
                <a:latin typeface="Menlo Regular"/>
                <a:cs typeface="Menlo Regular"/>
              </a:rPr>
              <a:t>'</a:t>
            </a:r>
            <a:r>
              <a:rPr lang="en-US" b="1" dirty="0" err="1">
                <a:latin typeface="Menlo Regular"/>
                <a:cs typeface="Menlo Regular"/>
              </a:rPr>
              <a:t>main.TeamHandler:get_team</a:t>
            </a:r>
            <a:r>
              <a:rPr lang="en-US" b="1" dirty="0">
                <a:latin typeface="Menlo Regular"/>
                <a:cs typeface="Menlo Regular"/>
              </a:rPr>
              <a:t>'</a:t>
            </a:r>
            <a:r>
              <a:rPr lang="en-US" dirty="0">
                <a:latin typeface="Menlo Regular"/>
                <a:cs typeface="Menlo Regular"/>
              </a:rPr>
              <a:t>,        </a:t>
            </a:r>
            <a:r>
              <a:rPr lang="en-US" dirty="0" smtClean="0">
                <a:latin typeface="Menlo Regular"/>
                <a:cs typeface="Menlo Regular"/>
              </a:rPr>
              <a:t>  </a:t>
            </a:r>
          </a:p>
          <a:p>
            <a:r>
              <a:rPr lang="en-US" dirty="0" smtClean="0">
                <a:latin typeface="Menlo Regular"/>
                <a:cs typeface="Menlo Regular"/>
              </a:rPr>
              <a:t>                  name</a:t>
            </a:r>
            <a:r>
              <a:rPr lang="en-US" dirty="0">
                <a:latin typeface="Menlo Regular"/>
                <a:cs typeface="Menlo Regular"/>
              </a:rPr>
              <a:t>=</a:t>
            </a:r>
            <a:r>
              <a:rPr lang="en-US" b="1" dirty="0">
                <a:latin typeface="Menlo Regular"/>
                <a:cs typeface="Menlo Regular"/>
              </a:rPr>
              <a:t>'</a:t>
            </a:r>
            <a:r>
              <a:rPr lang="en-US" b="1" dirty="0" err="1" smtClean="0">
                <a:latin typeface="Menlo Regular"/>
                <a:cs typeface="Menlo Regular"/>
              </a:rPr>
              <a:t>get_team</a:t>
            </a:r>
            <a:r>
              <a:rPr lang="en-US" b="1" dirty="0" smtClean="0">
                <a:latin typeface="Menlo Regular"/>
                <a:cs typeface="Menlo Regular"/>
              </a:rPr>
              <a:t>’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…</a:t>
            </a:r>
          </a:p>
          <a:p>
            <a:r>
              <a:rPr lang="en-US" dirty="0" smtClean="0">
                <a:latin typeface="Menlo Regular"/>
                <a:cs typeface="Menlo Regular"/>
              </a:rPr>
              <a:t>])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3648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 Exceptions For Error Statuses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97839"/>
            <a:ext cx="8229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Menlo Regular"/>
                <a:cs typeface="Menlo Regular"/>
              </a:rPr>
              <a:t>def</a:t>
            </a:r>
            <a:r>
              <a:rPr lang="en-US" b="1" dirty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get_team_or_404(</a:t>
            </a:r>
            <a:r>
              <a:rPr lang="en-US" dirty="0" err="1">
                <a:latin typeface="Menlo Regular"/>
                <a:cs typeface="Menlo Regular"/>
              </a:rPr>
              <a:t>team_id</a:t>
            </a:r>
            <a:r>
              <a:rPr lang="en-US" dirty="0">
                <a:latin typeface="Menlo Regular"/>
                <a:cs typeface="Menlo Regular"/>
              </a:rPr>
              <a:t>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t = </a:t>
            </a:r>
            <a:r>
              <a:rPr lang="en-US" dirty="0" err="1">
                <a:latin typeface="Menlo Regular"/>
                <a:cs typeface="Menlo Regular"/>
              </a:rPr>
              <a:t>ndb.Key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urlsafe</a:t>
            </a:r>
            <a:r>
              <a:rPr lang="en-US" dirty="0">
                <a:latin typeface="Menlo Regular"/>
                <a:cs typeface="Menlo Regular"/>
              </a:rPr>
              <a:t>=</a:t>
            </a:r>
            <a:r>
              <a:rPr lang="en-US" dirty="0" err="1">
                <a:latin typeface="Menlo Regular"/>
                <a:cs typeface="Menlo Regular"/>
              </a:rPr>
              <a:t>team_id</a:t>
            </a:r>
            <a:r>
              <a:rPr lang="en-US" dirty="0">
                <a:latin typeface="Menlo Regular"/>
                <a:cs typeface="Menlo Regular"/>
              </a:rPr>
              <a:t>).get()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b="1" dirty="0">
                <a:latin typeface="Menlo Regular"/>
                <a:cs typeface="Menlo Regular"/>
              </a:rPr>
              <a:t>if not </a:t>
            </a:r>
            <a:r>
              <a:rPr lang="en-US" dirty="0">
                <a:latin typeface="Menlo Regular"/>
                <a:cs typeface="Menlo Regular"/>
              </a:rPr>
              <a:t>t: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</a:t>
            </a:r>
            <a:r>
              <a:rPr lang="en-US" b="1" dirty="0">
                <a:latin typeface="Menlo Regular"/>
                <a:cs typeface="Menlo Regular"/>
              </a:rPr>
              <a:t>raise </a:t>
            </a:r>
            <a:r>
              <a:rPr lang="en-US" dirty="0">
                <a:latin typeface="Menlo Regular"/>
                <a:cs typeface="Menlo Regular"/>
              </a:rPr>
              <a:t>webapp2.exc.HTTPNotFound()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b="1" dirty="0">
                <a:latin typeface="Menlo Regular"/>
                <a:cs typeface="Menlo Regular"/>
              </a:rPr>
              <a:t>if not </a:t>
            </a:r>
            <a:r>
              <a:rPr lang="en-US" dirty="0" err="1">
                <a:latin typeface="Menlo Regular"/>
                <a:cs typeface="Menlo Regular"/>
              </a:rPr>
              <a:t>isinstance</a:t>
            </a:r>
            <a:r>
              <a:rPr lang="en-US" dirty="0">
                <a:latin typeface="Menlo Regular"/>
                <a:cs typeface="Menlo Regular"/>
              </a:rPr>
              <a:t>(t, Team):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</a:t>
            </a:r>
            <a:r>
              <a:rPr lang="en-US" b="1" dirty="0">
                <a:latin typeface="Menlo Regular"/>
                <a:cs typeface="Menlo Regular"/>
              </a:rPr>
              <a:t>raise </a:t>
            </a:r>
            <a:r>
              <a:rPr lang="en-US" dirty="0">
                <a:latin typeface="Menlo Regular"/>
                <a:cs typeface="Menlo Regular"/>
              </a:rPr>
              <a:t>webapp2.exc.HTTPNotFound()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b="1" dirty="0">
                <a:latin typeface="Menlo Regular"/>
                <a:cs typeface="Menlo Regular"/>
              </a:rPr>
              <a:t>return </a:t>
            </a:r>
            <a:r>
              <a:rPr lang="en-US" dirty="0">
                <a:latin typeface="Menlo Regular"/>
                <a:cs typeface="Menlo Regular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43033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Team: Entity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err="1" smtClean="0"/>
              <a:t>Dict</a:t>
            </a:r>
            <a:r>
              <a:rPr lang="en-US" dirty="0" smtClean="0"/>
              <a:t> 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/>
              <a:t>JSON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Menlo Regular"/>
                <a:cs typeface="Menlo Regular"/>
              </a:rPr>
              <a:t>def</a:t>
            </a:r>
            <a:r>
              <a:rPr lang="en-US" sz="2000" b="1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team_to_dict</a:t>
            </a:r>
            <a:r>
              <a:rPr lang="en-US" sz="2000" dirty="0">
                <a:latin typeface="Menlo Regular"/>
                <a:cs typeface="Menlo Regular"/>
              </a:rPr>
              <a:t>(team):</a:t>
            </a:r>
            <a:br>
              <a:rPr lang="en-US" sz="2000" dirty="0">
                <a:latin typeface="Menlo Regular"/>
                <a:cs typeface="Menlo Regular"/>
              </a:rPr>
            </a:br>
            <a:r>
              <a:rPr lang="en-US" sz="2000" dirty="0">
                <a:latin typeface="Menlo Regular"/>
                <a:cs typeface="Menlo Regular"/>
              </a:rPr>
              <a:t>    d = </a:t>
            </a:r>
            <a:r>
              <a:rPr lang="en-US" sz="2000" dirty="0" err="1">
                <a:latin typeface="Menlo Regular"/>
                <a:cs typeface="Menlo Regular"/>
              </a:rPr>
              <a:t>team.to_dict</a:t>
            </a:r>
            <a:r>
              <a:rPr lang="en-US" sz="2000" dirty="0">
                <a:latin typeface="Menlo Regular"/>
                <a:cs typeface="Menlo Regular"/>
              </a:rPr>
              <a:t>()</a:t>
            </a:r>
            <a:br>
              <a:rPr lang="en-US" sz="2000" dirty="0">
                <a:latin typeface="Menlo Regular"/>
                <a:cs typeface="Menlo Regular"/>
              </a:rPr>
            </a:br>
            <a:r>
              <a:rPr lang="en-US" sz="2000" dirty="0">
                <a:latin typeface="Menlo Regular"/>
                <a:cs typeface="Menlo Regular"/>
              </a:rPr>
              <a:t>    d[</a:t>
            </a:r>
            <a:r>
              <a:rPr lang="en-US" sz="2000" b="1" dirty="0">
                <a:latin typeface="Menlo Regular"/>
                <a:cs typeface="Menlo Regular"/>
              </a:rPr>
              <a:t>'id'</a:t>
            </a:r>
            <a:r>
              <a:rPr lang="en-US" sz="2000" dirty="0">
                <a:latin typeface="Menlo Regular"/>
                <a:cs typeface="Menlo Regular"/>
              </a:rPr>
              <a:t>] = </a:t>
            </a:r>
            <a:r>
              <a:rPr lang="en-US" sz="2000" dirty="0" err="1">
                <a:latin typeface="Menlo Regular"/>
                <a:cs typeface="Menlo Regular"/>
              </a:rPr>
              <a:t>team.key.id</a:t>
            </a:r>
            <a:r>
              <a:rPr lang="en-US" sz="2000" dirty="0">
                <a:latin typeface="Menlo Regular"/>
                <a:cs typeface="Menlo Regular"/>
              </a:rPr>
              <a:t>() </a:t>
            </a:r>
            <a:r>
              <a:rPr lang="en-US" sz="2000" b="1" dirty="0">
                <a:latin typeface="Menlo Regular"/>
                <a:cs typeface="Menlo Regular"/>
              </a:rPr>
              <a:t>if </a:t>
            </a:r>
            <a:r>
              <a:rPr lang="en-US" sz="2000" dirty="0" err="1">
                <a:latin typeface="Menlo Regular"/>
                <a:cs typeface="Menlo Regular"/>
              </a:rPr>
              <a:t>team.key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b="1" dirty="0">
                <a:latin typeface="Menlo Regular"/>
                <a:cs typeface="Menlo Regular"/>
              </a:rPr>
              <a:t>else </a:t>
            </a:r>
            <a:r>
              <a:rPr lang="en-US" sz="2000" dirty="0">
                <a:latin typeface="Menlo Regular"/>
                <a:cs typeface="Menlo Regular"/>
              </a:rPr>
              <a:t>None</a:t>
            </a:r>
            <a:br>
              <a:rPr lang="en-US" sz="2000" dirty="0">
                <a:latin typeface="Menlo Regular"/>
                <a:cs typeface="Menlo Regular"/>
              </a:rPr>
            </a:br>
            <a:r>
              <a:rPr lang="en-US" sz="2000" dirty="0">
                <a:latin typeface="Menlo Regular"/>
                <a:cs typeface="Menlo Regular"/>
              </a:rPr>
              <a:t>    </a:t>
            </a:r>
            <a:r>
              <a:rPr lang="en-US" sz="2000" b="1" dirty="0">
                <a:latin typeface="Menlo Regular"/>
                <a:cs typeface="Menlo Regular"/>
              </a:rPr>
              <a:t>return </a:t>
            </a:r>
            <a:r>
              <a:rPr lang="en-US" sz="2000" dirty="0" smtClean="0">
                <a:latin typeface="Menlo Regular"/>
                <a:cs typeface="Menlo Regular"/>
              </a:rPr>
              <a:t>d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# </a:t>
            </a:r>
            <a:r>
              <a:rPr lang="en-US" sz="2000" dirty="0" err="1" smtClean="0">
                <a:latin typeface="Menlo Regular"/>
                <a:cs typeface="Menlo Regular"/>
              </a:rPr>
              <a:t>json.dumps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latin typeface="Menlo Regular"/>
                <a:cs typeface="Menlo Regular"/>
              </a:rPr>
              <a:t>team_to_dict</a:t>
            </a:r>
            <a:r>
              <a:rPr lang="en-US" sz="2000" dirty="0" smtClean="0">
                <a:latin typeface="Menlo Regular"/>
                <a:cs typeface="Menlo Regular"/>
              </a:rPr>
              <a:t>(Team</a:t>
            </a:r>
            <a:r>
              <a:rPr lang="en-US" sz="2000" dirty="0">
                <a:latin typeface="Menlo Regular"/>
                <a:cs typeface="Menlo Regular"/>
              </a:rPr>
              <a:t>(name=</a:t>
            </a:r>
            <a:r>
              <a:rPr lang="en-US" sz="2000" b="1" dirty="0">
                <a:latin typeface="Menlo Regular"/>
                <a:cs typeface="Menlo Regular"/>
              </a:rPr>
              <a:t>"</a:t>
            </a:r>
            <a:r>
              <a:rPr lang="en-US" sz="2000" b="1" dirty="0" smtClean="0">
                <a:latin typeface="Menlo Regular"/>
                <a:cs typeface="Menlo Regular"/>
              </a:rPr>
              <a:t>Minnesota"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r>
              <a:rPr lang="en-US" sz="2000" dirty="0" smtClean="0">
                <a:latin typeface="Menlo Regular"/>
                <a:cs typeface="Menlo Regular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     mascot</a:t>
            </a:r>
            <a:r>
              <a:rPr lang="en-US" sz="2000" dirty="0">
                <a:latin typeface="Menlo Regular"/>
                <a:cs typeface="Menlo Regular"/>
              </a:rPr>
              <a:t>=</a:t>
            </a:r>
            <a:r>
              <a:rPr lang="en-US" sz="2000" b="1" dirty="0">
                <a:latin typeface="Menlo Regular"/>
                <a:cs typeface="Menlo Regular"/>
              </a:rPr>
              <a:t>"Gopher"</a:t>
            </a:r>
            <a:r>
              <a:rPr lang="en-US" sz="2000" dirty="0">
                <a:latin typeface="Menlo Regular"/>
                <a:cs typeface="Menlo Regular"/>
              </a:rPr>
              <a:t>, colors=[</a:t>
            </a:r>
            <a:r>
              <a:rPr lang="en-US" sz="2000" b="1" dirty="0">
                <a:latin typeface="Menlo Regular"/>
                <a:cs typeface="Menlo Regular"/>
              </a:rPr>
              <a:t>"maroon"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r>
              <a:rPr lang="en-US" sz="2000" b="1" dirty="0">
                <a:latin typeface="Menlo Regular"/>
                <a:cs typeface="Menlo Regular"/>
              </a:rPr>
              <a:t>"gold"</a:t>
            </a:r>
            <a:r>
              <a:rPr lang="en-US" sz="2000" dirty="0">
                <a:latin typeface="Menlo Regular"/>
                <a:cs typeface="Menlo Regular"/>
              </a:rPr>
              <a:t>])</a:t>
            </a:r>
            <a:r>
              <a:rPr lang="en-US" sz="2000" dirty="0" smtClean="0">
                <a:latin typeface="Menlo Regular"/>
                <a:cs typeface="Menlo Regular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# =</a:t>
            </a:r>
            <a:r>
              <a:rPr lang="en-US" sz="2000" dirty="0">
                <a:latin typeface="Menlo Regular"/>
                <a:cs typeface="Menlo Regular"/>
              </a:rPr>
              <a:t>&gt; </a:t>
            </a:r>
            <a:r>
              <a:rPr lang="en-US" sz="2000" dirty="0" smtClean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"</a:t>
            </a:r>
            <a:r>
              <a:rPr lang="en-US" sz="2000" dirty="0">
                <a:latin typeface="Menlo Regular"/>
                <a:cs typeface="Menlo Regular"/>
              </a:rPr>
              <a:t>id": null,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"</a:t>
            </a:r>
            <a:r>
              <a:rPr lang="en-US" sz="2000" dirty="0">
                <a:latin typeface="Menlo Regular"/>
                <a:cs typeface="Menlo Regular"/>
              </a:rPr>
              <a:t>colors": ["maroon", "gold"],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"</a:t>
            </a:r>
            <a:r>
              <a:rPr lang="en-US" sz="2000" dirty="0">
                <a:latin typeface="Menlo Regular"/>
                <a:cs typeface="Menlo Regular"/>
              </a:rPr>
              <a:t>name": "</a:t>
            </a:r>
            <a:r>
              <a:rPr lang="en-US" sz="2000" dirty="0" smtClean="0">
                <a:latin typeface="Menlo Regular"/>
                <a:cs typeface="Menlo Regular"/>
              </a:rPr>
              <a:t>Minnesota"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  "</a:t>
            </a:r>
            <a:r>
              <a:rPr lang="en-US" sz="2000" dirty="0">
                <a:latin typeface="Menlo Regular"/>
                <a:cs typeface="Menlo Regular"/>
              </a:rPr>
              <a:t>mascot": "</a:t>
            </a:r>
            <a:r>
              <a:rPr lang="en-US" sz="2000" dirty="0" smtClean="0">
                <a:latin typeface="Menlo Regular"/>
                <a:cs typeface="Menlo Regular"/>
              </a:rPr>
              <a:t>Gopher”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}</a:t>
            </a:r>
            <a:endParaRPr lang="en-US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8776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 smtClean="0"/>
          </a:p>
          <a:p>
            <a:r>
              <a:rPr lang="en-US" dirty="0" smtClean="0"/>
              <a:t>Why JSON?</a:t>
            </a:r>
          </a:p>
          <a:p>
            <a:r>
              <a:rPr lang="en-US" dirty="0" smtClean="0"/>
              <a:t>HTTP Considerations</a:t>
            </a:r>
            <a:endParaRPr lang="en-US" dirty="0" smtClean="0"/>
          </a:p>
          <a:p>
            <a:r>
              <a:rPr lang="en-US" dirty="0" smtClean="0"/>
              <a:t>One example, three ways</a:t>
            </a:r>
          </a:p>
          <a:p>
            <a:pPr lvl="1"/>
            <a:r>
              <a:rPr lang="en-US" dirty="0" smtClean="0"/>
              <a:t>Raw </a:t>
            </a:r>
            <a:r>
              <a:rPr lang="en-US" dirty="0" smtClean="0"/>
              <a:t>Webapp2</a:t>
            </a:r>
          </a:p>
          <a:p>
            <a:pPr lvl="1"/>
            <a:r>
              <a:rPr lang="en-US" dirty="0" smtClean="0"/>
              <a:t>Google Cloud Endpoints</a:t>
            </a:r>
          </a:p>
          <a:p>
            <a:pPr lvl="1"/>
            <a:r>
              <a:rPr lang="en-US" dirty="0" err="1" smtClean="0"/>
              <a:t>Protopy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4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Player: Entity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err="1" smtClean="0"/>
              <a:t>Dict</a:t>
            </a:r>
            <a:r>
              <a:rPr lang="en-US" dirty="0" smtClean="0"/>
              <a:t> 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/>
              <a:t>JSON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0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Menlo Regular"/>
                <a:cs typeface="Menlo Regular"/>
              </a:rPr>
              <a:t>def</a:t>
            </a:r>
            <a:r>
              <a:rPr lang="en-US" sz="2000" b="1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player_to_dict</a:t>
            </a:r>
            <a:r>
              <a:rPr lang="en-US" sz="2000" dirty="0">
                <a:latin typeface="Menlo Regular"/>
                <a:cs typeface="Menlo Regular"/>
              </a:rPr>
              <a:t>(player):</a:t>
            </a:r>
            <a:br>
              <a:rPr lang="en-US" sz="2000" dirty="0">
                <a:latin typeface="Menlo Regular"/>
                <a:cs typeface="Menlo Regular"/>
              </a:rPr>
            </a:br>
            <a:r>
              <a:rPr lang="en-US" sz="2000" dirty="0">
                <a:latin typeface="Menlo Regular"/>
                <a:cs typeface="Menlo Regular"/>
              </a:rPr>
              <a:t>  </a:t>
            </a:r>
            <a:r>
              <a:rPr lang="en-US" sz="2000" b="1" dirty="0" smtClean="0">
                <a:latin typeface="Menlo Regular"/>
                <a:cs typeface="Menlo Regular"/>
              </a:rPr>
              <a:t>return </a:t>
            </a:r>
            <a:r>
              <a:rPr lang="en-US" sz="2000" dirty="0">
                <a:latin typeface="Menlo Regular"/>
                <a:cs typeface="Menlo Regular"/>
              </a:rPr>
              <a:t>{</a:t>
            </a:r>
            <a:br>
              <a:rPr lang="en-US" sz="2000" dirty="0">
                <a:latin typeface="Menlo Regular"/>
                <a:cs typeface="Menlo Regular"/>
              </a:rPr>
            </a:br>
            <a:r>
              <a:rPr lang="en-US" sz="2000" dirty="0">
                <a:latin typeface="Menlo Regular"/>
                <a:cs typeface="Menlo Regular"/>
              </a:rPr>
              <a:t>    </a:t>
            </a:r>
            <a:r>
              <a:rPr lang="en-US" sz="2000" b="1" dirty="0" smtClean="0">
                <a:latin typeface="Menlo Regular"/>
                <a:cs typeface="Menlo Regular"/>
              </a:rPr>
              <a:t>'</a:t>
            </a:r>
            <a:r>
              <a:rPr lang="en-US" sz="2000" b="1" dirty="0">
                <a:latin typeface="Menlo Regular"/>
                <a:cs typeface="Menlo Regular"/>
              </a:rPr>
              <a:t>id'</a:t>
            </a:r>
            <a:r>
              <a:rPr lang="en-US" sz="2000" dirty="0">
                <a:latin typeface="Menlo Regular"/>
                <a:cs typeface="Menlo Regular"/>
              </a:rPr>
              <a:t>: </a:t>
            </a:r>
            <a:r>
              <a:rPr lang="en-US" sz="2000" dirty="0" err="1">
                <a:latin typeface="Menlo Regular"/>
                <a:cs typeface="Menlo Regular"/>
              </a:rPr>
              <a:t>player.key.id</a:t>
            </a:r>
            <a:r>
              <a:rPr lang="en-US" sz="2000" dirty="0">
                <a:latin typeface="Menlo Regular"/>
                <a:cs typeface="Menlo Regular"/>
              </a:rPr>
              <a:t>() </a:t>
            </a:r>
            <a:r>
              <a:rPr lang="en-US" sz="2000" b="1" dirty="0">
                <a:latin typeface="Menlo Regular"/>
                <a:cs typeface="Menlo Regular"/>
              </a:rPr>
              <a:t>if </a:t>
            </a:r>
            <a:r>
              <a:rPr lang="en-US" sz="2000" dirty="0" err="1">
                <a:latin typeface="Menlo Regular"/>
                <a:cs typeface="Menlo Regular"/>
              </a:rPr>
              <a:t>player.key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b="1" dirty="0">
                <a:latin typeface="Menlo Regular"/>
                <a:cs typeface="Menlo Regular"/>
              </a:rPr>
              <a:t>else </a:t>
            </a:r>
            <a:r>
              <a:rPr lang="en-US" sz="2000" dirty="0">
                <a:latin typeface="Menlo Regular"/>
                <a:cs typeface="Menlo Regular"/>
              </a:rPr>
              <a:t>None,</a:t>
            </a:r>
            <a:br>
              <a:rPr lang="en-US" sz="2000" dirty="0">
                <a:latin typeface="Menlo Regular"/>
                <a:cs typeface="Menlo Regular"/>
              </a:rPr>
            </a:br>
            <a:r>
              <a:rPr lang="en-US" sz="2000" dirty="0">
                <a:latin typeface="Menlo Regular"/>
                <a:cs typeface="Menlo Regular"/>
              </a:rPr>
              <a:t>    </a:t>
            </a:r>
            <a:r>
              <a:rPr lang="en-US" sz="2000" b="1" dirty="0" smtClean="0">
                <a:latin typeface="Menlo Regular"/>
                <a:cs typeface="Menlo Regular"/>
              </a:rPr>
              <a:t>'</a:t>
            </a:r>
            <a:r>
              <a:rPr lang="en-US" sz="2000" b="1" dirty="0">
                <a:latin typeface="Menlo Regular"/>
                <a:cs typeface="Menlo Regular"/>
              </a:rPr>
              <a:t>name'</a:t>
            </a:r>
            <a:r>
              <a:rPr lang="en-US" sz="2000" dirty="0">
                <a:latin typeface="Menlo Regular"/>
                <a:cs typeface="Menlo Regular"/>
              </a:rPr>
              <a:t>: </a:t>
            </a:r>
            <a:r>
              <a:rPr lang="en-US" sz="2000" dirty="0" err="1">
                <a:latin typeface="Menlo Regular"/>
                <a:cs typeface="Menlo Regular"/>
              </a:rPr>
              <a:t>player.name</a:t>
            </a:r>
            <a:r>
              <a:rPr lang="en-US" sz="2000" dirty="0">
                <a:latin typeface="Menlo Regular"/>
                <a:cs typeface="Menlo Regular"/>
              </a:rPr>
              <a:t>,</a:t>
            </a:r>
            <a:br>
              <a:rPr lang="en-US" sz="2000" dirty="0">
                <a:latin typeface="Menlo Regular"/>
                <a:cs typeface="Menlo Regular"/>
              </a:rPr>
            </a:br>
            <a:r>
              <a:rPr lang="en-US" sz="2000" dirty="0">
                <a:latin typeface="Menlo Regular"/>
                <a:cs typeface="Menlo Regular"/>
              </a:rPr>
              <a:t>    </a:t>
            </a:r>
            <a:r>
              <a:rPr lang="en-US" sz="2000" b="1" dirty="0" smtClean="0">
                <a:latin typeface="Menlo Regular"/>
                <a:cs typeface="Menlo Regular"/>
              </a:rPr>
              <a:t>'</a:t>
            </a:r>
            <a:r>
              <a:rPr lang="en-US" sz="2000" b="1" dirty="0">
                <a:latin typeface="Menlo Regular"/>
                <a:cs typeface="Menlo Regular"/>
              </a:rPr>
              <a:t>position'</a:t>
            </a:r>
            <a:r>
              <a:rPr lang="en-US" sz="2000" dirty="0">
                <a:latin typeface="Menlo Regular"/>
                <a:cs typeface="Menlo Regular"/>
              </a:rPr>
              <a:t>: </a:t>
            </a:r>
            <a:r>
              <a:rPr lang="en-US" sz="2000" dirty="0" err="1">
                <a:latin typeface="Menlo Regular"/>
                <a:cs typeface="Menlo Regular"/>
              </a:rPr>
              <a:t>player.position</a:t>
            </a:r>
            <a:r>
              <a:rPr lang="en-US" sz="2000" dirty="0">
                <a:latin typeface="Menlo Regular"/>
                <a:cs typeface="Menlo Regular"/>
              </a:rPr>
              <a:t>,</a:t>
            </a:r>
            <a:br>
              <a:rPr lang="en-US" sz="2000" dirty="0">
                <a:latin typeface="Menlo Regular"/>
                <a:cs typeface="Menlo Regular"/>
              </a:rPr>
            </a:b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  </a:t>
            </a:r>
            <a:r>
              <a:rPr lang="en-US" sz="2000" b="1" dirty="0" smtClean="0">
                <a:latin typeface="Menlo Regular"/>
                <a:cs typeface="Menlo Regular"/>
              </a:rPr>
              <a:t>'</a:t>
            </a:r>
            <a:r>
              <a:rPr lang="en-US" sz="2000" b="1" dirty="0" err="1">
                <a:latin typeface="Menlo Regular"/>
                <a:cs typeface="Menlo Regular"/>
              </a:rPr>
              <a:t>team_id</a:t>
            </a:r>
            <a:r>
              <a:rPr lang="en-US" sz="2000" b="1" dirty="0">
                <a:latin typeface="Menlo Regular"/>
                <a:cs typeface="Menlo Regular"/>
              </a:rPr>
              <a:t>'</a:t>
            </a:r>
            <a:r>
              <a:rPr lang="en-US" sz="2000" dirty="0">
                <a:latin typeface="Menlo Regular"/>
                <a:cs typeface="Menlo Regular"/>
              </a:rPr>
              <a:t>: </a:t>
            </a:r>
            <a:r>
              <a:rPr lang="en-US" sz="2000" dirty="0" err="1">
                <a:latin typeface="Menlo Regular"/>
                <a:cs typeface="Menlo Regular"/>
              </a:rPr>
              <a:t>player.team.id</a:t>
            </a:r>
            <a:r>
              <a:rPr lang="en-US" sz="2000" dirty="0">
                <a:latin typeface="Menlo Regular"/>
                <a:cs typeface="Menlo Regular"/>
              </a:rPr>
              <a:t>() </a:t>
            </a:r>
            <a:r>
              <a:rPr lang="en-US" sz="2000" b="1" dirty="0">
                <a:latin typeface="Menlo Regular"/>
                <a:cs typeface="Menlo Regular"/>
              </a:rPr>
              <a:t>if </a:t>
            </a:r>
            <a:r>
              <a:rPr lang="en-US" sz="2000" dirty="0" err="1">
                <a:latin typeface="Menlo Regular"/>
                <a:cs typeface="Menlo Regular"/>
              </a:rPr>
              <a:t>player.team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latin typeface="Menlo Regular"/>
                <a:cs typeface="Menlo Regular"/>
              </a:rPr>
              <a:t>                               else </a:t>
            </a:r>
            <a:r>
              <a:rPr lang="en-US" sz="2000" dirty="0">
                <a:latin typeface="Menlo Regular"/>
                <a:cs typeface="Menlo Regular"/>
              </a:rPr>
              <a:t>None</a:t>
            </a:r>
            <a:br>
              <a:rPr lang="en-US" sz="2000" dirty="0">
                <a:latin typeface="Menlo Regular"/>
                <a:cs typeface="Menlo Regular"/>
              </a:rPr>
            </a:br>
            <a:r>
              <a:rPr lang="en-US" sz="2000" dirty="0">
                <a:latin typeface="Menlo Regular"/>
                <a:cs typeface="Menlo Regular"/>
              </a:rPr>
              <a:t>    </a:t>
            </a:r>
            <a:r>
              <a:rPr lang="en-US" sz="20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# </a:t>
            </a:r>
            <a:r>
              <a:rPr lang="en-US" sz="1800" dirty="0" err="1" smtClean="0">
                <a:latin typeface="Menlo Regular"/>
                <a:cs typeface="Menlo Regular"/>
              </a:rPr>
              <a:t>json.dumps</a:t>
            </a:r>
            <a:r>
              <a:rPr lang="en-US" sz="1800" dirty="0">
                <a:latin typeface="Menlo Regular"/>
                <a:cs typeface="Menlo Regular"/>
              </a:rPr>
              <a:t>(</a:t>
            </a:r>
            <a:r>
              <a:rPr lang="en-US" sz="1800" dirty="0" err="1">
                <a:latin typeface="Menlo Regular"/>
                <a:cs typeface="Menlo Regular"/>
              </a:rPr>
              <a:t>main.player_to_dict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 </a:t>
            </a:r>
            <a:r>
              <a:rPr lang="en-US" sz="1800" dirty="0" smtClean="0">
                <a:latin typeface="Menlo Regular"/>
                <a:cs typeface="Menlo Regular"/>
              </a:rPr>
              <a:t>   </a:t>
            </a:r>
            <a:r>
              <a:rPr lang="en-US" sz="1800" dirty="0" err="1" smtClean="0">
                <a:latin typeface="Menlo Regular"/>
                <a:cs typeface="Menlo Regular"/>
              </a:rPr>
              <a:t>main.Player</a:t>
            </a:r>
            <a:r>
              <a:rPr lang="en-US" sz="1800" dirty="0">
                <a:latin typeface="Menlo Regular"/>
                <a:cs typeface="Menlo Regular"/>
              </a:rPr>
              <a:t>(name=</a:t>
            </a:r>
            <a:r>
              <a:rPr lang="en-US" sz="1800" b="1" dirty="0">
                <a:latin typeface="Menlo Regular"/>
                <a:cs typeface="Menlo Regular"/>
              </a:rPr>
              <a:t>"Kyle Rau"</a:t>
            </a:r>
            <a:r>
              <a:rPr lang="en-US" sz="1800" dirty="0">
                <a:latin typeface="Menlo Regular"/>
                <a:cs typeface="Menlo Regular"/>
              </a:rPr>
              <a:t>, position=</a:t>
            </a:r>
            <a:r>
              <a:rPr lang="en-US" sz="1800" b="1" dirty="0">
                <a:latin typeface="Menlo Regular"/>
                <a:cs typeface="Menlo Regular"/>
              </a:rPr>
              <a:t>"Forward"</a:t>
            </a:r>
            <a:r>
              <a:rPr lang="en-US" sz="1800" dirty="0">
                <a:latin typeface="Menlo Regular"/>
                <a:cs typeface="Menlo Regular"/>
              </a:rPr>
              <a:t>, </a:t>
            </a:r>
            <a:r>
              <a:rPr lang="en-US" sz="1800" dirty="0" smtClean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 </a:t>
            </a:r>
            <a:r>
              <a:rPr lang="en-US" sz="1800" dirty="0" smtClean="0">
                <a:latin typeface="Menlo Regular"/>
                <a:cs typeface="Menlo Regular"/>
              </a:rPr>
              <a:t>               team</a:t>
            </a:r>
            <a:r>
              <a:rPr lang="en-US" sz="1800" dirty="0">
                <a:latin typeface="Menlo Regular"/>
                <a:cs typeface="Menlo Regular"/>
              </a:rPr>
              <a:t>=</a:t>
            </a:r>
            <a:r>
              <a:rPr lang="en-US" sz="1800" dirty="0" err="1">
                <a:latin typeface="Menlo Regular"/>
                <a:cs typeface="Menlo Regular"/>
              </a:rPr>
              <a:t>t.key</a:t>
            </a:r>
            <a:r>
              <a:rPr lang="en-US" sz="1800" dirty="0">
                <a:latin typeface="Menlo Regular"/>
                <a:cs typeface="Menlo Regular"/>
              </a:rPr>
              <a:t>))</a:t>
            </a:r>
            <a:r>
              <a:rPr lang="en-US" sz="18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# =</a:t>
            </a:r>
            <a:r>
              <a:rPr lang="en-US" sz="1800" dirty="0">
                <a:latin typeface="Menlo Regular"/>
                <a:cs typeface="Menlo Regular"/>
              </a:rPr>
              <a:t>&gt; </a:t>
            </a:r>
            <a:r>
              <a:rPr lang="en-US" sz="1800" dirty="0" smtClean="0">
                <a:latin typeface="Menlo Regular"/>
                <a:cs typeface="Menlo Regular"/>
              </a:rPr>
              <a:t>{"</a:t>
            </a:r>
            <a:r>
              <a:rPr lang="en-US" sz="1800" dirty="0">
                <a:latin typeface="Menlo Regular"/>
                <a:cs typeface="Menlo Regular"/>
              </a:rPr>
              <a:t>position"</a:t>
            </a:r>
            <a:r>
              <a:rPr lang="en-US" sz="1800" dirty="0" smtClean="0">
                <a:latin typeface="Menlo Regular"/>
                <a:cs typeface="Menlo Regular"/>
              </a:rPr>
              <a:t>: </a:t>
            </a:r>
            <a:r>
              <a:rPr lang="en-US" sz="1800" dirty="0">
                <a:latin typeface="Menlo Regular"/>
                <a:cs typeface="Menlo Regular"/>
              </a:rPr>
              <a:t>"Forward", </a:t>
            </a:r>
            <a:r>
              <a:rPr lang="en-US" sz="1800" dirty="0" smtClean="0">
                <a:latin typeface="Menlo Regular"/>
                <a:cs typeface="Menlo Regular"/>
              </a:rPr>
              <a:t>"</a:t>
            </a:r>
            <a:r>
              <a:rPr lang="en-US" sz="1800" dirty="0" err="1">
                <a:latin typeface="Menlo Regular"/>
                <a:cs typeface="Menlo Regular"/>
              </a:rPr>
              <a:t>team_id</a:t>
            </a:r>
            <a:r>
              <a:rPr lang="en-US" sz="1800" dirty="0">
                <a:latin typeface="Menlo Regular"/>
                <a:cs typeface="Menlo Regular"/>
              </a:rPr>
              <a:t>": 1, </a:t>
            </a: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 </a:t>
            </a:r>
            <a:r>
              <a:rPr lang="en-US" sz="1800" dirty="0" smtClean="0">
                <a:latin typeface="Menlo Regular"/>
                <a:cs typeface="Menlo Regular"/>
              </a:rPr>
              <a:t>     "</a:t>
            </a:r>
            <a:r>
              <a:rPr lang="en-US" sz="1800" dirty="0">
                <a:latin typeface="Menlo Regular"/>
                <a:cs typeface="Menlo Regular"/>
              </a:rPr>
              <a:t>id": null, "name": "Kyle Rau"}</a:t>
            </a:r>
          </a:p>
        </p:txBody>
      </p:sp>
    </p:spTree>
    <p:extLst>
      <p:ext uri="{BB962C8B-B14F-4D97-AF65-F5344CB8AC3E}">
        <p14:creationId xmlns:p14="http://schemas.microsoft.com/office/powerpoint/2010/main" val="307787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Headers, Status, Write Response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77495"/>
            <a:ext cx="82296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nlo Regular"/>
                <a:cs typeface="Menlo Regular"/>
              </a:rPr>
              <a:t>class </a:t>
            </a:r>
            <a:r>
              <a:rPr lang="en-US" dirty="0" err="1">
                <a:latin typeface="Menlo Regular"/>
                <a:cs typeface="Menlo Regular"/>
              </a:rPr>
              <a:t>TeamHandler</a:t>
            </a:r>
            <a:r>
              <a:rPr lang="en-US" dirty="0">
                <a:latin typeface="Menlo Regular"/>
                <a:cs typeface="Menlo Regular"/>
              </a:rPr>
              <a:t>(webapp2.RequestHandler):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</a:t>
            </a:r>
            <a:r>
              <a:rPr lang="en-US" dirty="0" smtClean="0">
                <a:latin typeface="Menlo Regular"/>
                <a:cs typeface="Menlo Regular"/>
              </a:rPr>
              <a:t>…</a:t>
            </a:r>
          </a:p>
          <a:p>
            <a:r>
              <a:rPr lang="en-US" dirty="0" smtClean="0">
                <a:latin typeface="Menlo Regular"/>
                <a:cs typeface="Menlo Regular"/>
              </a:rPr>
              <a:t>  </a:t>
            </a:r>
            <a:r>
              <a:rPr lang="en-US" b="1" dirty="0" err="1" smtClean="0">
                <a:latin typeface="Menlo Regular"/>
                <a:cs typeface="Menlo Regular"/>
              </a:rPr>
              <a:t>def</a:t>
            </a:r>
            <a:r>
              <a:rPr lang="en-US" b="1" dirty="0" smtClean="0">
                <a:latin typeface="Menlo Regular"/>
                <a:cs typeface="Menlo Regular"/>
              </a:rPr>
              <a:t> </a:t>
            </a:r>
            <a:r>
              <a:rPr lang="en-US" dirty="0" err="1">
                <a:latin typeface="Menlo Regular"/>
                <a:cs typeface="Menlo Regular"/>
              </a:rPr>
              <a:t>create_team</a:t>
            </a:r>
            <a:r>
              <a:rPr lang="en-US" dirty="0">
                <a:latin typeface="Menlo Regular"/>
                <a:cs typeface="Menlo Regular"/>
              </a:rPr>
              <a:t>(self):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dirty="0" smtClean="0">
                <a:latin typeface="Menlo Regular"/>
                <a:cs typeface="Menlo Regular"/>
              </a:rPr>
              <a:t>team </a:t>
            </a:r>
            <a:r>
              <a:rPr lang="en-US" dirty="0">
                <a:latin typeface="Menlo Regular"/>
                <a:cs typeface="Menlo Regular"/>
              </a:rPr>
              <a:t>= None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b="1" dirty="0" smtClean="0">
                <a:latin typeface="Menlo Regular"/>
                <a:cs typeface="Menlo Regular"/>
              </a:rPr>
              <a:t>try</a:t>
            </a:r>
            <a:r>
              <a:rPr lang="en-US" dirty="0">
                <a:latin typeface="Menlo Regular"/>
                <a:cs typeface="Menlo Regular"/>
              </a:rPr>
              <a:t>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</a:t>
            </a:r>
            <a:r>
              <a:rPr lang="en-US" dirty="0" err="1" smtClean="0">
                <a:latin typeface="Menlo Regular"/>
                <a:cs typeface="Menlo Regular"/>
              </a:rPr>
              <a:t>team_dict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= </a:t>
            </a:r>
            <a:r>
              <a:rPr lang="en-US" dirty="0" err="1">
                <a:latin typeface="Menlo Regular"/>
                <a:cs typeface="Menlo Regular"/>
              </a:rPr>
              <a:t>json.loads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self.request.body</a:t>
            </a:r>
            <a:r>
              <a:rPr lang="en-US" dirty="0">
                <a:latin typeface="Menlo Regular"/>
                <a:cs typeface="Menlo Regular"/>
              </a:rPr>
              <a:t>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</a:t>
            </a:r>
            <a:r>
              <a:rPr lang="en-US" dirty="0" smtClean="0">
                <a:latin typeface="Menlo Regular"/>
                <a:cs typeface="Menlo Regular"/>
              </a:rPr>
              <a:t>team </a:t>
            </a:r>
            <a:r>
              <a:rPr lang="en-US" dirty="0">
                <a:latin typeface="Menlo Regular"/>
                <a:cs typeface="Menlo Regular"/>
              </a:rPr>
              <a:t>= </a:t>
            </a:r>
            <a:r>
              <a:rPr lang="en-US" dirty="0" err="1">
                <a:latin typeface="Menlo Regular"/>
                <a:cs typeface="Menlo Regular"/>
              </a:rPr>
              <a:t>dict_to_team_set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team_dict</a:t>
            </a:r>
            <a:r>
              <a:rPr lang="en-US" dirty="0">
                <a:latin typeface="Menlo Regular"/>
                <a:cs typeface="Menlo Regular"/>
              </a:rPr>
              <a:t>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</a:t>
            </a:r>
            <a:r>
              <a:rPr lang="en-US" dirty="0" err="1" smtClean="0">
                <a:latin typeface="Menlo Regular"/>
                <a:cs typeface="Menlo Regular"/>
              </a:rPr>
              <a:t>team.put</a:t>
            </a:r>
            <a:r>
              <a:rPr lang="en-US" dirty="0">
                <a:latin typeface="Menlo Regular"/>
                <a:cs typeface="Menlo Regular"/>
              </a:rPr>
              <a:t>()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b="1" dirty="0" smtClean="0">
                <a:latin typeface="Menlo Regular"/>
                <a:cs typeface="Menlo Regular"/>
              </a:rPr>
              <a:t>except</a:t>
            </a:r>
            <a:r>
              <a:rPr lang="en-US" dirty="0">
                <a:latin typeface="Menlo Regular"/>
                <a:cs typeface="Menlo Regular"/>
              </a:rPr>
              <a:t>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</a:t>
            </a:r>
            <a:r>
              <a:rPr lang="en-US" b="1" dirty="0" smtClean="0">
                <a:latin typeface="Menlo Regular"/>
                <a:cs typeface="Menlo Regular"/>
              </a:rPr>
              <a:t>raise </a:t>
            </a:r>
            <a:r>
              <a:rPr lang="en-US" dirty="0">
                <a:latin typeface="Menlo Regular"/>
                <a:cs typeface="Menlo Regular"/>
              </a:rPr>
              <a:t>webapp2.exc.HTTPBadRequest()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dirty="0" err="1" smtClean="0">
                <a:latin typeface="Menlo Regular"/>
                <a:cs typeface="Menlo Regular"/>
              </a:rPr>
              <a:t>self.response.headers</a:t>
            </a:r>
            <a:r>
              <a:rPr lang="en-US" dirty="0">
                <a:latin typeface="Menlo Regular"/>
                <a:cs typeface="Menlo Regular"/>
              </a:rPr>
              <a:t>[</a:t>
            </a:r>
            <a:r>
              <a:rPr lang="en-US" b="1" dirty="0">
                <a:latin typeface="Menlo Regular"/>
                <a:cs typeface="Menlo Regular"/>
              </a:rPr>
              <a:t>'Location'</a:t>
            </a:r>
            <a:r>
              <a:rPr lang="en-US" dirty="0">
                <a:latin typeface="Menlo Regular"/>
                <a:cs typeface="Menlo Regular"/>
              </a:rPr>
              <a:t>] </a:t>
            </a:r>
            <a:r>
              <a:rPr lang="en-US" dirty="0" smtClean="0">
                <a:latin typeface="Menlo Regular"/>
                <a:cs typeface="Menlo Regular"/>
              </a:rPr>
              <a:t>= webapp2</a:t>
            </a:r>
            <a:r>
              <a:rPr lang="en-US" dirty="0">
                <a:latin typeface="Menlo Regular"/>
                <a:cs typeface="Menlo Regular"/>
              </a:rPr>
              <a:t>.uri_for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</a:p>
          <a:p>
            <a:r>
              <a:rPr lang="en-US" b="1" dirty="0">
                <a:latin typeface="Menlo Regular"/>
                <a:cs typeface="Menlo Regular"/>
              </a:rPr>
              <a:t> </a:t>
            </a:r>
            <a:r>
              <a:rPr lang="en-US" b="1" dirty="0" smtClean="0">
                <a:latin typeface="Menlo Regular"/>
                <a:cs typeface="Menlo Regular"/>
              </a:rPr>
              <a:t>                  '</a:t>
            </a:r>
            <a:r>
              <a:rPr lang="en-US" b="1" dirty="0" err="1">
                <a:latin typeface="Menlo Regular"/>
                <a:cs typeface="Menlo Regular"/>
              </a:rPr>
              <a:t>get_team</a:t>
            </a:r>
            <a:r>
              <a:rPr lang="en-US" b="1" dirty="0">
                <a:latin typeface="Menlo Regular"/>
                <a:cs typeface="Menlo Regular"/>
              </a:rPr>
              <a:t>'</a:t>
            </a:r>
            <a:r>
              <a:rPr lang="en-US" dirty="0">
                <a:latin typeface="Menlo Regular"/>
                <a:cs typeface="Menlo Regular"/>
              </a:rPr>
              <a:t>, </a:t>
            </a:r>
            <a:r>
              <a:rPr lang="en-US" dirty="0" err="1" smtClean="0">
                <a:latin typeface="Menlo Regular"/>
                <a:cs typeface="Menlo Regular"/>
              </a:rPr>
              <a:t>team_id</a:t>
            </a:r>
            <a:r>
              <a:rPr lang="en-US" dirty="0">
                <a:latin typeface="Menlo Regular"/>
                <a:cs typeface="Menlo Regular"/>
              </a:rPr>
              <a:t>=</a:t>
            </a:r>
            <a:r>
              <a:rPr lang="en-US" dirty="0" err="1">
                <a:latin typeface="Menlo Regular"/>
                <a:cs typeface="Menlo Regular"/>
              </a:rPr>
              <a:t>team.key.urlsafe</a:t>
            </a:r>
            <a:r>
              <a:rPr lang="en-US" dirty="0">
                <a:latin typeface="Menlo Regular"/>
                <a:cs typeface="Menlo Regular"/>
              </a:rPr>
              <a:t>())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dirty="0" err="1" smtClean="0">
                <a:latin typeface="Menlo Regular"/>
                <a:cs typeface="Menlo Regular"/>
              </a:rPr>
              <a:t>self.response.status_int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= 201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dirty="0" err="1" smtClean="0">
                <a:latin typeface="Menlo Regular"/>
                <a:cs typeface="Menlo Regular"/>
              </a:rPr>
              <a:t>self.response.content_type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= </a:t>
            </a:r>
            <a:r>
              <a:rPr lang="en-US" b="1" dirty="0">
                <a:latin typeface="Menlo Regular"/>
                <a:cs typeface="Menlo Regular"/>
              </a:rPr>
              <a:t>'application/</a:t>
            </a:r>
            <a:r>
              <a:rPr lang="en-US" b="1" dirty="0" err="1">
                <a:latin typeface="Menlo Regular"/>
                <a:cs typeface="Menlo Regular"/>
              </a:rPr>
              <a:t>json</a:t>
            </a:r>
            <a:r>
              <a:rPr lang="en-US" b="1" dirty="0">
                <a:latin typeface="Menlo Regular"/>
                <a:cs typeface="Menlo Regular"/>
              </a:rPr>
              <a:t>'</a:t>
            </a:r>
            <a:br>
              <a:rPr lang="en-US" b="1" dirty="0">
                <a:latin typeface="Menlo Regular"/>
                <a:cs typeface="Menlo Regular"/>
              </a:rPr>
            </a:br>
            <a:r>
              <a:rPr lang="en-US" b="1" dirty="0">
                <a:latin typeface="Menlo Regular"/>
                <a:cs typeface="Menlo Regular"/>
              </a:rPr>
              <a:t>    </a:t>
            </a:r>
            <a:r>
              <a:rPr lang="en-US" dirty="0" err="1" smtClean="0">
                <a:latin typeface="Menlo Regular"/>
                <a:cs typeface="Menlo Regular"/>
              </a:rPr>
              <a:t>self.response.write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json.dumps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team_to_dict</a:t>
            </a:r>
            <a:r>
              <a:rPr lang="en-US" dirty="0">
                <a:latin typeface="Menlo Regular"/>
                <a:cs typeface="Menlo Regular"/>
              </a:rPr>
              <a:t>(team)))</a:t>
            </a:r>
          </a:p>
        </p:txBody>
      </p:sp>
    </p:spTree>
    <p:extLst>
      <p:ext uri="{BB962C8B-B14F-4D97-AF65-F5344CB8AC3E}">
        <p14:creationId xmlns:p14="http://schemas.microsoft.com/office/powerpoint/2010/main" val="54679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Endpoints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8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444"/>
            <a:ext cx="9144000" cy="42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Explorer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61" y="1270590"/>
            <a:ext cx="5429230" cy="47858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487" y="1791150"/>
            <a:ext cx="5899607" cy="520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1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Messages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79616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nlo Regular"/>
                <a:cs typeface="Menlo Regular"/>
              </a:rPr>
              <a:t>from </a:t>
            </a:r>
            <a:r>
              <a:rPr lang="en-US" dirty="0" err="1">
                <a:latin typeface="Menlo Regular"/>
                <a:cs typeface="Menlo Regular"/>
              </a:rPr>
              <a:t>protorpc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b="1" dirty="0">
                <a:latin typeface="Menlo Regular"/>
                <a:cs typeface="Menlo Regular"/>
              </a:rPr>
              <a:t>import </a:t>
            </a:r>
            <a:r>
              <a:rPr lang="en-US" dirty="0" smtClean="0">
                <a:latin typeface="Menlo Regular"/>
                <a:cs typeface="Menlo Regular"/>
              </a:rPr>
              <a:t>messages, </a:t>
            </a:r>
            <a:r>
              <a:rPr lang="en-US" dirty="0" err="1" smtClean="0">
                <a:latin typeface="Menlo Regular"/>
                <a:cs typeface="Menlo Regular"/>
              </a:rPr>
              <a:t>message_types</a:t>
            </a:r>
            <a:r>
              <a:rPr lang="en-US" dirty="0" smtClean="0">
                <a:latin typeface="Menlo Regular"/>
                <a:cs typeface="Menlo Regular"/>
              </a:rPr>
              <a:t>, remote</a:t>
            </a:r>
          </a:p>
          <a:p>
            <a:endParaRPr lang="en-US" b="1" dirty="0" smtClean="0">
              <a:latin typeface="Menlo Regular"/>
              <a:cs typeface="Menlo Regular"/>
            </a:endParaRPr>
          </a:p>
          <a:p>
            <a:r>
              <a:rPr lang="en-US" b="1" dirty="0" smtClean="0">
                <a:latin typeface="Menlo Regular"/>
                <a:cs typeface="Menlo Regular"/>
              </a:rPr>
              <a:t>class </a:t>
            </a:r>
            <a:r>
              <a:rPr lang="en-US" dirty="0" err="1">
                <a:latin typeface="Menlo Regular"/>
                <a:cs typeface="Menlo Regular"/>
              </a:rPr>
              <a:t>TeamMessage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messages.Message</a:t>
            </a:r>
            <a:r>
              <a:rPr lang="en-US" dirty="0">
                <a:latin typeface="Menlo Regular"/>
                <a:cs typeface="Menlo Regular"/>
              </a:rPr>
              <a:t>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id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(1)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name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(2)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colors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(3, repeated=True)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mascot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(4)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b="1" dirty="0">
                <a:latin typeface="Menlo Regular"/>
                <a:cs typeface="Menlo Regular"/>
              </a:rPr>
              <a:t>class </a:t>
            </a:r>
            <a:r>
              <a:rPr lang="en-US" dirty="0" err="1">
                <a:latin typeface="Menlo Regular"/>
                <a:cs typeface="Menlo Regular"/>
              </a:rPr>
              <a:t>PlayerMessage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messages.Message</a:t>
            </a:r>
            <a:r>
              <a:rPr lang="en-US" dirty="0">
                <a:latin typeface="Menlo Regular"/>
                <a:cs typeface="Menlo Regular"/>
              </a:rPr>
              <a:t>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id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(1)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name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(2)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position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(3)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dirty="0" err="1">
                <a:latin typeface="Menlo Regular"/>
                <a:cs typeface="Menlo Regular"/>
              </a:rPr>
              <a:t>team_id</a:t>
            </a:r>
            <a:r>
              <a:rPr lang="en-US" dirty="0">
                <a:latin typeface="Menlo Regular"/>
                <a:cs typeface="Menlo Regular"/>
              </a:rPr>
              <a:t>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4918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 Endpoints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41660"/>
            <a:ext cx="82296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 Regular"/>
                <a:cs typeface="Menlo Regular"/>
              </a:rPr>
              <a:t>@</a:t>
            </a:r>
            <a:r>
              <a:rPr lang="en-US" dirty="0" err="1">
                <a:latin typeface="Menlo Regular"/>
                <a:cs typeface="Menlo Regular"/>
              </a:rPr>
              <a:t>endpoints.api</a:t>
            </a:r>
            <a:r>
              <a:rPr lang="en-US" dirty="0">
                <a:latin typeface="Menlo Regular"/>
                <a:cs typeface="Menlo Regular"/>
              </a:rPr>
              <a:t>(name=</a:t>
            </a:r>
            <a:r>
              <a:rPr lang="en-US" b="1" dirty="0">
                <a:latin typeface="Menlo Regular"/>
                <a:cs typeface="Menlo Regular"/>
              </a:rPr>
              <a:t>'sports'</a:t>
            </a:r>
            <a:r>
              <a:rPr lang="en-US" dirty="0">
                <a:latin typeface="Menlo Regular"/>
                <a:cs typeface="Menlo Regular"/>
              </a:rPr>
              <a:t>,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       version=</a:t>
            </a:r>
            <a:r>
              <a:rPr lang="en-US" b="1" dirty="0">
                <a:latin typeface="Menlo Regular"/>
                <a:cs typeface="Menlo Regular"/>
              </a:rPr>
              <a:t>'v1'</a:t>
            </a:r>
            <a:r>
              <a:rPr lang="en-US" dirty="0">
                <a:latin typeface="Menlo Regular"/>
                <a:cs typeface="Menlo Regular"/>
              </a:rPr>
              <a:t>,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       description=</a:t>
            </a:r>
            <a:r>
              <a:rPr lang="en-US" b="1" dirty="0">
                <a:latin typeface="Menlo Regular"/>
                <a:cs typeface="Menlo Regular"/>
              </a:rPr>
              <a:t>'Sports API'</a:t>
            </a:r>
            <a:r>
              <a:rPr lang="en-US" dirty="0">
                <a:latin typeface="Menlo Regular"/>
                <a:cs typeface="Menlo Regular"/>
              </a:rPr>
              <a:t>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b="1" dirty="0">
                <a:latin typeface="Menlo Regular"/>
                <a:cs typeface="Menlo Regular"/>
              </a:rPr>
              <a:t>class </a:t>
            </a:r>
            <a:r>
              <a:rPr lang="en-US" dirty="0" err="1">
                <a:latin typeface="Menlo Regular"/>
                <a:cs typeface="Menlo Regular"/>
              </a:rPr>
              <a:t>SportsAPI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remote.Service</a:t>
            </a:r>
            <a:r>
              <a:rPr lang="en-US" dirty="0">
                <a:latin typeface="Menlo Regular"/>
                <a:cs typeface="Menlo Regular"/>
              </a:rPr>
              <a:t>):</a:t>
            </a:r>
            <a:br>
              <a:rPr lang="en-US" dirty="0">
                <a:latin typeface="Menlo Regular"/>
                <a:cs typeface="Menlo Regular"/>
              </a:rPr>
            </a:b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    </a:t>
            </a:r>
            <a:r>
              <a:rPr lang="en-US" dirty="0">
                <a:latin typeface="Menlo Regular"/>
                <a:cs typeface="Menlo Regular"/>
              </a:rPr>
              <a:t>@</a:t>
            </a:r>
            <a:r>
              <a:rPr lang="en-US" dirty="0" err="1">
                <a:latin typeface="Menlo Regular"/>
                <a:cs typeface="Menlo Regular"/>
              </a:rPr>
              <a:t>endpoints.method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message_types.VoidMessage</a:t>
            </a:r>
            <a:r>
              <a:rPr lang="en-US" dirty="0">
                <a:latin typeface="Menlo Regular"/>
                <a:cs typeface="Menlo Regular"/>
              </a:rPr>
              <a:t>,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              </a:t>
            </a:r>
            <a:r>
              <a:rPr lang="en-US" dirty="0" err="1">
                <a:latin typeface="Menlo Regular"/>
                <a:cs typeface="Menlo Regular"/>
              </a:rPr>
              <a:t>TeamsResponseMessage</a:t>
            </a:r>
            <a:r>
              <a:rPr lang="en-US" dirty="0">
                <a:latin typeface="Menlo Regular"/>
                <a:cs typeface="Menlo Regular"/>
              </a:rPr>
              <a:t>,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              name=</a:t>
            </a:r>
            <a:r>
              <a:rPr lang="en-US" b="1" dirty="0">
                <a:latin typeface="Menlo Regular"/>
                <a:cs typeface="Menlo Regular"/>
              </a:rPr>
              <a:t>'</a:t>
            </a:r>
            <a:r>
              <a:rPr lang="en-US" b="1" dirty="0" err="1">
                <a:latin typeface="Menlo Regular"/>
                <a:cs typeface="Menlo Regular"/>
              </a:rPr>
              <a:t>teamsList</a:t>
            </a:r>
            <a:r>
              <a:rPr lang="en-US" b="1" dirty="0">
                <a:latin typeface="Menlo Regular"/>
                <a:cs typeface="Menlo Regular"/>
              </a:rPr>
              <a:t>'</a:t>
            </a:r>
            <a:r>
              <a:rPr lang="en-US" dirty="0">
                <a:latin typeface="Menlo Regular"/>
                <a:cs typeface="Menlo Regular"/>
              </a:rPr>
              <a:t>,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              path=</a:t>
            </a:r>
            <a:r>
              <a:rPr lang="en-US" b="1" dirty="0">
                <a:latin typeface="Menlo Regular"/>
                <a:cs typeface="Menlo Regular"/>
              </a:rPr>
              <a:t>'teams'</a:t>
            </a:r>
            <a:r>
              <a:rPr lang="en-US" dirty="0">
                <a:latin typeface="Menlo Regular"/>
                <a:cs typeface="Menlo Regular"/>
              </a:rPr>
              <a:t>,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              </a:t>
            </a:r>
            <a:r>
              <a:rPr lang="en-US" dirty="0" err="1">
                <a:latin typeface="Menlo Regular"/>
                <a:cs typeface="Menlo Regular"/>
              </a:rPr>
              <a:t>http_method</a:t>
            </a:r>
            <a:r>
              <a:rPr lang="en-US" dirty="0">
                <a:latin typeface="Menlo Regular"/>
                <a:cs typeface="Menlo Regular"/>
              </a:rPr>
              <a:t>=</a:t>
            </a:r>
            <a:r>
              <a:rPr lang="en-US" b="1" dirty="0">
                <a:latin typeface="Menlo Regular"/>
                <a:cs typeface="Menlo Regular"/>
              </a:rPr>
              <a:t>'GET'</a:t>
            </a:r>
            <a:r>
              <a:rPr lang="en-US" dirty="0">
                <a:latin typeface="Menlo Regular"/>
                <a:cs typeface="Menlo Regular"/>
              </a:rPr>
              <a:t>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</a:t>
            </a:r>
            <a:r>
              <a:rPr lang="en-US" b="1" dirty="0" err="1">
                <a:latin typeface="Menlo Regular"/>
                <a:cs typeface="Menlo Regular"/>
              </a:rPr>
              <a:t>def</a:t>
            </a:r>
            <a:r>
              <a:rPr lang="en-US" b="1" dirty="0">
                <a:latin typeface="Menlo Regular"/>
                <a:cs typeface="Menlo Regular"/>
              </a:rPr>
              <a:t> </a:t>
            </a:r>
            <a:r>
              <a:rPr lang="en-US" dirty="0" err="1">
                <a:latin typeface="Menlo Regular"/>
                <a:cs typeface="Menlo Regular"/>
              </a:rPr>
              <a:t>get_teams</a:t>
            </a:r>
            <a:r>
              <a:rPr lang="en-US" dirty="0">
                <a:latin typeface="Menlo Regular"/>
                <a:cs typeface="Menlo Regular"/>
              </a:rPr>
              <a:t>(self, request):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        response = </a:t>
            </a:r>
            <a:r>
              <a:rPr lang="en-US" dirty="0" err="1">
                <a:solidFill>
                  <a:srgbClr val="7F7F7F"/>
                </a:solidFill>
                <a:latin typeface="Menlo Regular"/>
                <a:cs typeface="Menlo Regular"/>
              </a:rPr>
              <a:t>TeamsResponseMessage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()</a:t>
            </a:r>
            <a:b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        </a:t>
            </a:r>
            <a:r>
              <a:rPr lang="en-US" dirty="0" err="1">
                <a:solidFill>
                  <a:srgbClr val="7F7F7F"/>
                </a:solidFill>
                <a:latin typeface="Menlo Regular"/>
                <a:cs typeface="Menlo Regular"/>
              </a:rPr>
              <a:t>response.teams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 = []</a:t>
            </a:r>
            <a:b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/>
            </a:r>
            <a:b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        </a:t>
            </a:r>
            <a:r>
              <a:rPr lang="en-US" b="1" dirty="0">
                <a:solidFill>
                  <a:srgbClr val="7F7F7F"/>
                </a:solidFill>
                <a:latin typeface="Menlo Regular"/>
                <a:cs typeface="Menlo Regular"/>
              </a:rPr>
              <a:t>for 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team </a:t>
            </a:r>
            <a:r>
              <a:rPr lang="en-US" b="1" dirty="0">
                <a:solidFill>
                  <a:srgbClr val="7F7F7F"/>
                </a:solidFill>
                <a:latin typeface="Menlo Regular"/>
                <a:cs typeface="Menlo Regular"/>
              </a:rPr>
              <a:t>in </a:t>
            </a:r>
            <a:r>
              <a:rPr lang="en-US" dirty="0" err="1">
                <a:solidFill>
                  <a:srgbClr val="7F7F7F"/>
                </a:solidFill>
                <a:latin typeface="Menlo Regular"/>
                <a:cs typeface="Menlo Regular"/>
              </a:rPr>
              <a:t>Team.query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().</a:t>
            </a:r>
            <a:r>
              <a:rPr lang="en-US" dirty="0" err="1">
                <a:solidFill>
                  <a:srgbClr val="7F7F7F"/>
                </a:solidFill>
                <a:latin typeface="Menlo Regular"/>
                <a:cs typeface="Menlo Regular"/>
              </a:rPr>
              <a:t>iter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():</a:t>
            </a:r>
            <a:b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            </a:t>
            </a:r>
            <a:r>
              <a:rPr lang="en-US" dirty="0" err="1">
                <a:solidFill>
                  <a:srgbClr val="7F7F7F"/>
                </a:solidFill>
                <a:latin typeface="Menlo Regular"/>
                <a:cs typeface="Menlo Regular"/>
              </a:rPr>
              <a:t>response.teams.append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(</a:t>
            </a:r>
            <a:r>
              <a:rPr lang="en-US" dirty="0" err="1">
                <a:solidFill>
                  <a:srgbClr val="7F7F7F"/>
                </a:solidFill>
                <a:latin typeface="Menlo Regular"/>
                <a:cs typeface="Menlo Regular"/>
              </a:rPr>
              <a:t>team_to_msg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(team))</a:t>
            </a:r>
            <a:b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/>
            </a:r>
            <a:b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        </a:t>
            </a:r>
            <a:r>
              <a:rPr lang="en-US" b="1" dirty="0">
                <a:solidFill>
                  <a:srgbClr val="7F7F7F"/>
                </a:solidFill>
                <a:latin typeface="Menlo Regular"/>
                <a:cs typeface="Menlo Regular"/>
              </a:rPr>
              <a:t>return 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41086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Data Needs a Wrapper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34233"/>
            <a:ext cx="82296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 Regular"/>
                <a:cs typeface="Menlo Regular"/>
              </a:rPr>
              <a:t>TEAM_UPDATE = </a:t>
            </a:r>
            <a:r>
              <a:rPr lang="en-US" dirty="0" err="1">
                <a:latin typeface="Menlo Regular"/>
                <a:cs typeface="Menlo Regular"/>
              </a:rPr>
              <a:t>endpoints.ResourceContainer</a:t>
            </a:r>
            <a:r>
              <a:rPr lang="en-US" dirty="0">
                <a:latin typeface="Menlo Regular"/>
                <a:cs typeface="Menlo Regular"/>
              </a:rPr>
              <a:t>(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dirty="0" err="1">
                <a:latin typeface="Menlo Regular"/>
                <a:cs typeface="Menlo Regular"/>
              </a:rPr>
              <a:t>TeamMessage</a:t>
            </a:r>
            <a:r>
              <a:rPr lang="en-US" dirty="0">
                <a:latin typeface="Menlo Regular"/>
                <a:cs typeface="Menlo Regular"/>
              </a:rPr>
              <a:t>,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dirty="0" err="1">
                <a:latin typeface="Menlo Regular"/>
                <a:cs typeface="Menlo Regular"/>
              </a:rPr>
              <a:t>team_id</a:t>
            </a:r>
            <a:r>
              <a:rPr lang="en-US" dirty="0">
                <a:latin typeface="Menlo Regular"/>
                <a:cs typeface="Menlo Regular"/>
              </a:rPr>
              <a:t>=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(2, required=True)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endParaRPr lang="en-US" dirty="0">
              <a:latin typeface="Menlo Regular"/>
              <a:cs typeface="Menlo Regular"/>
            </a:endParaRPr>
          </a:p>
          <a:p>
            <a:r>
              <a:rPr lang="en-US" b="1" dirty="0">
                <a:latin typeface="Menlo Regular"/>
                <a:cs typeface="Menlo Regular"/>
              </a:rPr>
              <a:t>class </a:t>
            </a:r>
            <a:r>
              <a:rPr lang="en-US" dirty="0" err="1">
                <a:latin typeface="Menlo Regular"/>
                <a:cs typeface="Menlo Regular"/>
              </a:rPr>
              <a:t>SportsAPI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remote.Service</a:t>
            </a:r>
            <a:r>
              <a:rPr lang="en-US" dirty="0">
                <a:latin typeface="Menlo Regular"/>
                <a:cs typeface="Menlo Regular"/>
              </a:rPr>
              <a:t>)</a:t>
            </a:r>
            <a:r>
              <a:rPr lang="en-US" dirty="0" smtClean="0">
                <a:latin typeface="Menlo Regular"/>
                <a:cs typeface="Menlo Regular"/>
              </a:rPr>
              <a:t>:</a:t>
            </a: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@</a:t>
            </a:r>
            <a:r>
              <a:rPr lang="en-US" dirty="0" err="1">
                <a:latin typeface="Menlo Regular"/>
                <a:cs typeface="Menlo Regular"/>
              </a:rPr>
              <a:t>endpoints.method</a:t>
            </a:r>
            <a:r>
              <a:rPr lang="en-US" dirty="0">
                <a:latin typeface="Menlo Regular"/>
                <a:cs typeface="Menlo Regular"/>
              </a:rPr>
              <a:t>(TEAM_UPDATE,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              </a:t>
            </a:r>
            <a:r>
              <a:rPr lang="en-US" dirty="0" err="1">
                <a:latin typeface="Menlo Regular"/>
                <a:cs typeface="Menlo Regular"/>
              </a:rPr>
              <a:t>TeamMessage</a:t>
            </a:r>
            <a:r>
              <a:rPr lang="en-US" dirty="0">
                <a:latin typeface="Menlo Regular"/>
                <a:cs typeface="Menlo Regular"/>
              </a:rPr>
              <a:t>,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              name=</a:t>
            </a:r>
            <a:r>
              <a:rPr lang="en-US" b="1" dirty="0">
                <a:latin typeface="Menlo Regular"/>
                <a:cs typeface="Menlo Regular"/>
              </a:rPr>
              <a:t>'</a:t>
            </a:r>
            <a:r>
              <a:rPr lang="en-US" b="1" dirty="0" err="1">
                <a:latin typeface="Menlo Regular"/>
                <a:cs typeface="Menlo Regular"/>
              </a:rPr>
              <a:t>teamsSet</a:t>
            </a:r>
            <a:r>
              <a:rPr lang="en-US" b="1" dirty="0">
                <a:latin typeface="Menlo Regular"/>
                <a:cs typeface="Menlo Regular"/>
              </a:rPr>
              <a:t>'</a:t>
            </a:r>
            <a:r>
              <a:rPr lang="en-US" dirty="0">
                <a:latin typeface="Menlo Regular"/>
                <a:cs typeface="Menlo Regular"/>
              </a:rPr>
              <a:t>,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              path=</a:t>
            </a:r>
            <a:r>
              <a:rPr lang="en-US" b="1" dirty="0">
                <a:latin typeface="Menlo Regular"/>
                <a:cs typeface="Menlo Regular"/>
              </a:rPr>
              <a:t>'teams/{</a:t>
            </a:r>
            <a:r>
              <a:rPr lang="en-US" b="1" dirty="0" err="1">
                <a:latin typeface="Menlo Regular"/>
                <a:cs typeface="Menlo Regular"/>
              </a:rPr>
              <a:t>team_id</a:t>
            </a:r>
            <a:r>
              <a:rPr lang="en-US" b="1" dirty="0">
                <a:latin typeface="Menlo Regular"/>
                <a:cs typeface="Menlo Regular"/>
              </a:rPr>
              <a:t>}'</a:t>
            </a:r>
            <a:r>
              <a:rPr lang="en-US" dirty="0">
                <a:latin typeface="Menlo Regular"/>
                <a:cs typeface="Menlo Regular"/>
              </a:rPr>
              <a:t>,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              </a:t>
            </a:r>
            <a:r>
              <a:rPr lang="en-US" dirty="0" err="1">
                <a:latin typeface="Menlo Regular"/>
                <a:cs typeface="Menlo Regular"/>
              </a:rPr>
              <a:t>http_method</a:t>
            </a:r>
            <a:r>
              <a:rPr lang="en-US" dirty="0">
                <a:latin typeface="Menlo Regular"/>
                <a:cs typeface="Menlo Regular"/>
              </a:rPr>
              <a:t>=</a:t>
            </a:r>
            <a:r>
              <a:rPr lang="en-US" b="1" dirty="0">
                <a:latin typeface="Menlo Regular"/>
                <a:cs typeface="Menlo Regular"/>
              </a:rPr>
              <a:t>'PUT'</a:t>
            </a:r>
            <a:r>
              <a:rPr lang="en-US" dirty="0">
                <a:latin typeface="Menlo Regular"/>
                <a:cs typeface="Menlo Regular"/>
              </a:rPr>
              <a:t>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b="1" dirty="0" err="1">
                <a:latin typeface="Menlo Regular"/>
                <a:cs typeface="Menlo Regular"/>
              </a:rPr>
              <a:t>def</a:t>
            </a:r>
            <a:r>
              <a:rPr lang="en-US" b="1" dirty="0">
                <a:latin typeface="Menlo Regular"/>
                <a:cs typeface="Menlo Regular"/>
              </a:rPr>
              <a:t> </a:t>
            </a:r>
            <a:r>
              <a:rPr lang="en-US" dirty="0" err="1">
                <a:latin typeface="Menlo Regular"/>
                <a:cs typeface="Menlo Regular"/>
              </a:rPr>
              <a:t>set_team</a:t>
            </a:r>
            <a:r>
              <a:rPr lang="en-US" dirty="0">
                <a:latin typeface="Menlo Regular"/>
                <a:cs typeface="Menlo Regular"/>
              </a:rPr>
              <a:t>(self, request):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        team = get_team_or_404(</a:t>
            </a:r>
            <a:r>
              <a:rPr lang="en-US" dirty="0" err="1">
                <a:solidFill>
                  <a:srgbClr val="7F7F7F"/>
                </a:solidFill>
                <a:latin typeface="Menlo Regular"/>
                <a:cs typeface="Menlo Regular"/>
              </a:rPr>
              <a:t>request.team_id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)</a:t>
            </a:r>
            <a:b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        team = </a:t>
            </a:r>
            <a:r>
              <a:rPr lang="en-US" dirty="0" err="1">
                <a:solidFill>
                  <a:srgbClr val="7F7F7F"/>
                </a:solidFill>
                <a:latin typeface="Menlo Regular"/>
                <a:cs typeface="Menlo Regular"/>
              </a:rPr>
              <a:t>msg_to_team_set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(request, team=team)</a:t>
            </a:r>
            <a:b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        </a:t>
            </a:r>
            <a:r>
              <a:rPr lang="en-US" dirty="0" err="1">
                <a:solidFill>
                  <a:srgbClr val="7F7F7F"/>
                </a:solidFill>
                <a:latin typeface="Menlo Regular"/>
                <a:cs typeface="Menlo Regular"/>
              </a:rPr>
              <a:t>team.put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()</a:t>
            </a:r>
            <a:b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/>
            </a:r>
            <a:b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        </a:t>
            </a:r>
            <a:r>
              <a:rPr lang="en-US" b="1" dirty="0">
                <a:solidFill>
                  <a:srgbClr val="7F7F7F"/>
                </a:solidFill>
                <a:latin typeface="Menlo Regular"/>
                <a:cs typeface="Menlo Regular"/>
              </a:rPr>
              <a:t>return </a:t>
            </a:r>
            <a:r>
              <a:rPr lang="en-US" dirty="0" err="1">
                <a:solidFill>
                  <a:srgbClr val="7F7F7F"/>
                </a:solidFill>
                <a:latin typeface="Menlo Regular"/>
                <a:cs typeface="Menlo Regular"/>
              </a:rPr>
              <a:t>team_to_msg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(team)</a:t>
            </a:r>
          </a:p>
        </p:txBody>
      </p:sp>
    </p:spTree>
    <p:extLst>
      <p:ext uri="{BB962C8B-B14F-4D97-AF65-F5344CB8AC3E}">
        <p14:creationId xmlns:p14="http://schemas.microsoft.com/office/powerpoint/2010/main" val="272368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 Not Possible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1975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Menlo Regular"/>
                <a:cs typeface="Menlo Regular"/>
              </a:rPr>
              <a:t>def</a:t>
            </a:r>
            <a:r>
              <a:rPr lang="en-US" b="1" dirty="0">
                <a:latin typeface="Menlo Regular"/>
                <a:cs typeface="Menlo Regular"/>
              </a:rPr>
              <a:t> </a:t>
            </a:r>
            <a:r>
              <a:rPr lang="en-US" dirty="0" err="1">
                <a:latin typeface="Menlo Regular"/>
                <a:cs typeface="Menlo Regular"/>
              </a:rPr>
              <a:t>msg_to_player_update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msg</a:t>
            </a:r>
            <a:r>
              <a:rPr lang="en-US" dirty="0">
                <a:latin typeface="Menlo Regular"/>
                <a:cs typeface="Menlo Regular"/>
              </a:rPr>
              <a:t>, player=None):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player = player </a:t>
            </a:r>
            <a:r>
              <a:rPr lang="en-US" b="1" dirty="0">
                <a:latin typeface="Menlo Regular"/>
                <a:cs typeface="Menlo Regular"/>
              </a:rPr>
              <a:t>or </a:t>
            </a:r>
            <a:r>
              <a:rPr lang="en-US" dirty="0">
                <a:latin typeface="Menlo Regular"/>
                <a:cs typeface="Menlo Regular"/>
              </a:rPr>
              <a:t>Player()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b="1" dirty="0">
                <a:latin typeface="Menlo Regular"/>
                <a:cs typeface="Menlo Regular"/>
              </a:rPr>
              <a:t>if </a:t>
            </a:r>
            <a:r>
              <a:rPr lang="en-US" dirty="0" err="1">
                <a:latin typeface="Menlo Regular"/>
                <a:cs typeface="Menlo Regular"/>
              </a:rPr>
              <a:t>msg.name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b="1" dirty="0">
                <a:latin typeface="Menlo Regular"/>
                <a:cs typeface="Menlo Regular"/>
              </a:rPr>
              <a:t>is not </a:t>
            </a:r>
            <a:r>
              <a:rPr lang="en-US" dirty="0">
                <a:latin typeface="Menlo Regular"/>
                <a:cs typeface="Menlo Regular"/>
              </a:rPr>
              <a:t>None: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</a:t>
            </a:r>
            <a:r>
              <a:rPr lang="en-US" dirty="0" err="1">
                <a:latin typeface="Menlo Regular"/>
                <a:cs typeface="Menlo Regular"/>
              </a:rPr>
              <a:t>player.name</a:t>
            </a:r>
            <a:r>
              <a:rPr lang="en-US" dirty="0">
                <a:latin typeface="Menlo Regular"/>
                <a:cs typeface="Menlo Regular"/>
              </a:rPr>
              <a:t> = </a:t>
            </a:r>
            <a:r>
              <a:rPr lang="en-US" dirty="0" err="1">
                <a:latin typeface="Menlo Regular"/>
                <a:cs typeface="Menlo Regular"/>
              </a:rPr>
              <a:t>msg.name</a:t>
            </a: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b="1" dirty="0">
                <a:latin typeface="Menlo Regular"/>
                <a:cs typeface="Menlo Regular"/>
              </a:rPr>
              <a:t>if </a:t>
            </a:r>
            <a:r>
              <a:rPr lang="en-US" dirty="0" err="1">
                <a:latin typeface="Menlo Regular"/>
                <a:cs typeface="Menlo Regular"/>
              </a:rPr>
              <a:t>msg.position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b="1" dirty="0">
                <a:latin typeface="Menlo Regular"/>
                <a:cs typeface="Menlo Regular"/>
              </a:rPr>
              <a:t>is not </a:t>
            </a:r>
            <a:r>
              <a:rPr lang="en-US" dirty="0">
                <a:latin typeface="Menlo Regular"/>
                <a:cs typeface="Menlo Regular"/>
              </a:rPr>
              <a:t>None: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</a:t>
            </a:r>
            <a:r>
              <a:rPr lang="en-US" dirty="0" err="1">
                <a:latin typeface="Menlo Regular"/>
                <a:cs typeface="Menlo Regular"/>
              </a:rPr>
              <a:t>player.position</a:t>
            </a:r>
            <a:r>
              <a:rPr lang="en-US" dirty="0">
                <a:latin typeface="Menlo Regular"/>
                <a:cs typeface="Menlo Regular"/>
              </a:rPr>
              <a:t> = </a:t>
            </a:r>
            <a:r>
              <a:rPr lang="en-US" dirty="0" err="1">
                <a:latin typeface="Menlo Regular"/>
                <a:cs typeface="Menlo Regular"/>
              </a:rPr>
              <a:t>msg.position</a:t>
            </a: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b="1" dirty="0">
                <a:latin typeface="Menlo Regular"/>
                <a:cs typeface="Menlo Regular"/>
              </a:rPr>
              <a:t>if </a:t>
            </a:r>
            <a:r>
              <a:rPr lang="en-US" dirty="0" err="1">
                <a:latin typeface="Menlo Regular"/>
                <a:cs typeface="Menlo Regular"/>
              </a:rPr>
              <a:t>msg.team_id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b="1" dirty="0">
                <a:latin typeface="Menlo Regular"/>
                <a:cs typeface="Menlo Regular"/>
              </a:rPr>
              <a:t>is not </a:t>
            </a:r>
            <a:r>
              <a:rPr lang="en-US" dirty="0">
                <a:latin typeface="Menlo Regular"/>
                <a:cs typeface="Menlo Regular"/>
              </a:rPr>
              <a:t>None: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</a:t>
            </a:r>
            <a:r>
              <a:rPr lang="en-US" dirty="0" err="1">
                <a:latin typeface="Menlo Regular"/>
                <a:cs typeface="Menlo Regular"/>
              </a:rPr>
              <a:t>team_id</a:t>
            </a:r>
            <a:r>
              <a:rPr lang="en-US" dirty="0">
                <a:latin typeface="Menlo Regular"/>
                <a:cs typeface="Menlo Regular"/>
              </a:rPr>
              <a:t> = </a:t>
            </a:r>
            <a:r>
              <a:rPr lang="en-US" dirty="0" err="1">
                <a:latin typeface="Menlo Regular"/>
                <a:cs typeface="Menlo Regular"/>
              </a:rPr>
              <a:t>msg.team_id</a:t>
            </a: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</a:t>
            </a:r>
            <a:r>
              <a:rPr lang="en-US" dirty="0" err="1">
                <a:latin typeface="Menlo Regular"/>
                <a:cs typeface="Menlo Regular"/>
              </a:rPr>
              <a:t>player.team</a:t>
            </a:r>
            <a:r>
              <a:rPr lang="en-US" dirty="0">
                <a:latin typeface="Menlo Regular"/>
                <a:cs typeface="Menlo Regular"/>
              </a:rPr>
              <a:t> = </a:t>
            </a:r>
            <a:r>
              <a:rPr lang="en-US" dirty="0" err="1">
                <a:latin typeface="Menlo Regular"/>
                <a:cs typeface="Menlo Regular"/>
              </a:rPr>
              <a:t>ndb.Key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urlsafe</a:t>
            </a:r>
            <a:r>
              <a:rPr lang="en-US" dirty="0">
                <a:latin typeface="Menlo Regular"/>
                <a:cs typeface="Menlo Regular"/>
              </a:rPr>
              <a:t>=</a:t>
            </a:r>
            <a:r>
              <a:rPr lang="en-US" dirty="0" err="1">
                <a:latin typeface="Menlo Regular"/>
                <a:cs typeface="Menlo Regular"/>
              </a:rPr>
              <a:t>team_id</a:t>
            </a:r>
            <a:r>
              <a:rPr lang="en-US" dirty="0">
                <a:latin typeface="Menlo Regular"/>
                <a:cs typeface="Menlo Regular"/>
              </a:rPr>
              <a:t>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b="1" dirty="0">
                <a:latin typeface="Menlo Regular"/>
                <a:cs typeface="Menlo Regular"/>
              </a:rPr>
              <a:t>return </a:t>
            </a:r>
            <a:r>
              <a:rPr lang="en-US" dirty="0">
                <a:latin typeface="Menlo Regular"/>
                <a:cs typeface="Menlo Regular"/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269978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2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 txBox="1">
            <a:spLocks/>
          </p:cNvSpPr>
          <p:nvPr/>
        </p:nvSpPr>
        <p:spPr>
          <a:xfrm>
            <a:off x="334818" y="3236191"/>
            <a:ext cx="8474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/>
                </a:solidFill>
              </a:rPr>
              <a:t>http://</a:t>
            </a:r>
            <a:r>
              <a:rPr lang="en-US" sz="3600" dirty="0" err="1" smtClean="0">
                <a:solidFill>
                  <a:schemeClr val="tx1"/>
                </a:solidFill>
              </a:rPr>
              <a:t>documents.morlok.net</a:t>
            </a:r>
            <a:r>
              <a:rPr lang="en-US" sz="3600" dirty="0" smtClean="0">
                <a:solidFill>
                  <a:schemeClr val="tx1"/>
                </a:solidFill>
              </a:rPr>
              <a:t>/devfest-2015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00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ProtoPy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good, but need to be simplified</a:t>
            </a:r>
          </a:p>
          <a:p>
            <a:r>
              <a:rPr lang="en-US" dirty="0" smtClean="0"/>
              <a:t>Fully support PATCH</a:t>
            </a:r>
          </a:p>
          <a:p>
            <a:r>
              <a:rPr lang="en-US" dirty="0" smtClean="0"/>
              <a:t>Maintain control of HTTP</a:t>
            </a:r>
          </a:p>
          <a:p>
            <a:r>
              <a:rPr lang="en-US" dirty="0" smtClean="0"/>
              <a:t>Control URL structure</a:t>
            </a:r>
          </a:p>
          <a:p>
            <a:r>
              <a:rPr lang="en-US" dirty="0" smtClean="0"/>
              <a:t>Support for unstructured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9684" y="1938422"/>
            <a:ext cx="68553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enlo Regular"/>
                <a:cs typeface="Menlo Regular"/>
              </a:rPr>
              <a:t>class </a:t>
            </a:r>
            <a:r>
              <a:rPr lang="en-US" dirty="0" err="1">
                <a:latin typeface="Menlo Regular"/>
                <a:cs typeface="Menlo Regular"/>
              </a:rPr>
              <a:t>TeamMessage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messages.Message</a:t>
            </a:r>
            <a:r>
              <a:rPr lang="en-US" dirty="0">
                <a:latin typeface="Menlo Regular"/>
                <a:cs typeface="Menlo Regular"/>
              </a:rPr>
              <a:t>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id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name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colors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(repeated=True)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mascot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b="1" dirty="0">
                <a:latin typeface="Menlo Regular"/>
                <a:cs typeface="Menlo Regular"/>
              </a:rPr>
              <a:t>class </a:t>
            </a:r>
            <a:r>
              <a:rPr lang="en-US" dirty="0" err="1">
                <a:latin typeface="Menlo Regular"/>
                <a:cs typeface="Menlo Regular"/>
              </a:rPr>
              <a:t>PlayerMessage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err="1">
                <a:latin typeface="Menlo Regular"/>
                <a:cs typeface="Menlo Regular"/>
              </a:rPr>
              <a:t>messages.Message</a:t>
            </a:r>
            <a:r>
              <a:rPr lang="en-US" dirty="0">
                <a:latin typeface="Menlo Regular"/>
                <a:cs typeface="Menlo Regular"/>
              </a:rPr>
              <a:t>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id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name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position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dirty="0" err="1">
                <a:latin typeface="Menlo Regular"/>
                <a:cs typeface="Menlo Regular"/>
              </a:rPr>
              <a:t>team_id</a:t>
            </a:r>
            <a:r>
              <a:rPr lang="en-US" dirty="0">
                <a:latin typeface="Menlo Regular"/>
                <a:cs typeface="Menlo Regular"/>
              </a:rPr>
              <a:t> = </a:t>
            </a:r>
            <a:r>
              <a:rPr lang="en-US" dirty="0" err="1">
                <a:latin typeface="Menlo Regular"/>
                <a:cs typeface="Menlo Regular"/>
              </a:rPr>
              <a:t>messages.StringField</a:t>
            </a:r>
            <a:r>
              <a:rPr lang="en-US" dirty="0">
                <a:latin typeface="Menlo Regular"/>
                <a:cs typeface="Menlo Regula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939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 Endpoints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381665"/>
            <a:ext cx="82296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7F7F"/>
                </a:solidFill>
                <a:latin typeface="Menlo Regular"/>
                <a:cs typeface="Menlo Regular"/>
              </a:rPr>
              <a:t>class </a:t>
            </a:r>
            <a:r>
              <a:rPr lang="en-US" dirty="0" err="1">
                <a:solidFill>
                  <a:srgbClr val="7F7F7F"/>
                </a:solidFill>
                <a:latin typeface="Menlo Regular"/>
                <a:cs typeface="Menlo Regular"/>
              </a:rPr>
              <a:t>PlayerHandler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(webapp2.RequestHandler):</a:t>
            </a:r>
            <a:b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@</a:t>
            </a:r>
            <a:r>
              <a:rPr lang="en-US" dirty="0" err="1">
                <a:latin typeface="Menlo Regular"/>
                <a:cs typeface="Menlo Regular"/>
              </a:rPr>
              <a:t>protopy.endpoint</a:t>
            </a: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@</a:t>
            </a:r>
            <a:r>
              <a:rPr lang="en-US" dirty="0" err="1">
                <a:latin typeface="Menlo Regular"/>
                <a:cs typeface="Menlo Regular"/>
              </a:rPr>
              <a:t>protopy.query.string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b="1" dirty="0">
                <a:latin typeface="Menlo Regular"/>
                <a:cs typeface="Menlo Regular"/>
              </a:rPr>
              <a:t>'position'</a:t>
            </a:r>
            <a:r>
              <a:rPr lang="en-US" dirty="0">
                <a:latin typeface="Menlo Regular"/>
                <a:cs typeface="Menlo Regular"/>
              </a:rPr>
              <a:t>)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</a:t>
            </a:r>
            <a:r>
              <a:rPr lang="en-US" b="1" dirty="0" err="1">
                <a:latin typeface="Menlo Regular"/>
                <a:cs typeface="Menlo Regular"/>
              </a:rPr>
              <a:t>def</a:t>
            </a:r>
            <a:r>
              <a:rPr lang="en-US" b="1" dirty="0">
                <a:latin typeface="Menlo Regular"/>
                <a:cs typeface="Menlo Regular"/>
              </a:rPr>
              <a:t> </a:t>
            </a:r>
            <a:r>
              <a:rPr lang="en-US" dirty="0" err="1">
                <a:latin typeface="Menlo Regular"/>
                <a:cs typeface="Menlo Regular"/>
              </a:rPr>
              <a:t>get_players</a:t>
            </a:r>
            <a:r>
              <a:rPr lang="en-US" dirty="0">
                <a:latin typeface="Menlo Regular"/>
                <a:cs typeface="Menlo Regular"/>
              </a:rPr>
              <a:t>(self, </a:t>
            </a:r>
            <a:r>
              <a:rPr lang="en-US" dirty="0" err="1">
                <a:latin typeface="Menlo Regular"/>
                <a:cs typeface="Menlo Regular"/>
              </a:rPr>
              <a:t>team_id</a:t>
            </a:r>
            <a:r>
              <a:rPr lang="en-US" dirty="0">
                <a:latin typeface="Menlo Regular"/>
                <a:cs typeface="Menlo Regular"/>
              </a:rPr>
              <a:t>, position):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_ = get_team_or_404(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team_id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response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PlayersResponseMessage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()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response.players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= []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q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Player.query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Player.team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==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Menlo Regular"/>
              <a:cs typeface="Menlo Regular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          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ndb.Key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urlsafe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=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team_id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))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if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position: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    q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q.filter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Player.position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== position)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for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player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in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q.iter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():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response.players.append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player_to_msg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(player))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return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response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84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HTTP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12183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class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PlayerHandler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(webapp2.RequestHandler):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protopy.endpoint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player_details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=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PlayerMessage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def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create_player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(self,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team_id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player_details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):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_ = get_team_or_404(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team_id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player_details.team_id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team_id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player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msg_to_player_set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player_details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player.put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()</a:t>
            </a: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/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 </a:t>
            </a:r>
            <a:r>
              <a:rPr lang="en-US" b="1" dirty="0">
                <a:latin typeface="Menlo Regular"/>
                <a:cs typeface="Menlo Regular"/>
              </a:rPr>
              <a:t>return </a:t>
            </a:r>
            <a:r>
              <a:rPr lang="en-US" dirty="0">
                <a:latin typeface="Menlo Regular"/>
                <a:cs typeface="Menlo Regular"/>
              </a:rPr>
              <a:t>201, </a:t>
            </a:r>
            <a:r>
              <a:rPr lang="en-US" dirty="0" err="1">
                <a:latin typeface="Menlo Regular"/>
                <a:cs typeface="Menlo Regular"/>
              </a:rPr>
              <a:t>player_to_msg</a:t>
            </a:r>
            <a:r>
              <a:rPr lang="en-US" dirty="0">
                <a:latin typeface="Menlo Regular"/>
                <a:cs typeface="Menlo Regular"/>
              </a:rPr>
              <a:t>(player), 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          {</a:t>
            </a:r>
            <a:r>
              <a:rPr lang="en-US" b="1" dirty="0">
                <a:latin typeface="Menlo Regular"/>
                <a:cs typeface="Menlo Regular"/>
              </a:rPr>
              <a:t>'Location'</a:t>
            </a:r>
            <a:r>
              <a:rPr lang="en-US" dirty="0">
                <a:latin typeface="Menlo Regular"/>
                <a:cs typeface="Menlo Regular"/>
              </a:rPr>
              <a:t>: webapp2.uri_for(</a:t>
            </a:r>
            <a:r>
              <a:rPr lang="en-US" b="1" dirty="0">
                <a:latin typeface="Menlo Regular"/>
                <a:cs typeface="Menlo Regular"/>
              </a:rPr>
              <a:t>'</a:t>
            </a:r>
            <a:r>
              <a:rPr lang="en-US" b="1" dirty="0" err="1">
                <a:latin typeface="Menlo Regular"/>
                <a:cs typeface="Menlo Regular"/>
              </a:rPr>
              <a:t>get_player</a:t>
            </a:r>
            <a:r>
              <a:rPr lang="en-US" b="1" dirty="0">
                <a:latin typeface="Menlo Regular"/>
                <a:cs typeface="Menlo Regular"/>
              </a:rPr>
              <a:t>'</a:t>
            </a:r>
            <a:r>
              <a:rPr lang="en-US" dirty="0">
                <a:latin typeface="Menlo Regular"/>
                <a:cs typeface="Menlo Regular"/>
              </a:rPr>
              <a:t>, </a:t>
            </a:r>
            <a:r>
              <a:rPr lang="en-US" dirty="0" smtClean="0">
                <a:latin typeface="Menlo Regular"/>
                <a:cs typeface="Menlo Regular"/>
              </a:rPr>
              <a:t>    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    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team_id</a:t>
            </a:r>
            <a:r>
              <a:rPr lang="en-US" dirty="0">
                <a:latin typeface="Menlo Regular"/>
                <a:cs typeface="Menlo Regular"/>
              </a:rPr>
              <a:t>=</a:t>
            </a:r>
            <a:r>
              <a:rPr lang="en-US" dirty="0" err="1">
                <a:latin typeface="Menlo Regular"/>
                <a:cs typeface="Menlo Regular"/>
              </a:rPr>
              <a:t>team_id</a:t>
            </a:r>
            <a:r>
              <a:rPr lang="en-US" dirty="0">
                <a:latin typeface="Menlo Regular"/>
                <a:cs typeface="Menlo Regular"/>
              </a:rPr>
              <a:t>, </a:t>
            </a:r>
            <a:r>
              <a:rPr lang="en-US" dirty="0" err="1">
                <a:latin typeface="Menlo Regular"/>
                <a:cs typeface="Menlo Regular"/>
              </a:rPr>
              <a:t>player_id</a:t>
            </a:r>
            <a:r>
              <a:rPr lang="en-US" dirty="0">
                <a:latin typeface="Menlo Regular"/>
                <a:cs typeface="Menlo Regular"/>
              </a:rPr>
              <a:t>=</a:t>
            </a:r>
            <a:r>
              <a:rPr lang="en-US" dirty="0" err="1">
                <a:latin typeface="Menlo Regular"/>
                <a:cs typeface="Menlo Regular"/>
              </a:rPr>
              <a:t>player.key.urlsafe</a:t>
            </a:r>
            <a:r>
              <a:rPr lang="en-US" dirty="0">
                <a:latin typeface="Menlo Regular"/>
                <a:cs typeface="Menlo Regular"/>
              </a:rPr>
              <a:t>())}</a:t>
            </a:r>
          </a:p>
        </p:txBody>
      </p:sp>
    </p:spTree>
    <p:extLst>
      <p:ext uri="{BB962C8B-B14F-4D97-AF65-F5344CB8AC3E}">
        <p14:creationId xmlns:p14="http://schemas.microsoft.com/office/powerpoint/2010/main" val="365697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07894" y="1684422"/>
            <a:ext cx="3128211" cy="10427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Handlers</a:t>
            </a:r>
          </a:p>
          <a:p>
            <a:pPr algn="ctr"/>
            <a:r>
              <a:rPr lang="en-US" sz="2000" dirty="0" smtClean="0"/>
              <a:t>HTTP Concerns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07894" y="3467769"/>
            <a:ext cx="3128211" cy="10427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Services</a:t>
            </a:r>
          </a:p>
          <a:p>
            <a:pPr algn="ctr"/>
            <a:r>
              <a:rPr lang="en-US" sz="2000" dirty="0" smtClean="0"/>
              <a:t>Business Logic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007894" y="5317958"/>
            <a:ext cx="3128211" cy="10427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Models</a:t>
            </a:r>
          </a:p>
          <a:p>
            <a:pPr algn="ctr"/>
            <a:r>
              <a:rPr lang="en-US" sz="2000" dirty="0" smtClean="0"/>
              <a:t>Persistence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>
            <a:off x="4572000" y="2727158"/>
            <a:ext cx="0" cy="7406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572000" y="4510505"/>
            <a:ext cx="0" cy="8074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3257" y="2905931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3257" y="4708176"/>
            <a:ext cx="88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</a:p>
        </p:txBody>
      </p:sp>
      <p:cxnSp>
        <p:nvCxnSpPr>
          <p:cNvPr id="14" name="Curved Connector 13"/>
          <p:cNvCxnSpPr>
            <a:stCxn id="4" idx="3"/>
          </p:cNvCxnSpPr>
          <p:nvPr/>
        </p:nvCxnSpPr>
        <p:spPr>
          <a:xfrm flipH="1" flipV="1">
            <a:off x="5922211" y="3467769"/>
            <a:ext cx="213894" cy="521368"/>
          </a:xfrm>
          <a:prstGeom prst="curvedConnector4">
            <a:avLst>
              <a:gd name="adj1" fmla="val -238125"/>
              <a:gd name="adj2" fmla="val 161282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04000" y="302624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Models,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IDs</a:t>
            </a:r>
          </a:p>
          <a:p>
            <a:r>
              <a:rPr lang="en-US" dirty="0" smtClean="0"/>
              <a:t>RPC methods off of resources when it makes more sense</a:t>
            </a:r>
          </a:p>
          <a:p>
            <a:r>
              <a:rPr lang="en-US" dirty="0" smtClean="0"/>
              <a:t>Think hard before using nested resources</a:t>
            </a:r>
          </a:p>
          <a:p>
            <a:r>
              <a:rPr lang="en-US" dirty="0" smtClean="0"/>
              <a:t>Prefer PATCH to 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4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3530068" y="2190202"/>
            <a:ext cx="2090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@</a:t>
            </a:r>
            <a:r>
              <a:rPr lang="en-US" sz="3600" dirty="0" err="1" smtClean="0"/>
              <a:t>rmorlok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48" y="1636993"/>
            <a:ext cx="795001" cy="646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4794" y="3268204"/>
            <a:ext cx="6787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ryan.morlok@morlok.com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1865046" y="4583638"/>
            <a:ext cx="5424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rmorlok</a:t>
            </a:r>
            <a:endParaRPr lang="en-US" sz="3600" dirty="0"/>
          </a:p>
        </p:txBody>
      </p:sp>
      <p:pic>
        <p:nvPicPr>
          <p:cNvPr id="8" name="Picture 7" descr="Octoc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366039"/>
            <a:ext cx="1030932" cy="8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0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 REST Different?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7302" b="730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An approach, not a standard</a:t>
            </a:r>
          </a:p>
          <a:p>
            <a:r>
              <a:rPr lang="en-US" dirty="0" smtClean="0"/>
              <a:t>REST </a:t>
            </a:r>
            <a:r>
              <a:rPr lang="en-US" dirty="0" smtClean="0"/>
              <a:t>is </a:t>
            </a:r>
            <a:r>
              <a:rPr lang="en-US" b="1" dirty="0" smtClean="0"/>
              <a:t>noun</a:t>
            </a:r>
            <a:r>
              <a:rPr lang="en-US" dirty="0" smtClean="0"/>
              <a:t> oriented while RPC is </a:t>
            </a:r>
            <a:r>
              <a:rPr lang="en-US" b="1" dirty="0" smtClean="0"/>
              <a:t>verb</a:t>
            </a:r>
            <a:r>
              <a:rPr lang="en-US" dirty="0" smtClean="0"/>
              <a:t> oriented</a:t>
            </a:r>
          </a:p>
          <a:p>
            <a:r>
              <a:rPr lang="en-US" dirty="0" smtClean="0"/>
              <a:t>URIs</a:t>
            </a:r>
          </a:p>
          <a:p>
            <a:r>
              <a:rPr lang="en-US" dirty="0" smtClean="0"/>
              <a:t>HTTP Verbs</a:t>
            </a:r>
            <a:endParaRPr lang="en-US" dirty="0" smtClean="0"/>
          </a:p>
          <a:p>
            <a:r>
              <a:rPr lang="en-US" dirty="0" smtClean="0"/>
              <a:t>A pragmatic spectrum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4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47" y="1600200"/>
            <a:ext cx="4515852" cy="4525963"/>
          </a:xfrm>
        </p:spPr>
        <p:txBody>
          <a:bodyPr/>
          <a:lstStyle/>
          <a:p>
            <a:r>
              <a:rPr lang="en-US" b="1" dirty="0" smtClean="0"/>
              <a:t>J</a:t>
            </a:r>
            <a:r>
              <a:rPr lang="en-US" dirty="0" smtClean="0"/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</a:p>
          <a:p>
            <a:r>
              <a:rPr lang="en-US" dirty="0" smtClean="0"/>
              <a:t>Invented by Douglas </a:t>
            </a:r>
            <a:r>
              <a:rPr lang="en-US" dirty="0" err="1" smtClean="0"/>
              <a:t>Crockford</a:t>
            </a:r>
            <a:r>
              <a:rPr lang="en-US" dirty="0" smtClean="0"/>
              <a:t> in in the early-2000’s</a:t>
            </a:r>
          </a:p>
          <a:p>
            <a:r>
              <a:rPr lang="en-US" dirty="0" smtClean="0"/>
              <a:t>Based on the object literal format in JavaScript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4" y="1827456"/>
            <a:ext cx="2902835" cy="38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     versus        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interchange format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Maps naturally to native data types</a:t>
            </a:r>
          </a:p>
          <a:p>
            <a:r>
              <a:rPr lang="en-US" dirty="0" smtClean="0"/>
              <a:t>Human Readable/Writable</a:t>
            </a:r>
          </a:p>
          <a:p>
            <a:r>
              <a:rPr lang="en-US" dirty="0" smtClean="0"/>
              <a:t>Limited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Document format</a:t>
            </a:r>
          </a:p>
          <a:p>
            <a:r>
              <a:rPr lang="en-US" dirty="0" smtClean="0"/>
              <a:t>Formal (schema definitions, namespaces,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Transforms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/</a:t>
            </a:r>
            <a:r>
              <a:rPr lang="en-US" dirty="0" err="1" smtClean="0"/>
              <a:t>Xquery</a:t>
            </a:r>
            <a:endParaRPr lang="en-US" dirty="0" smtClean="0"/>
          </a:p>
          <a:p>
            <a:r>
              <a:rPr lang="en-US" dirty="0" smtClean="0"/>
              <a:t>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9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via HTTP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04065"/>
              </p:ext>
            </p:extLst>
          </p:nvPr>
        </p:nvGraphicFramePr>
        <p:xfrm>
          <a:off x="2005263" y="1958474"/>
          <a:ext cx="5133474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8582"/>
                <a:gridCol w="765518"/>
                <a:gridCol w="2769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Create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POST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Read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endParaRPr lang="en-US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GET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Update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endParaRPr lang="en-US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PUT, PATCH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Delete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endParaRPr lang="en-US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DELETE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4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       versus       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Idempotent</a:t>
            </a:r>
          </a:p>
          <a:p>
            <a:r>
              <a:rPr lang="en-US" dirty="0" smtClean="0"/>
              <a:t>Set the resource as desired</a:t>
            </a:r>
          </a:p>
          <a:p>
            <a:r>
              <a:rPr lang="en-US" dirty="0" smtClean="0"/>
              <a:t>Can also be used for create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Idempotent</a:t>
            </a:r>
          </a:p>
          <a:p>
            <a:r>
              <a:rPr lang="en-US" dirty="0" smtClean="0"/>
              <a:t>Set sub-properties of the resource</a:t>
            </a:r>
          </a:p>
          <a:p>
            <a:r>
              <a:rPr lang="en-US" dirty="0" smtClean="0"/>
              <a:t>Only used for update</a:t>
            </a:r>
          </a:p>
          <a:p>
            <a:r>
              <a:rPr lang="en-US" dirty="0" smtClean="0"/>
              <a:t>Absent Property !=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6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7015604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32"/>
                <a:gridCol w="2299368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Successful GETs, PUTs, </a:t>
                      </a:r>
                      <a:r>
                        <a:rPr lang="en-US" dirty="0" err="1" smtClean="0"/>
                        <a:t>PATCHes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Successful POSTs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Successful DELETEs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Moved Permanently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 query parameters</a:t>
                      </a:r>
                      <a:r>
                        <a:rPr lang="en-US" baseline="0" dirty="0" smtClean="0"/>
                        <a:t> or request body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Forbidden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denied to resource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 find resource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I’m a teapot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the</a:t>
                      </a:r>
                      <a:r>
                        <a:rPr lang="en-US" baseline="0" dirty="0" smtClean="0"/>
                        <a:t> real meaning of this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Server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screwed 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implemented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resource, method not supported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01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756</Words>
  <Application>Microsoft Macintosh PowerPoint</Application>
  <PresentationFormat>On-screen Show (4:3)</PresentationFormat>
  <Paragraphs>250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RESTful Services in Python on Google App Engine</vt:lpstr>
      <vt:lpstr>Overview</vt:lpstr>
      <vt:lpstr>PowerPoint Presentation</vt:lpstr>
      <vt:lpstr>What Make REST Different?</vt:lpstr>
      <vt:lpstr>JSON</vt:lpstr>
      <vt:lpstr>JSON      versus         XML</vt:lpstr>
      <vt:lpstr>CRUD via HTTP</vt:lpstr>
      <vt:lpstr>PUT        versus        PATCH</vt:lpstr>
      <vt:lpstr>HTTP Status Codes</vt:lpstr>
      <vt:lpstr>Tools</vt:lpstr>
      <vt:lpstr>Entities</vt:lpstr>
      <vt:lpstr>URL Structure</vt:lpstr>
      <vt:lpstr>NDB Entities</vt:lpstr>
      <vt:lpstr>JSON Structure</vt:lpstr>
      <vt:lpstr>Json + Webapp2</vt:lpstr>
      <vt:lpstr>Monkey Patch Webapp2 for PATCH</vt:lpstr>
      <vt:lpstr>Define Endpoints</vt:lpstr>
      <vt:lpstr>Raise Exceptions For Error Statuses</vt:lpstr>
      <vt:lpstr>Team: Entity  Dict   JSON </vt:lpstr>
      <vt:lpstr>Player: Entity  Dict   JSON </vt:lpstr>
      <vt:lpstr>Set Headers, Status, Write Response</vt:lpstr>
      <vt:lpstr>Google Cloud Endpoints</vt:lpstr>
      <vt:lpstr>PowerPoint Presentation</vt:lpstr>
      <vt:lpstr>API Explorer</vt:lpstr>
      <vt:lpstr>Define Messages</vt:lpstr>
      <vt:lpstr>Annotate Endpoints</vt:lpstr>
      <vt:lpstr>All Data Needs a Wrapper</vt:lpstr>
      <vt:lpstr>PATCH Not Possible</vt:lpstr>
      <vt:lpstr>protopy</vt:lpstr>
      <vt:lpstr>Why ProtoPy</vt:lpstr>
      <vt:lpstr>Messages</vt:lpstr>
      <vt:lpstr>Annotate Endpoints</vt:lpstr>
      <vt:lpstr>Control HTTP</vt:lpstr>
      <vt:lpstr>Closing Thoughts</vt:lpstr>
      <vt:lpstr>Code Structure</vt:lpstr>
      <vt:lpstr>Tips &amp; Tricks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 in Python on Google App Engine</dc:title>
  <dc:creator>Ryan Morlok</dc:creator>
  <cp:lastModifiedBy>Ryan Morlok</cp:lastModifiedBy>
  <cp:revision>51</cp:revision>
  <cp:lastPrinted>2015-03-21T18:10:10Z</cp:lastPrinted>
  <dcterms:created xsi:type="dcterms:W3CDTF">2015-03-12T13:39:25Z</dcterms:created>
  <dcterms:modified xsi:type="dcterms:W3CDTF">2015-03-21T20:08:13Z</dcterms:modified>
</cp:coreProperties>
</file>