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904" y="-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6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1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8C2D-6812-EF46-BE52-139A15B4B66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7F2F8-1CD4-8140-A8A8-0A77C6F3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/>
              <a:t> </a:t>
            </a:r>
            <a:r>
              <a:rPr lang="en-US" dirty="0" smtClean="0"/>
              <a:t>Services in Python on Google App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Morlok</a:t>
            </a:r>
          </a:p>
          <a:p>
            <a:r>
              <a:rPr lang="en-US" sz="1800" dirty="0" smtClean="0"/>
              <a:t>Docalytics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955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Endpoints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8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444"/>
            <a:ext cx="9144000" cy="42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vs</a:t>
            </a:r>
            <a:r>
              <a:rPr lang="en-US" dirty="0" smtClean="0"/>
              <a:t> RPC</a:t>
            </a:r>
          </a:p>
          <a:p>
            <a:r>
              <a:rPr lang="en-US" dirty="0" smtClean="0"/>
              <a:t>Why JSON?</a:t>
            </a:r>
          </a:p>
          <a:p>
            <a:r>
              <a:rPr lang="en-US" dirty="0" smtClean="0"/>
              <a:t>Simple Example</a:t>
            </a:r>
          </a:p>
          <a:p>
            <a:r>
              <a:rPr lang="en-US" dirty="0" smtClean="0"/>
              <a:t>Google Cloud Endpoints</a:t>
            </a:r>
          </a:p>
          <a:p>
            <a:r>
              <a:rPr lang="en-US" dirty="0" err="1" smtClean="0"/>
              <a:t>Protopy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4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vs</a:t>
            </a:r>
            <a:r>
              <a:rPr lang="en-US" dirty="0" smtClean="0"/>
              <a:t> RPC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7302" b="730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REST is </a:t>
            </a:r>
            <a:r>
              <a:rPr lang="en-US" b="1" dirty="0" smtClean="0"/>
              <a:t>noun</a:t>
            </a:r>
            <a:r>
              <a:rPr lang="en-US" dirty="0" smtClean="0"/>
              <a:t> oriented while RPC is </a:t>
            </a:r>
            <a:r>
              <a:rPr lang="en-US" b="1" dirty="0" smtClean="0"/>
              <a:t>verb</a:t>
            </a:r>
            <a:r>
              <a:rPr lang="en-US" dirty="0" smtClean="0"/>
              <a:t> </a:t>
            </a:r>
            <a:r>
              <a:rPr lang="en-US" dirty="0" smtClean="0"/>
              <a:t>oriented</a:t>
            </a:r>
          </a:p>
          <a:p>
            <a:r>
              <a:rPr lang="en-US" dirty="0" smtClean="0"/>
              <a:t>REST leverages HTTP verbs, RPC overrides POST</a:t>
            </a:r>
          </a:p>
          <a:p>
            <a:r>
              <a:rPr lang="en-US" dirty="0" smtClean="0"/>
              <a:t>A pragmatic spectrum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4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947" y="1600200"/>
            <a:ext cx="4515852" cy="4525963"/>
          </a:xfrm>
        </p:spPr>
        <p:txBody>
          <a:bodyPr/>
          <a:lstStyle/>
          <a:p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r>
              <a:rPr lang="en-US" dirty="0" smtClean="0"/>
              <a:t>Invented by Douglas </a:t>
            </a:r>
            <a:r>
              <a:rPr lang="en-US" dirty="0" err="1" smtClean="0"/>
              <a:t>Crockford</a:t>
            </a:r>
            <a:r>
              <a:rPr lang="en-US" dirty="0" smtClean="0"/>
              <a:t> in in the early-2000’s</a:t>
            </a:r>
          </a:p>
          <a:p>
            <a:r>
              <a:rPr lang="en-US" dirty="0" smtClean="0"/>
              <a:t>Based on the object literal format in JavaScript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4" y="1827456"/>
            <a:ext cx="2902835" cy="38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     versus        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interchange format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Maps naturally to native data types</a:t>
            </a:r>
          </a:p>
          <a:p>
            <a:r>
              <a:rPr lang="en-US" dirty="0" smtClean="0"/>
              <a:t>Human Readable/Writable</a:t>
            </a:r>
          </a:p>
          <a:p>
            <a:r>
              <a:rPr lang="en-US" dirty="0" smtClean="0"/>
              <a:t>Limited data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Document format</a:t>
            </a:r>
          </a:p>
          <a:p>
            <a:r>
              <a:rPr lang="en-US" dirty="0" smtClean="0"/>
              <a:t>Formal (schema definitions, namespaces,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Transforms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/</a:t>
            </a:r>
            <a:r>
              <a:rPr lang="en-US" dirty="0" err="1" smtClean="0"/>
              <a:t>Xquery</a:t>
            </a:r>
            <a:endParaRPr lang="en-US" dirty="0" smtClean="0"/>
          </a:p>
          <a:p>
            <a:r>
              <a:rPr lang="en-US" dirty="0" smtClean="0"/>
              <a:t>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9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Team: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Mascot</a:t>
            </a:r>
          </a:p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Player:</a:t>
            </a:r>
          </a:p>
          <a:p>
            <a:r>
              <a:rPr lang="en-US" dirty="0" smtClean="0"/>
              <a:t>Team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7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NDB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from </a:t>
            </a:r>
            <a:r>
              <a:rPr lang="en-US" dirty="0" err="1"/>
              <a:t>google.appengine.ext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dirty="0" err="1" smtClean="0"/>
              <a:t>ndb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class </a:t>
            </a:r>
            <a:r>
              <a:rPr lang="en-US" dirty="0"/>
              <a:t>Team(</a:t>
            </a:r>
            <a:r>
              <a:rPr lang="en-US" dirty="0" err="1"/>
              <a:t>ndb.Model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name = </a:t>
            </a:r>
            <a:r>
              <a:rPr lang="en-US" dirty="0" err="1"/>
              <a:t>ndb.StringProperty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colors = </a:t>
            </a:r>
            <a:r>
              <a:rPr lang="en-US" dirty="0" err="1"/>
              <a:t>ndb.StringProperty</a:t>
            </a:r>
            <a:r>
              <a:rPr lang="en-US" dirty="0"/>
              <a:t>(</a:t>
            </a:r>
            <a:r>
              <a:rPr lang="en-US" dirty="0"/>
              <a:t>repeated</a:t>
            </a:r>
            <a:r>
              <a:rPr lang="en-US" dirty="0"/>
              <a:t>=</a:t>
            </a:r>
            <a:r>
              <a:rPr lang="en-US" dirty="0"/>
              <a:t>True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mascot = </a:t>
            </a:r>
            <a:r>
              <a:rPr lang="en-US" dirty="0" err="1"/>
              <a:t>ndb.StringProperty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class </a:t>
            </a:r>
            <a:r>
              <a:rPr lang="en-US" dirty="0"/>
              <a:t>Player(</a:t>
            </a:r>
            <a:r>
              <a:rPr lang="en-US" dirty="0" err="1"/>
              <a:t>ndb.Model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team = </a:t>
            </a:r>
            <a:r>
              <a:rPr lang="en-US" dirty="0" err="1"/>
              <a:t>ndb.KeyProperty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name = </a:t>
            </a:r>
            <a:r>
              <a:rPr lang="en-US" dirty="0" err="1"/>
              <a:t>ndb.StringProperty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position = </a:t>
            </a:r>
            <a:r>
              <a:rPr lang="en-US" dirty="0" err="1"/>
              <a:t>ndb.StringProperty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622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Team: Entity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JSON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team_to_dict</a:t>
            </a:r>
            <a:r>
              <a:rPr lang="en-US" dirty="0"/>
              <a:t>(team):</a:t>
            </a:r>
            <a:br>
              <a:rPr lang="en-US" dirty="0"/>
            </a:br>
            <a:r>
              <a:rPr lang="en-US" dirty="0"/>
              <a:t>    d = </a:t>
            </a:r>
            <a:r>
              <a:rPr lang="en-US" dirty="0" err="1"/>
              <a:t>team.to_dict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d[</a:t>
            </a:r>
            <a:r>
              <a:rPr lang="en-US" b="1" dirty="0"/>
              <a:t>'id'</a:t>
            </a:r>
            <a:r>
              <a:rPr lang="en-US" dirty="0"/>
              <a:t>] = </a:t>
            </a:r>
            <a:r>
              <a:rPr lang="en-US" dirty="0" err="1"/>
              <a:t>team.key.id</a:t>
            </a:r>
            <a:r>
              <a:rPr lang="en-US" dirty="0"/>
              <a:t>() </a:t>
            </a:r>
            <a:r>
              <a:rPr lang="en-US" b="1" dirty="0"/>
              <a:t>if </a:t>
            </a:r>
            <a:r>
              <a:rPr lang="en-US" dirty="0" err="1"/>
              <a:t>team.key</a:t>
            </a:r>
            <a:r>
              <a:rPr lang="en-US" dirty="0"/>
              <a:t> </a:t>
            </a:r>
            <a:r>
              <a:rPr lang="en-US" b="1" dirty="0"/>
              <a:t>else </a:t>
            </a:r>
            <a:r>
              <a:rPr lang="en-US" dirty="0"/>
              <a:t>None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 smtClean="0"/>
              <a:t>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 smtClean="0"/>
              <a:t>json.dumps</a:t>
            </a:r>
            <a:r>
              <a:rPr lang="en-US" dirty="0" smtClean="0"/>
              <a:t>(</a:t>
            </a:r>
            <a:r>
              <a:rPr lang="en-US" dirty="0" err="1" smtClean="0"/>
              <a:t>team_to_dict</a:t>
            </a:r>
            <a:r>
              <a:rPr lang="en-US" dirty="0" smtClean="0"/>
              <a:t>(Team</a:t>
            </a:r>
            <a:r>
              <a:rPr lang="en-US" dirty="0"/>
              <a:t>(</a:t>
            </a:r>
            <a:r>
              <a:rPr lang="en-US" dirty="0"/>
              <a:t>name</a:t>
            </a:r>
            <a:r>
              <a:rPr lang="en-US" dirty="0"/>
              <a:t>=</a:t>
            </a:r>
            <a:r>
              <a:rPr lang="en-US" b="1" dirty="0"/>
              <a:t>"</a:t>
            </a:r>
            <a:r>
              <a:rPr lang="en-US" b="1" dirty="0" smtClean="0"/>
              <a:t>Minnesota"</a:t>
            </a:r>
            <a:r>
              <a:rPr lang="en-US" dirty="0"/>
              <a:t>, </a:t>
            </a:r>
            <a:r>
              <a:rPr lang="en-US" dirty="0"/>
              <a:t>mascot</a:t>
            </a:r>
            <a:r>
              <a:rPr lang="en-US" dirty="0"/>
              <a:t>=</a:t>
            </a:r>
            <a:r>
              <a:rPr lang="en-US" b="1" dirty="0"/>
              <a:t>"Gopher"</a:t>
            </a:r>
            <a:r>
              <a:rPr lang="en-US" dirty="0"/>
              <a:t>, </a:t>
            </a:r>
            <a:r>
              <a:rPr lang="en-US" dirty="0"/>
              <a:t>colors</a:t>
            </a:r>
            <a:r>
              <a:rPr lang="en-US" dirty="0"/>
              <a:t>=[</a:t>
            </a:r>
            <a:r>
              <a:rPr lang="en-US" b="1" dirty="0"/>
              <a:t>"maroon"</a:t>
            </a:r>
            <a:r>
              <a:rPr lang="en-US" dirty="0"/>
              <a:t>, </a:t>
            </a:r>
            <a:r>
              <a:rPr lang="en-US" b="1" dirty="0"/>
              <a:t>"gold"</a:t>
            </a:r>
            <a:r>
              <a:rPr lang="en-US" dirty="0"/>
              <a:t>])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# =</a:t>
            </a:r>
            <a:r>
              <a:rPr lang="en-US" dirty="0"/>
              <a:t>&gt; {"id": null, "colors": ["maroon", "gold"], "name": "</a:t>
            </a:r>
            <a:r>
              <a:rPr lang="en-US" dirty="0" smtClean="0"/>
              <a:t>Minnesota"</a:t>
            </a:r>
            <a:r>
              <a:rPr lang="en-US" dirty="0"/>
              <a:t>, "mascot": "Gopher"}</a:t>
            </a:r>
          </a:p>
        </p:txBody>
      </p:sp>
    </p:spTree>
    <p:extLst>
      <p:ext uri="{BB962C8B-B14F-4D97-AF65-F5344CB8AC3E}">
        <p14:creationId xmlns:p14="http://schemas.microsoft.com/office/powerpoint/2010/main" val="118776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Player: Entity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JSON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player_to_dict</a:t>
            </a:r>
            <a:r>
              <a:rPr lang="en-US" dirty="0"/>
              <a:t>(player):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'id'</a:t>
            </a:r>
            <a:r>
              <a:rPr lang="en-US" dirty="0"/>
              <a:t>: </a:t>
            </a:r>
            <a:r>
              <a:rPr lang="en-US" dirty="0" err="1"/>
              <a:t>player.key.id</a:t>
            </a:r>
            <a:r>
              <a:rPr lang="en-US" dirty="0"/>
              <a:t>() </a:t>
            </a:r>
            <a:r>
              <a:rPr lang="en-US" b="1" dirty="0"/>
              <a:t>if </a:t>
            </a:r>
            <a:r>
              <a:rPr lang="en-US" dirty="0" err="1"/>
              <a:t>player.key</a:t>
            </a:r>
            <a:r>
              <a:rPr lang="en-US" dirty="0"/>
              <a:t> </a:t>
            </a:r>
            <a:r>
              <a:rPr lang="en-US" b="1" dirty="0"/>
              <a:t>else </a:t>
            </a:r>
            <a:r>
              <a:rPr lang="en-US" dirty="0"/>
              <a:t>None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'name'</a:t>
            </a:r>
            <a:r>
              <a:rPr lang="en-US" dirty="0"/>
              <a:t>: </a:t>
            </a:r>
            <a:r>
              <a:rPr lang="en-US" dirty="0" err="1"/>
              <a:t>player.name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'position'</a:t>
            </a:r>
            <a:r>
              <a:rPr lang="en-US" dirty="0"/>
              <a:t>: </a:t>
            </a:r>
            <a:r>
              <a:rPr lang="en-US" dirty="0" err="1"/>
              <a:t>player.position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'</a:t>
            </a:r>
            <a:r>
              <a:rPr lang="en-US" b="1" dirty="0" err="1"/>
              <a:t>team_id</a:t>
            </a:r>
            <a:r>
              <a:rPr lang="en-US" b="1" dirty="0"/>
              <a:t>'</a:t>
            </a:r>
            <a:r>
              <a:rPr lang="en-US" dirty="0"/>
              <a:t>: </a:t>
            </a:r>
            <a:r>
              <a:rPr lang="en-US" dirty="0" err="1"/>
              <a:t>player.team.id</a:t>
            </a:r>
            <a:r>
              <a:rPr lang="en-US" dirty="0"/>
              <a:t>() </a:t>
            </a:r>
            <a:r>
              <a:rPr lang="en-US" b="1" dirty="0"/>
              <a:t>if </a:t>
            </a:r>
            <a:r>
              <a:rPr lang="en-US" dirty="0" err="1"/>
              <a:t>player.team</a:t>
            </a:r>
            <a:r>
              <a:rPr lang="en-US" dirty="0"/>
              <a:t> </a:t>
            </a:r>
            <a:r>
              <a:rPr lang="en-US" b="1" dirty="0"/>
              <a:t>else </a:t>
            </a:r>
            <a:r>
              <a:rPr lang="en-US" dirty="0"/>
              <a:t>None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json.dumps</a:t>
            </a:r>
            <a:r>
              <a:rPr lang="en-US" dirty="0"/>
              <a:t>(</a:t>
            </a:r>
            <a:r>
              <a:rPr lang="en-US" dirty="0" err="1"/>
              <a:t>main.player_to_dict</a:t>
            </a:r>
            <a:r>
              <a:rPr lang="en-US" dirty="0"/>
              <a:t>(</a:t>
            </a:r>
            <a:r>
              <a:rPr lang="en-US" dirty="0" err="1"/>
              <a:t>main.Player</a:t>
            </a:r>
            <a:r>
              <a:rPr lang="en-US" dirty="0"/>
              <a:t>(</a:t>
            </a:r>
            <a:r>
              <a:rPr lang="en-US" dirty="0"/>
              <a:t>name</a:t>
            </a:r>
            <a:r>
              <a:rPr lang="en-US" dirty="0"/>
              <a:t>=</a:t>
            </a:r>
            <a:r>
              <a:rPr lang="en-US" b="1" dirty="0"/>
              <a:t>"Kyle Rau"</a:t>
            </a:r>
            <a:r>
              <a:rPr lang="en-US" dirty="0"/>
              <a:t>, </a:t>
            </a:r>
            <a:r>
              <a:rPr lang="en-US" dirty="0"/>
              <a:t>position</a:t>
            </a:r>
            <a:r>
              <a:rPr lang="en-US" dirty="0"/>
              <a:t>=</a:t>
            </a:r>
            <a:r>
              <a:rPr lang="en-US" b="1" dirty="0"/>
              <a:t>"Forward"</a:t>
            </a:r>
            <a:r>
              <a:rPr lang="en-US" dirty="0"/>
              <a:t>, </a:t>
            </a:r>
            <a:r>
              <a:rPr lang="en-US" dirty="0"/>
              <a:t>team</a:t>
            </a:r>
            <a:r>
              <a:rPr lang="en-US" dirty="0"/>
              <a:t>=</a:t>
            </a:r>
            <a:r>
              <a:rPr lang="en-US" dirty="0" err="1"/>
              <a:t>t.key</a:t>
            </a:r>
            <a:r>
              <a:rPr lang="en-US" dirty="0"/>
              <a:t>))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# =</a:t>
            </a:r>
            <a:r>
              <a:rPr lang="en-US" dirty="0"/>
              <a:t>&gt; {"position": "Forward", "</a:t>
            </a:r>
            <a:r>
              <a:rPr lang="en-US" dirty="0" err="1"/>
              <a:t>team_id</a:t>
            </a:r>
            <a:r>
              <a:rPr lang="en-US"/>
              <a:t>": 1, "id": null, "name": "Kyle Rau"}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160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RESTful Services in Python on Google App Engine</vt:lpstr>
      <vt:lpstr>Overview</vt:lpstr>
      <vt:lpstr>REST vs RPC</vt:lpstr>
      <vt:lpstr>JSON</vt:lpstr>
      <vt:lpstr>JSON      versus         XML</vt:lpstr>
      <vt:lpstr>Entities</vt:lpstr>
      <vt:lpstr>NDB Entities</vt:lpstr>
      <vt:lpstr>Team: Entity Dict JSON </vt:lpstr>
      <vt:lpstr>Player: Entity Dict JSON </vt:lpstr>
      <vt:lpstr>Google Cloud Endpoints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 in Python on Google App Engine</dc:title>
  <dc:creator>Ryan Morlok</dc:creator>
  <cp:lastModifiedBy>Ryan Morlok</cp:lastModifiedBy>
  <cp:revision>13</cp:revision>
  <dcterms:created xsi:type="dcterms:W3CDTF">2015-03-12T13:39:25Z</dcterms:created>
  <dcterms:modified xsi:type="dcterms:W3CDTF">2015-03-17T18:30:48Z</dcterms:modified>
</cp:coreProperties>
</file>