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7021AEB9-6C2D-451F-B12B-894DEE804FD6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Baseball Udacity Attempt 2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3BE5987E-D7E5-4443-A322-3552E7C07F6E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8/23/2021 6:55:41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" id="2" name="slide2">
            <a:extLst>
              <a:ext uri="{FF2B5EF4-FFF2-40B4-BE49-F238E27FC236}">
                <a16:creationId xmlns:a16="http://schemas.microsoft.com/office/drawing/2014/main" id="{A19006FC-B134-4AE1-91E8-E51FE3C086E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1434"/>
            <a:ext cx="12192000" cy="633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2" id="3" name="slide3">
            <a:extLst>
              <a:ext uri="{FF2B5EF4-FFF2-40B4-BE49-F238E27FC236}">
                <a16:creationId xmlns:a16="http://schemas.microsoft.com/office/drawing/2014/main" id="{7C8C3431-6C33-4C67-AF29-E879112928B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1434"/>
            <a:ext cx="12192000" cy="633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3" id="4" name="slide4">
            <a:extLst>
              <a:ext uri="{FF2B5EF4-FFF2-40B4-BE49-F238E27FC236}">
                <a16:creationId xmlns:a16="http://schemas.microsoft.com/office/drawing/2014/main" id="{8F39EFBD-3AF6-4ED2-91DD-4B253037546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1434"/>
            <a:ext cx="12192000" cy="633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4" id="5" name="slide5">
            <a:extLst>
              <a:ext uri="{FF2B5EF4-FFF2-40B4-BE49-F238E27FC236}">
                <a16:creationId xmlns:a16="http://schemas.microsoft.com/office/drawing/2014/main" id="{7E2D08FB-D157-4852-9683-0ED30DF0FC6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1434"/>
            <a:ext cx="12192000" cy="633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5" id="6" name="slide6">
            <a:extLst>
              <a:ext uri="{FF2B5EF4-FFF2-40B4-BE49-F238E27FC236}">
                <a16:creationId xmlns:a16="http://schemas.microsoft.com/office/drawing/2014/main" id="{3C23EFAF-508D-4990-AEDB-90299E308AD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1434"/>
            <a:ext cx="12192000" cy="633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2021-08-23T22:55:42Z</dcterms:created>
  <dcterms:modified xsi:type="dcterms:W3CDTF">2021-08-23T22:55:42Z</dcterms:modified>
</cp:coreProperties>
</file>