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8" r:id="rId5"/>
    <p:sldId id="289" r:id="rId6"/>
    <p:sldId id="290" r:id="rId7"/>
    <p:sldId id="291" r:id="rId8"/>
    <p:sldId id="292" r:id="rId9"/>
    <p:sldId id="260" r:id="rId10"/>
    <p:sldId id="293" r:id="rId11"/>
    <p:sldId id="294" r:id="rId12"/>
    <p:sldId id="295" r:id="rId13"/>
    <p:sldId id="296" r:id="rId14"/>
    <p:sldId id="261" r:id="rId15"/>
    <p:sldId id="263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FC9E-165B-E94B-AF39-51FA0B030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C441C-AECC-3A4B-A8E3-0600A7C0A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C340D-B5C9-EB45-9D6E-01B7CD00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B55C-4249-6547-A4C8-42ABA3941429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09D2D-B235-6145-A24F-C873DC2C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7C80A-5EDB-C645-8F19-CDE249AE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81D4-905B-714C-AEC9-B9DFEB5C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0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280A-3762-D240-AF88-C5226D2F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72CFC-C028-BA4A-B63E-04CBDF0B1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E685E-594A-2C48-81F0-3F34B606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B55C-4249-6547-A4C8-42ABA3941429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5FEBB-3661-4D40-8FAD-9D312E3B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C5053-BB28-CB41-81B2-404D6250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81D4-905B-714C-AEC9-B9DFEB5C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AA1C7-6A96-4948-9A35-1FB1274FA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2721E-B578-F34E-95F4-BB6C04B19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1FDCC-6894-7146-9020-311BFE19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B55C-4249-6547-A4C8-42ABA3941429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B5109-25FC-214C-9994-A5CC683A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CEEFD-A0AB-CD40-AB1B-6143BEE8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81D4-905B-714C-AEC9-B9DFEB5C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4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F631-3C4D-F14E-A9A4-BF2B827C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AC6D-5DCB-C344-A804-8B6060F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B23C7-866B-494E-9C69-8A842AB0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B55C-4249-6547-A4C8-42ABA3941429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BFD83-C305-FA4C-BC75-01584F15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4993D-06DE-E44C-A70D-90E32009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81D4-905B-714C-AEC9-B9DFEB5C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2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7443-296C-6046-A00C-35F4885E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567F8-1075-A540-9282-C364EDB62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04389-D800-DE41-A150-2C5F3EA5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B55C-4249-6547-A4C8-42ABA3941429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83962-4625-6C4F-B249-CBAF483D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777D3-2A6A-8C4F-9A16-7C51E849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81D4-905B-714C-AEC9-B9DFEB5C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4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4553-1224-6C4F-B8B0-CCFD04E2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8238-66F7-284A-86DF-002EB2BAE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6567B-BA7F-C246-972E-241C49883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210B5-A32E-5E4A-803E-D64FCEA0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B55C-4249-6547-A4C8-42ABA3941429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09AD1-FC8F-ED45-8420-21000204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ECC5E-1B52-964C-A62A-4E078D2D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81D4-905B-714C-AEC9-B9DFEB5C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46B9-2FAB-0B41-9102-F6BD9E8EC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0A5C7-ADA5-BB4F-AB4A-6EAC0F45B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EC805-E523-A64A-B9BF-46C5DD304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D045A-35F5-4A4D-98C8-5CEC71C93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29826-EBC5-1F48-8E40-5C01DCAF5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9BCE0-2FFE-AA4D-B9AF-77C1A1D4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B55C-4249-6547-A4C8-42ABA3941429}" type="datetimeFigureOut">
              <a:rPr lang="en-US" smtClean="0"/>
              <a:t>5/26/22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43F6C-D05B-6143-8877-C465BD2B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E18C8-2981-CF40-95EC-0C093357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81D4-905B-714C-AEC9-B9DFEB5C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4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9BD4-C4D8-944A-BE05-0F5DE9FD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7759D-6C70-3A49-A02B-4F668403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B55C-4249-6547-A4C8-42ABA3941429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564B0-4098-2A4D-A51F-72C5736C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4DE16-1406-3B4B-BA96-D1333787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81D4-905B-714C-AEC9-B9DFEB5C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3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A1D45A-7EB6-1641-B590-A03AFD80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B55C-4249-6547-A4C8-42ABA3941429}" type="datetimeFigureOut">
              <a:rPr lang="en-US" smtClean="0"/>
              <a:t>5/26/22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75FE5B-DFC9-9C41-A926-66125260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AE9F5-B4E6-B541-B948-6158ACC2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81D4-905B-714C-AEC9-B9DFEB5C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1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FD63-0ECD-5C47-A4B7-401BD5511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76CF6-EBC1-A749-85D3-4ABB7F94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0589C-B5A9-834D-BB5B-AA07297B9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F3535-41D5-9048-A273-6795FA04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B55C-4249-6547-A4C8-42ABA3941429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E87F0-B301-114C-8AC7-55E3CE99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DC1A4-07DC-C14C-B578-363E5101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81D4-905B-714C-AEC9-B9DFEB5C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3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186F-20EA-BF41-9068-5CAAD700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A3962-0A30-2E49-884C-9E951D3A1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9FE50-419B-394D-B3F7-F5B70C0D7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DC71C-5C73-F34F-950E-FAA05490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B55C-4249-6547-A4C8-42ABA3941429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31DED-C4D0-9547-A95E-0222EA16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3DFBA-4F17-6D48-8689-5FD2A47B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81D4-905B-714C-AEC9-B9DFEB5C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6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1B41E-C5E4-D348-8544-8C281059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84470-82BF-BD4E-B82C-03EB14979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09191-DA75-6E48-8FA0-CA6D36F70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DB55C-4249-6547-A4C8-42ABA3941429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60EE-303A-7543-B32E-B1A9E32F3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13639-147E-9240-A4C6-379BECDEE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681D4-905B-714C-AEC9-B9DFEB5C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7B4471-F87B-F84D-897F-4136ECE98D21}"/>
              </a:ext>
            </a:extLst>
          </p:cNvPr>
          <p:cNvSpPr txBox="1"/>
          <p:nvPr/>
        </p:nvSpPr>
        <p:spPr>
          <a:xfrm>
            <a:off x="1623848" y="2828835"/>
            <a:ext cx="8944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STA101L : Lab 4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For loops, Functions, predict() and RDATA</a:t>
            </a:r>
          </a:p>
        </p:txBody>
      </p:sp>
    </p:spTree>
    <p:extLst>
      <p:ext uri="{BB962C8B-B14F-4D97-AF65-F5344CB8AC3E}">
        <p14:creationId xmlns:p14="http://schemas.microsoft.com/office/powerpoint/2010/main" val="2530842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D03B3A-FE49-4146-B8F7-6509E9ED5DB3}"/>
              </a:ext>
            </a:extLst>
          </p:cNvPr>
          <p:cNvSpPr txBox="1"/>
          <p:nvPr/>
        </p:nvSpPr>
        <p:spPr>
          <a:xfrm>
            <a:off x="1153509" y="299684"/>
            <a:ext cx="988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Functions in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A182E-05B9-C84D-BE34-E916997F12ED}"/>
              </a:ext>
            </a:extLst>
          </p:cNvPr>
          <p:cNvSpPr txBox="1"/>
          <p:nvPr/>
        </p:nvSpPr>
        <p:spPr>
          <a:xfrm>
            <a:off x="872359" y="1533860"/>
            <a:ext cx="103421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Convenient way to group together tasks into a single 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be used to simplify tasks that are repetitive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Implement flexibility using inputs (arguments)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Return a meaningful result (return value) computed from the inputs  (arguments)</a:t>
            </a:r>
          </a:p>
        </p:txBody>
      </p:sp>
    </p:spTree>
    <p:extLst>
      <p:ext uri="{BB962C8B-B14F-4D97-AF65-F5344CB8AC3E}">
        <p14:creationId xmlns:p14="http://schemas.microsoft.com/office/powerpoint/2010/main" val="187067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D03B3A-FE49-4146-B8F7-6509E9ED5DB3}"/>
              </a:ext>
            </a:extLst>
          </p:cNvPr>
          <p:cNvSpPr txBox="1"/>
          <p:nvPr/>
        </p:nvSpPr>
        <p:spPr>
          <a:xfrm>
            <a:off x="1153509" y="299684"/>
            <a:ext cx="988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Example: Functions in 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8E4241-F20A-9142-A37C-B1150E4F77A2}"/>
              </a:ext>
            </a:extLst>
          </p:cNvPr>
          <p:cNvSpPr/>
          <p:nvPr/>
        </p:nvSpPr>
        <p:spPr>
          <a:xfrm>
            <a:off x="882868" y="1570755"/>
            <a:ext cx="10773105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df &lt;-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a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(10), b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(10),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c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(10), d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(10)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df$a_scaled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&lt;-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df$a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- min(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df$a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 / (max(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df$a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- min(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df$a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df$b_scaled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&lt;-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df$b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- min(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df$b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 / (max(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df$b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- min(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df$b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df$c_scaled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&lt;-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df$c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- min(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df$c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 / (max(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df$c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- min(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df$c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df$d_scaled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&lt;-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df$d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- min(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df$d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 / (max(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df$d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- min(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df$d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269C3-1554-B645-8AF6-17D3ED941770}"/>
              </a:ext>
            </a:extLst>
          </p:cNvPr>
          <p:cNvSpPr txBox="1"/>
          <p:nvPr/>
        </p:nvSpPr>
        <p:spPr>
          <a:xfrm>
            <a:off x="2795752" y="6035096"/>
            <a:ext cx="6947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Very repetitive &amp; difficult to read!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07046-9BEC-F24F-8F46-142439D92405}"/>
              </a:ext>
            </a:extLst>
          </p:cNvPr>
          <p:cNvSpPr txBox="1"/>
          <p:nvPr/>
        </p:nvSpPr>
        <p:spPr>
          <a:xfrm>
            <a:off x="6095999" y="4987075"/>
            <a:ext cx="577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Adapted from R for Data Science by Wickham &amp;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Grolemund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41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D03B3A-FE49-4146-B8F7-6509E9ED5DB3}"/>
              </a:ext>
            </a:extLst>
          </p:cNvPr>
          <p:cNvSpPr txBox="1"/>
          <p:nvPr/>
        </p:nvSpPr>
        <p:spPr>
          <a:xfrm>
            <a:off x="1153509" y="299684"/>
            <a:ext cx="988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Example: Functions in 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8E4241-F20A-9142-A37C-B1150E4F77A2}"/>
              </a:ext>
            </a:extLst>
          </p:cNvPr>
          <p:cNvSpPr/>
          <p:nvPr/>
        </p:nvSpPr>
        <p:spPr>
          <a:xfrm>
            <a:off x="903889" y="1938956"/>
            <a:ext cx="10226565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df$a_scaled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&lt;-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df$a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- min(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df$a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 / (max(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df$a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- min(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df$a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F4164-BC2A-7947-90EE-20CCF1885D62}"/>
              </a:ext>
            </a:extLst>
          </p:cNvPr>
          <p:cNvSpPr txBox="1"/>
          <p:nvPr/>
        </p:nvSpPr>
        <p:spPr>
          <a:xfrm>
            <a:off x="1576550" y="1184169"/>
            <a:ext cx="8576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Repetitive code: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3FD70-FA81-EB46-9A84-C0932BDDA5F9}"/>
              </a:ext>
            </a:extLst>
          </p:cNvPr>
          <p:cNvSpPr txBox="1"/>
          <p:nvPr/>
        </p:nvSpPr>
        <p:spPr>
          <a:xfrm>
            <a:off x="1807778" y="3393562"/>
            <a:ext cx="8576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Rewrite as a function: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4E352-DB91-324F-B31D-84DC5A83845E}"/>
              </a:ext>
            </a:extLst>
          </p:cNvPr>
          <p:cNvSpPr/>
          <p:nvPr/>
        </p:nvSpPr>
        <p:spPr>
          <a:xfrm>
            <a:off x="2932383" y="4124893"/>
            <a:ext cx="6327230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rescale01 &lt;- function(x)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&lt;- range(x)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(x -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[1]) /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[2] -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764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D03B3A-FE49-4146-B8F7-6509E9ED5DB3}"/>
              </a:ext>
            </a:extLst>
          </p:cNvPr>
          <p:cNvSpPr txBox="1"/>
          <p:nvPr/>
        </p:nvSpPr>
        <p:spPr>
          <a:xfrm>
            <a:off x="1153509" y="299684"/>
            <a:ext cx="988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Components of a function in 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4E352-DB91-324F-B31D-84DC5A83845E}"/>
              </a:ext>
            </a:extLst>
          </p:cNvPr>
          <p:cNvSpPr/>
          <p:nvPr/>
        </p:nvSpPr>
        <p:spPr>
          <a:xfrm>
            <a:off x="672659" y="2305615"/>
            <a:ext cx="7041934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rescale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range(x)</a:t>
            </a:r>
          </a:p>
          <a:p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(x - </a:t>
            </a:r>
            <a:r>
              <a:rPr lang="en-US" sz="2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[1]) / (</a:t>
            </a:r>
            <a:r>
              <a:rPr lang="en-US" sz="2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- </a:t>
            </a:r>
            <a:r>
              <a:rPr lang="en-US" sz="2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97C62-8069-804F-8A3E-5E10273C2501}"/>
              </a:ext>
            </a:extLst>
          </p:cNvPr>
          <p:cNvSpPr txBox="1"/>
          <p:nvPr/>
        </p:nvSpPr>
        <p:spPr>
          <a:xfrm>
            <a:off x="509750" y="1224282"/>
            <a:ext cx="284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3B7BB2-7E31-F24E-9384-DB074CD7B30B}"/>
              </a:ext>
            </a:extLst>
          </p:cNvPr>
          <p:cNvCxnSpPr>
            <a:cxnSpLocks/>
          </p:cNvCxnSpPr>
          <p:nvPr/>
        </p:nvCxnSpPr>
        <p:spPr>
          <a:xfrm>
            <a:off x="1755227" y="1765738"/>
            <a:ext cx="0" cy="5833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78D3D52-3BD8-6B4E-ADD4-BFFE2F75FC52}"/>
              </a:ext>
            </a:extLst>
          </p:cNvPr>
          <p:cNvSpPr txBox="1"/>
          <p:nvPr/>
        </p:nvSpPr>
        <p:spPr>
          <a:xfrm>
            <a:off x="3352799" y="1224282"/>
            <a:ext cx="284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DD93A1-16BA-C149-9BCA-921331CFAD04}"/>
              </a:ext>
            </a:extLst>
          </p:cNvPr>
          <p:cNvCxnSpPr>
            <a:cxnSpLocks/>
          </p:cNvCxnSpPr>
          <p:nvPr/>
        </p:nvCxnSpPr>
        <p:spPr>
          <a:xfrm>
            <a:off x="4503683" y="1765738"/>
            <a:ext cx="0" cy="5833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0DF461-B495-F746-86A6-1B99D3B4D710}"/>
              </a:ext>
            </a:extLst>
          </p:cNvPr>
          <p:cNvSpPr txBox="1"/>
          <p:nvPr/>
        </p:nvSpPr>
        <p:spPr>
          <a:xfrm>
            <a:off x="8014138" y="2267422"/>
            <a:ext cx="284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F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B18C7A-F836-7E48-85EA-BD2A1A125B6E}"/>
              </a:ext>
            </a:extLst>
          </p:cNvPr>
          <p:cNvCxnSpPr>
            <a:cxnSpLocks/>
          </p:cNvCxnSpPr>
          <p:nvPr/>
        </p:nvCxnSpPr>
        <p:spPr>
          <a:xfrm flipH="1">
            <a:off x="5486401" y="2571074"/>
            <a:ext cx="283779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19DC8E-E475-0441-BEBA-2CEA32BD3E84}"/>
              </a:ext>
            </a:extLst>
          </p:cNvPr>
          <p:cNvSpPr txBox="1"/>
          <p:nvPr/>
        </p:nvSpPr>
        <p:spPr>
          <a:xfrm>
            <a:off x="7714593" y="2991816"/>
            <a:ext cx="284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B27118F9-7AB8-9644-83BA-AD2F5275C5A2}"/>
              </a:ext>
            </a:extLst>
          </p:cNvPr>
          <p:cNvSpPr/>
          <p:nvPr/>
        </p:nvSpPr>
        <p:spPr>
          <a:xfrm>
            <a:off x="7843344" y="2790642"/>
            <a:ext cx="341585" cy="993265"/>
          </a:xfrm>
          <a:prstGeom prst="rightBrace">
            <a:avLst>
              <a:gd name="adj1" fmla="val 51410"/>
              <a:gd name="adj2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481579-4284-8D45-9797-8C7D370B5E76}"/>
              </a:ext>
            </a:extLst>
          </p:cNvPr>
          <p:cNvSpPr txBox="1"/>
          <p:nvPr/>
        </p:nvSpPr>
        <p:spPr>
          <a:xfrm>
            <a:off x="5349766" y="5746556"/>
            <a:ext cx="6947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Note: ( ) around arguments, and { } around the action are important!</a:t>
            </a:r>
          </a:p>
        </p:txBody>
      </p:sp>
    </p:spTree>
    <p:extLst>
      <p:ext uri="{BB962C8B-B14F-4D97-AF65-F5344CB8AC3E}">
        <p14:creationId xmlns:p14="http://schemas.microsoft.com/office/powerpoint/2010/main" val="240698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2" grpId="0"/>
      <p:bldP spid="17" grpId="0"/>
      <p:bldP spid="18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533517-0CA3-0040-BD11-5F28AB7CDB18}"/>
              </a:ext>
            </a:extLst>
          </p:cNvPr>
          <p:cNvSpPr txBox="1"/>
          <p:nvPr/>
        </p:nvSpPr>
        <p:spPr>
          <a:xfrm>
            <a:off x="1153509" y="299684"/>
            <a:ext cx="988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Using a function in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39DDC6-C092-464F-934A-FF0E14C955AB}"/>
              </a:ext>
            </a:extLst>
          </p:cNvPr>
          <p:cNvSpPr/>
          <p:nvPr/>
        </p:nvSpPr>
        <p:spPr>
          <a:xfrm>
            <a:off x="2554012" y="1536174"/>
            <a:ext cx="7083973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df &lt;-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a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(10), b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(10),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c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(10), d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(10)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df$a_scaled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rescale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df$a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df$b_scaled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rescale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df$b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df$c_scaled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rescale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df$c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df$d_scaled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rescale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df$d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13C3C-FBAF-AB44-82A4-057EA1247600}"/>
              </a:ext>
            </a:extLst>
          </p:cNvPr>
          <p:cNvSpPr txBox="1"/>
          <p:nvPr/>
        </p:nvSpPr>
        <p:spPr>
          <a:xfrm>
            <a:off x="3510455" y="6035096"/>
            <a:ext cx="6947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Much more readable code!</a:t>
            </a:r>
          </a:p>
        </p:txBody>
      </p:sp>
    </p:spTree>
    <p:extLst>
      <p:ext uri="{BB962C8B-B14F-4D97-AF65-F5344CB8AC3E}">
        <p14:creationId xmlns:p14="http://schemas.microsoft.com/office/powerpoint/2010/main" val="110001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99A93F-918A-9844-83C3-06B4A8DEFB79}"/>
              </a:ext>
            </a:extLst>
          </p:cNvPr>
          <p:cNvSpPr txBox="1"/>
          <p:nvPr/>
        </p:nvSpPr>
        <p:spPr>
          <a:xfrm>
            <a:off x="1153509" y="299684"/>
            <a:ext cx="988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Example of function in R: predict()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8C8741-880D-9A40-A41D-5B87C1B826E6}"/>
              </a:ext>
            </a:extLst>
          </p:cNvPr>
          <p:cNvSpPr/>
          <p:nvPr/>
        </p:nvSpPr>
        <p:spPr>
          <a:xfrm>
            <a:off x="1108840" y="1126271"/>
            <a:ext cx="9974317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 Fit a linear model: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 &lt;-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(salary ~ hours + experience, data = employees)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 Create a test dataset: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test_data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hours = c(1, 2, 3), experience = c(10, 25, 11)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 Make predictions for test dataset: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test_data$pred_salary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(m,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test_data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556F7-4AFD-C440-B823-3CBF212642D1}"/>
              </a:ext>
            </a:extLst>
          </p:cNvPr>
          <p:cNvSpPr/>
          <p:nvPr/>
        </p:nvSpPr>
        <p:spPr>
          <a:xfrm>
            <a:off x="1153510" y="5731729"/>
            <a:ext cx="992964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Format of the function: predict(&lt;model&gt;, &lt;test dataset&gt;)</a:t>
            </a:r>
          </a:p>
        </p:txBody>
      </p:sp>
    </p:spTree>
    <p:extLst>
      <p:ext uri="{BB962C8B-B14F-4D97-AF65-F5344CB8AC3E}">
        <p14:creationId xmlns:p14="http://schemas.microsoft.com/office/powerpoint/2010/main" val="262483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42F7EC-369E-234B-AC59-30CF2BF7957E}"/>
              </a:ext>
            </a:extLst>
          </p:cNvPr>
          <p:cNvSpPr txBox="1"/>
          <p:nvPr/>
        </p:nvSpPr>
        <p:spPr>
          <a:xfrm>
            <a:off x="1153510" y="3105834"/>
            <a:ext cx="9884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 Tutorial + Exercise on everything </a:t>
            </a: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we learnt + RDATA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86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D03B3A-FE49-4146-B8F7-6509E9ED5DB3}"/>
              </a:ext>
            </a:extLst>
          </p:cNvPr>
          <p:cNvSpPr txBox="1"/>
          <p:nvPr/>
        </p:nvSpPr>
        <p:spPr>
          <a:xfrm>
            <a:off x="1153510" y="295842"/>
            <a:ext cx="988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For Loops in 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8E4241-F20A-9142-A37C-B1150E4F77A2}"/>
              </a:ext>
            </a:extLst>
          </p:cNvPr>
          <p:cNvSpPr/>
          <p:nvPr/>
        </p:nvSpPr>
        <p:spPr>
          <a:xfrm>
            <a:off x="4319751" y="1453846"/>
            <a:ext cx="3552497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 code: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for(i in 1:5)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print(i)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7C2ACB-1EBD-2D41-B29A-C052C6137B3E}"/>
              </a:ext>
            </a:extLst>
          </p:cNvPr>
          <p:cNvSpPr/>
          <p:nvPr/>
        </p:nvSpPr>
        <p:spPr>
          <a:xfrm>
            <a:off x="4319751" y="3603661"/>
            <a:ext cx="3552497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 output: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2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3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5</a:t>
            </a:r>
          </a:p>
        </p:txBody>
      </p:sp>
    </p:spTree>
    <p:extLst>
      <p:ext uri="{BB962C8B-B14F-4D97-AF65-F5344CB8AC3E}">
        <p14:creationId xmlns:p14="http://schemas.microsoft.com/office/powerpoint/2010/main" val="181547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4D1C54-8197-B640-817C-727D05BE3A48}"/>
              </a:ext>
            </a:extLst>
          </p:cNvPr>
          <p:cNvSpPr/>
          <p:nvPr/>
        </p:nvSpPr>
        <p:spPr>
          <a:xfrm>
            <a:off x="1201846" y="2274838"/>
            <a:ext cx="436863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# code:</a:t>
            </a:r>
          </a:p>
          <a:p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in 1:5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600" dirty="0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print(i)</a:t>
            </a: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78D484-6781-504E-A9D7-856356ACC180}"/>
              </a:ext>
            </a:extLst>
          </p:cNvPr>
          <p:cNvSpPr txBox="1"/>
          <p:nvPr/>
        </p:nvSpPr>
        <p:spPr>
          <a:xfrm>
            <a:off x="1153510" y="295842"/>
            <a:ext cx="988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Components of an R for loop: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0F2F0-BA5F-5946-9D3F-1E38B03A1955}"/>
              </a:ext>
            </a:extLst>
          </p:cNvPr>
          <p:cNvSpPr txBox="1"/>
          <p:nvPr/>
        </p:nvSpPr>
        <p:spPr>
          <a:xfrm>
            <a:off x="499241" y="1362330"/>
            <a:ext cx="249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10CBA-84FA-FA4B-A647-95612860B253}"/>
              </a:ext>
            </a:extLst>
          </p:cNvPr>
          <p:cNvSpPr txBox="1"/>
          <p:nvPr/>
        </p:nvSpPr>
        <p:spPr>
          <a:xfrm>
            <a:off x="5570484" y="2274838"/>
            <a:ext cx="249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AB42F-CADE-364E-84FE-8A6ADCE21293}"/>
              </a:ext>
            </a:extLst>
          </p:cNvPr>
          <p:cNvSpPr txBox="1"/>
          <p:nvPr/>
        </p:nvSpPr>
        <p:spPr>
          <a:xfrm>
            <a:off x="5570484" y="3428092"/>
            <a:ext cx="249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F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BC512F-17C6-5A4A-ADBB-3671DC47DEE0}"/>
              </a:ext>
            </a:extLst>
          </p:cNvPr>
          <p:cNvCxnSpPr>
            <a:cxnSpLocks/>
          </p:cNvCxnSpPr>
          <p:nvPr/>
        </p:nvCxnSpPr>
        <p:spPr>
          <a:xfrm>
            <a:off x="1744717" y="1870115"/>
            <a:ext cx="0" cy="11568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9466AA-BEBF-F04F-B51A-AB33B8C4634C}"/>
              </a:ext>
            </a:extLst>
          </p:cNvPr>
          <p:cNvCxnSpPr>
            <a:cxnSpLocks/>
          </p:cNvCxnSpPr>
          <p:nvPr/>
        </p:nvCxnSpPr>
        <p:spPr>
          <a:xfrm flipH="1">
            <a:off x="4120055" y="2536448"/>
            <a:ext cx="1849821" cy="370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FEFD58-0BC5-E242-84A9-F955D7334538}"/>
              </a:ext>
            </a:extLst>
          </p:cNvPr>
          <p:cNvCxnSpPr>
            <a:cxnSpLocks/>
          </p:cNvCxnSpPr>
          <p:nvPr/>
        </p:nvCxnSpPr>
        <p:spPr>
          <a:xfrm flipH="1">
            <a:off x="3844159" y="3702883"/>
            <a:ext cx="24016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54F55D-4683-3D45-A65A-E5001B71339B}"/>
              </a:ext>
            </a:extLst>
          </p:cNvPr>
          <p:cNvSpPr txBox="1"/>
          <p:nvPr/>
        </p:nvSpPr>
        <p:spPr>
          <a:xfrm>
            <a:off x="6400800" y="5433198"/>
            <a:ext cx="5507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Note: ( ) around condition and { } around the action are important!</a:t>
            </a:r>
          </a:p>
        </p:txBody>
      </p:sp>
    </p:spTree>
    <p:extLst>
      <p:ext uri="{BB962C8B-B14F-4D97-AF65-F5344CB8AC3E}">
        <p14:creationId xmlns:p14="http://schemas.microsoft.com/office/powerpoint/2010/main" val="302259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E627B5-462C-F648-AB24-4EAEE4AE8144}"/>
              </a:ext>
            </a:extLst>
          </p:cNvPr>
          <p:cNvSpPr txBox="1"/>
          <p:nvPr/>
        </p:nvSpPr>
        <p:spPr>
          <a:xfrm>
            <a:off x="1153510" y="295842"/>
            <a:ext cx="988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DDFFCC-6017-E04E-A847-EBECB33ECE40}"/>
              </a:ext>
            </a:extLst>
          </p:cNvPr>
          <p:cNvSpPr/>
          <p:nvPr/>
        </p:nvSpPr>
        <p:spPr>
          <a:xfrm>
            <a:off x="4319751" y="1243639"/>
            <a:ext cx="3951890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 code: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 (i in 1.5:5.5)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print(i)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B06EF9-4D30-C449-A7B1-085047364E31}"/>
              </a:ext>
            </a:extLst>
          </p:cNvPr>
          <p:cNvSpPr/>
          <p:nvPr/>
        </p:nvSpPr>
        <p:spPr>
          <a:xfrm>
            <a:off x="4319751" y="3429000"/>
            <a:ext cx="395189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 output: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1.5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2.5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3.5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4.5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5.5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E121C-F367-184B-9F3E-9AF8DD777873}"/>
              </a:ext>
            </a:extLst>
          </p:cNvPr>
          <p:cNvSpPr txBox="1"/>
          <p:nvPr/>
        </p:nvSpPr>
        <p:spPr>
          <a:xfrm>
            <a:off x="1807779" y="6038938"/>
            <a:ext cx="8576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if we only want to increment by 0.5 each time?</a:t>
            </a:r>
          </a:p>
        </p:txBody>
      </p:sp>
    </p:spTree>
    <p:extLst>
      <p:ext uri="{BB962C8B-B14F-4D97-AF65-F5344CB8AC3E}">
        <p14:creationId xmlns:p14="http://schemas.microsoft.com/office/powerpoint/2010/main" val="223185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E627B5-462C-F648-AB24-4EAEE4AE8144}"/>
              </a:ext>
            </a:extLst>
          </p:cNvPr>
          <p:cNvSpPr txBox="1"/>
          <p:nvPr/>
        </p:nvSpPr>
        <p:spPr>
          <a:xfrm>
            <a:off x="1153510" y="295842"/>
            <a:ext cx="988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DDFFCC-6017-E04E-A847-EBECB33ECE40}"/>
              </a:ext>
            </a:extLst>
          </p:cNvPr>
          <p:cNvSpPr/>
          <p:nvPr/>
        </p:nvSpPr>
        <p:spPr>
          <a:xfrm>
            <a:off x="3005959" y="1243639"/>
            <a:ext cx="6716110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 code: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 (i in seq(from=1, to=3, by=0.5))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print(i)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B06EF9-4D30-C449-A7B1-085047364E31}"/>
              </a:ext>
            </a:extLst>
          </p:cNvPr>
          <p:cNvSpPr/>
          <p:nvPr/>
        </p:nvSpPr>
        <p:spPr>
          <a:xfrm>
            <a:off x="4319751" y="3593151"/>
            <a:ext cx="395189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 output: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1.5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2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2.5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03526-5701-564A-9FB7-3340DF98FDD9}"/>
              </a:ext>
            </a:extLst>
          </p:cNvPr>
          <p:cNvSpPr txBox="1"/>
          <p:nvPr/>
        </p:nvSpPr>
        <p:spPr>
          <a:xfrm>
            <a:off x="1807779" y="6038938"/>
            <a:ext cx="8576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if we only want to go in reverse order?</a:t>
            </a:r>
          </a:p>
        </p:txBody>
      </p:sp>
    </p:spTree>
    <p:extLst>
      <p:ext uri="{BB962C8B-B14F-4D97-AF65-F5344CB8AC3E}">
        <p14:creationId xmlns:p14="http://schemas.microsoft.com/office/powerpoint/2010/main" val="285114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E627B5-462C-F648-AB24-4EAEE4AE8144}"/>
              </a:ext>
            </a:extLst>
          </p:cNvPr>
          <p:cNvSpPr txBox="1"/>
          <p:nvPr/>
        </p:nvSpPr>
        <p:spPr>
          <a:xfrm>
            <a:off x="1153510" y="295842"/>
            <a:ext cx="988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B06EF9-4D30-C449-A7B1-085047364E31}"/>
              </a:ext>
            </a:extLst>
          </p:cNvPr>
          <p:cNvSpPr/>
          <p:nvPr/>
        </p:nvSpPr>
        <p:spPr>
          <a:xfrm>
            <a:off x="4319751" y="3593151"/>
            <a:ext cx="395189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 output: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3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2.5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2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1.5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3F8ACF-0F8D-5C4E-A620-6E71662EE4B3}"/>
              </a:ext>
            </a:extLst>
          </p:cNvPr>
          <p:cNvSpPr/>
          <p:nvPr/>
        </p:nvSpPr>
        <p:spPr>
          <a:xfrm>
            <a:off x="2869324" y="1243639"/>
            <a:ext cx="6852745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 code: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 (i in seq(from=3, to=1, by=-0.5))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print(i)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977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E627B5-462C-F648-AB24-4EAEE4AE8144}"/>
              </a:ext>
            </a:extLst>
          </p:cNvPr>
          <p:cNvSpPr txBox="1"/>
          <p:nvPr/>
        </p:nvSpPr>
        <p:spPr>
          <a:xfrm>
            <a:off x="1153510" y="295842"/>
            <a:ext cx="988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DDFFCC-6017-E04E-A847-EBECB33ECE40}"/>
              </a:ext>
            </a:extLst>
          </p:cNvPr>
          <p:cNvSpPr/>
          <p:nvPr/>
        </p:nvSpPr>
        <p:spPr>
          <a:xfrm>
            <a:off x="4319751" y="1243639"/>
            <a:ext cx="3951890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 code: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 (i in 5:1)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print(i)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B06EF9-4D30-C449-A7B1-085047364E31}"/>
              </a:ext>
            </a:extLst>
          </p:cNvPr>
          <p:cNvSpPr/>
          <p:nvPr/>
        </p:nvSpPr>
        <p:spPr>
          <a:xfrm>
            <a:off x="4319751" y="3593151"/>
            <a:ext cx="395189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 output: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3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2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1</a:t>
            </a:r>
          </a:p>
        </p:txBody>
      </p:sp>
    </p:spTree>
    <p:extLst>
      <p:ext uri="{BB962C8B-B14F-4D97-AF65-F5344CB8AC3E}">
        <p14:creationId xmlns:p14="http://schemas.microsoft.com/office/powerpoint/2010/main" val="217188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E627B5-462C-F648-AB24-4EAEE4AE8144}"/>
              </a:ext>
            </a:extLst>
          </p:cNvPr>
          <p:cNvSpPr txBox="1"/>
          <p:nvPr/>
        </p:nvSpPr>
        <p:spPr>
          <a:xfrm>
            <a:off x="1153510" y="295842"/>
            <a:ext cx="988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Examples: Nested For Loops (extra)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DDFFCC-6017-E04E-A847-EBECB33ECE40}"/>
              </a:ext>
            </a:extLst>
          </p:cNvPr>
          <p:cNvSpPr/>
          <p:nvPr/>
        </p:nvSpPr>
        <p:spPr>
          <a:xfrm>
            <a:off x="4319751" y="1243639"/>
            <a:ext cx="395189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 code: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 (i in 5:1)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for (j in 1:5)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cat(j, " ")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cat("\n")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B06EF9-4D30-C449-A7B1-085047364E31}"/>
              </a:ext>
            </a:extLst>
          </p:cNvPr>
          <p:cNvSpPr/>
          <p:nvPr/>
        </p:nvSpPr>
        <p:spPr>
          <a:xfrm>
            <a:off x="4319751" y="4222761"/>
            <a:ext cx="395189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 output: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1  2  3  4  5 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1  2  3  4  5 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1  2  3  4  5 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1  2  3  4  5 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1  2  3  4  5</a:t>
            </a:r>
          </a:p>
        </p:txBody>
      </p:sp>
    </p:spTree>
    <p:extLst>
      <p:ext uri="{BB962C8B-B14F-4D97-AF65-F5344CB8AC3E}">
        <p14:creationId xmlns:p14="http://schemas.microsoft.com/office/powerpoint/2010/main" val="162925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F53B61-A7C8-D243-8FF7-46986E0C3807}"/>
              </a:ext>
            </a:extLst>
          </p:cNvPr>
          <p:cNvSpPr txBox="1"/>
          <p:nvPr/>
        </p:nvSpPr>
        <p:spPr>
          <a:xfrm>
            <a:off x="3342290" y="942173"/>
            <a:ext cx="55074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while loops: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lapply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function: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sapply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function: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D02941-DBD3-2D4F-8C8D-15FB77EEC6AC}"/>
              </a:ext>
            </a:extLst>
          </p:cNvPr>
          <p:cNvSpPr txBox="1"/>
          <p:nvPr/>
        </p:nvSpPr>
        <p:spPr>
          <a:xfrm>
            <a:off x="1153510" y="295842"/>
            <a:ext cx="988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Alternatives to for loops (extra):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AA3500-1982-6D48-AECA-6878A549364A}"/>
              </a:ext>
            </a:extLst>
          </p:cNvPr>
          <p:cNvSpPr/>
          <p:nvPr/>
        </p:nvSpPr>
        <p:spPr>
          <a:xfrm>
            <a:off x="3962398" y="1600456"/>
            <a:ext cx="3342289" cy="1680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while(i &lt;= 3) {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print(i)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i &lt;- i + 1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84552D-FB4D-B343-986C-8243FA4DD9F7}"/>
              </a:ext>
            </a:extLst>
          </p:cNvPr>
          <p:cNvSpPr/>
          <p:nvPr/>
        </p:nvSpPr>
        <p:spPr>
          <a:xfrm>
            <a:off x="3930868" y="4164045"/>
            <a:ext cx="5675587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lapply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(1:4, function(a) {a + 1})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F8CEC-22AF-A640-BD39-63E54792E3EB}"/>
              </a:ext>
            </a:extLst>
          </p:cNvPr>
          <p:cNvSpPr/>
          <p:nvPr/>
        </p:nvSpPr>
        <p:spPr>
          <a:xfrm>
            <a:off x="3930868" y="5528044"/>
            <a:ext cx="5675587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sapply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(1:4, function(a) {a + 1})</a:t>
            </a:r>
          </a:p>
        </p:txBody>
      </p:sp>
    </p:spTree>
    <p:extLst>
      <p:ext uri="{BB962C8B-B14F-4D97-AF65-F5344CB8AC3E}">
        <p14:creationId xmlns:p14="http://schemas.microsoft.com/office/powerpoint/2010/main" val="337375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1009</Words>
  <Application>Microsoft Macintosh PowerPoint</Application>
  <PresentationFormat>Widescreen</PresentationFormat>
  <Paragraphs>162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Roy</dc:creator>
  <cp:lastModifiedBy>Rohit Roy</cp:lastModifiedBy>
  <cp:revision>8</cp:revision>
  <dcterms:created xsi:type="dcterms:W3CDTF">2022-05-25T13:10:32Z</dcterms:created>
  <dcterms:modified xsi:type="dcterms:W3CDTF">2022-05-26T17:44:19Z</dcterms:modified>
</cp:coreProperties>
</file>