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94b2a4dc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94b2a4dc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94b2a4d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94b2a4d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94b2a4dc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94b2a4dc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were the major classes implemented? Present a very basic UML class diagram that includes only the class names and important relationships! Make sure its readable by the listener! And more importantly, make sure you can clearly explain it! Keep unnecessary details out, such as fields and methods. Make a diagram that has only the class names, relationships between the classes. Include only those fields and methods that are an integral part of your design and are relevant for your presentation.</a:t>
            </a:r>
            <a:endParaRPr/>
          </a:p>
          <a:p>
            <a:pPr indent="0" lvl="0" marL="0" rtl="0" algn="l">
              <a:spcBef>
                <a:spcPts val="0"/>
              </a:spcBef>
              <a:spcAft>
                <a:spcPts val="0"/>
              </a:spcAft>
              <a:buClr>
                <a:schemeClr val="dk1"/>
              </a:buClr>
              <a:buSzPts val="1100"/>
              <a:buFont typeface="Arial"/>
              <a:buNone/>
            </a:pPr>
            <a:r>
              <a:rPr lang="en"/>
              <a:t>o Any interesting data structures out of the ordinary? Discuss it!</a:t>
            </a:r>
            <a:endParaRPr/>
          </a:p>
          <a:p>
            <a:pPr indent="0" lvl="0" marL="0" rtl="0" algn="l">
              <a:spcBef>
                <a:spcPts val="0"/>
              </a:spcBef>
              <a:spcAft>
                <a:spcPts val="0"/>
              </a:spcAft>
              <a:buClr>
                <a:schemeClr val="dk1"/>
              </a:buClr>
              <a:buSzPts val="1100"/>
              <a:buFont typeface="Arial"/>
              <a:buNone/>
            </a:pPr>
            <a:r>
              <a:rPr lang="en"/>
              <a:t>o The team is encouraged to use UML state and sequence diagrams to help discuss challenging parts of their design.</a:t>
            </a:r>
            <a:endParaRPr/>
          </a:p>
          <a:p>
            <a:pPr indent="0" lvl="0" marL="0" rtl="0" algn="l">
              <a:spcBef>
                <a:spcPts val="0"/>
              </a:spcBef>
              <a:spcAft>
                <a:spcPts val="0"/>
              </a:spcAft>
              <a:buClr>
                <a:schemeClr val="dk1"/>
              </a:buClr>
              <a:buSzPts val="1100"/>
              <a:buFont typeface="Arial"/>
              <a:buNone/>
            </a:pPr>
            <a:r>
              <a:rPr lang="en"/>
              <a:t>o Did you use any advanced data structures of your own, or from the Java API? What were the major algorithms used? (e.g. if you implemented a computer player, how did you govern how the computer plays? Did you apply any AI algorithms? Or brute force? What rules did you use?)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94b2a4dc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94b2a4dc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94b2a4dc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94b2a4dc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94b2a4dc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94b2a4dc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4</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By: Mohamed Bakr, Dylan LoPresti, Cole Hausman, Ryan Mosenkis</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Mohamed: Product Owner</a:t>
            </a:r>
            <a:endParaRPr/>
          </a:p>
          <a:p>
            <a:pPr indent="0" lvl="0" marL="0" rtl="0" algn="l">
              <a:spcBef>
                <a:spcPts val="1200"/>
              </a:spcBef>
              <a:spcAft>
                <a:spcPts val="0"/>
              </a:spcAft>
              <a:buClr>
                <a:schemeClr val="dk1"/>
              </a:buClr>
              <a:buSzPts val="1100"/>
              <a:buFont typeface="Arial"/>
              <a:buNone/>
            </a:pPr>
            <a:r>
              <a:rPr lang="en"/>
              <a:t>Cole: Scrum Master</a:t>
            </a:r>
            <a:endParaRPr/>
          </a:p>
          <a:p>
            <a:pPr indent="0" lvl="0" marL="0" rtl="0" algn="l">
              <a:spcBef>
                <a:spcPts val="1200"/>
              </a:spcBef>
              <a:spcAft>
                <a:spcPts val="0"/>
              </a:spcAft>
              <a:buNone/>
            </a:pPr>
            <a:r>
              <a:rPr lang="en"/>
              <a:t>Dylan: Ethics and Justice Leader</a:t>
            </a:r>
            <a:endParaRPr/>
          </a:p>
          <a:p>
            <a:pPr indent="0" lvl="0" marL="0" rtl="0" algn="l">
              <a:spcBef>
                <a:spcPts val="1200"/>
              </a:spcBef>
              <a:spcAft>
                <a:spcPts val="1200"/>
              </a:spcAft>
              <a:buNone/>
            </a:pPr>
            <a:r>
              <a:rPr lang="en"/>
              <a:t>Ryan: Developer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Our Project</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common problem occurs when a person loses their internet connection while browsing the internet. To solve this, allow these people to play a simple game to entertain them until their internet connection becomes stable once again.</a:t>
            </a:r>
            <a:endParaRPr/>
          </a:p>
          <a:p>
            <a:pPr indent="0" lvl="0" marL="0" rtl="0" algn="l">
              <a:spcBef>
                <a:spcPts val="1200"/>
              </a:spcBef>
              <a:spcAft>
                <a:spcPts val="0"/>
              </a:spcAft>
              <a:buClr>
                <a:schemeClr val="dk1"/>
              </a:buClr>
              <a:buSzPts val="1100"/>
              <a:buFont typeface="Arial"/>
              <a:buNone/>
            </a:pPr>
            <a:r>
              <a:rPr lang="en"/>
              <a:t>Our main two key user stories were first, implementing obstacles and objectives for the player to avoid and collect. Second, implementing a bot to play the </a:t>
            </a:r>
            <a:r>
              <a:rPr lang="en"/>
              <a:t>game, which allows for the user to learn the gameplay.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and Implementation</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Classes:</a:t>
            </a:r>
            <a:endParaRPr/>
          </a:p>
          <a:p>
            <a:pPr indent="-342900" lvl="0" marL="457200" rtl="0" algn="l">
              <a:spcBef>
                <a:spcPts val="1200"/>
              </a:spcBef>
              <a:spcAft>
                <a:spcPts val="0"/>
              </a:spcAft>
              <a:buSzPts val="1800"/>
              <a:buChar char="●"/>
            </a:pPr>
            <a:r>
              <a:rPr lang="en"/>
              <a:t>GameMain</a:t>
            </a:r>
            <a:endParaRPr/>
          </a:p>
          <a:p>
            <a:pPr indent="-342900" lvl="0" marL="457200" rtl="0" algn="l">
              <a:spcBef>
                <a:spcPts val="0"/>
              </a:spcBef>
              <a:spcAft>
                <a:spcPts val="0"/>
              </a:spcAft>
              <a:buSzPts val="1800"/>
              <a:buChar char="●"/>
            </a:pPr>
            <a:r>
              <a:rPr lang="en"/>
              <a:t>GameView</a:t>
            </a:r>
            <a:endParaRPr/>
          </a:p>
          <a:p>
            <a:pPr indent="-342900" lvl="0" marL="457200" rtl="0" algn="l">
              <a:spcBef>
                <a:spcPts val="0"/>
              </a:spcBef>
              <a:spcAft>
                <a:spcPts val="0"/>
              </a:spcAft>
              <a:buSzPts val="1800"/>
              <a:buChar char="●"/>
            </a:pPr>
            <a:r>
              <a:rPr lang="en"/>
              <a:t>GameModel</a:t>
            </a:r>
            <a:endParaRPr/>
          </a:p>
          <a:p>
            <a:pPr indent="-342900" lvl="0" marL="457200" rtl="0" algn="l">
              <a:spcBef>
                <a:spcPts val="0"/>
              </a:spcBef>
              <a:spcAft>
                <a:spcPts val="0"/>
              </a:spcAft>
              <a:buSzPts val="1800"/>
              <a:buChar char="●"/>
            </a:pPr>
            <a:r>
              <a:rPr lang="en"/>
              <a:t>GameControl</a:t>
            </a:r>
            <a:endParaRPr/>
          </a:p>
          <a:p>
            <a:pPr indent="-342900" lvl="0" marL="457200" rtl="0" algn="l">
              <a:spcBef>
                <a:spcPts val="0"/>
              </a:spcBef>
              <a:spcAft>
                <a:spcPts val="0"/>
              </a:spcAft>
              <a:buSzPts val="1800"/>
              <a:buChar char="●"/>
            </a:pPr>
            <a:r>
              <a:rPr lang="en"/>
              <a:t>MenuController</a:t>
            </a:r>
            <a:endParaRPr/>
          </a:p>
        </p:txBody>
      </p:sp>
      <p:pic>
        <p:nvPicPr>
          <p:cNvPr id="79" name="Google Shape;79;p16"/>
          <p:cNvPicPr preferRelativeResize="0"/>
          <p:nvPr/>
        </p:nvPicPr>
        <p:blipFill>
          <a:blip r:embed="rId3">
            <a:alphaModFix/>
          </a:blip>
          <a:stretch>
            <a:fillRect/>
          </a:stretch>
        </p:blipFill>
        <p:spPr>
          <a:xfrm>
            <a:off x="4756199" y="697588"/>
            <a:ext cx="3970175" cy="398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Demonstration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lang="en"/>
              <a:t>Our scrum process went fairly well over the course of the project. We were able to effectively plan out sprints utilizing our product backlog time estimates to create a well planned out burndown </a:t>
            </a:r>
            <a:r>
              <a:rPr lang="en"/>
              <a:t>chart</a:t>
            </a:r>
            <a:r>
              <a:rPr lang="en"/>
              <a:t>. As well as this, our time tracking went very well and the result is that our burndown chart looked very close the estim</a:t>
            </a:r>
            <a:r>
              <a:rPr lang="en"/>
              <a:t>ated time. However, we were not without setbacks, we fell behind in terms of keeping all of our scrum artifacts up to date especially near the end of the project. </a:t>
            </a:r>
            <a:endParaRPr/>
          </a:p>
          <a:p>
            <a:pPr indent="0" lvl="0" marL="0" rtl="0" algn="l">
              <a:spcBef>
                <a:spcPts val="1200"/>
              </a:spcBef>
              <a:spcAft>
                <a:spcPts val="0"/>
              </a:spcAft>
              <a:buClr>
                <a:schemeClr val="dk1"/>
              </a:buClr>
              <a:buSzPct val="61111"/>
              <a:buFont typeface="Arial"/>
              <a:buNone/>
            </a:pPr>
            <a:r>
              <a:rPr lang="en"/>
              <a:t>If we had to do it again, we would be sure to take time to keep everything up to date so that we would not be scrambling and everyone would have a very clear vision of what is currently being worked on and what is still to come.</a:t>
            </a:r>
            <a:endParaRPr/>
          </a:p>
          <a:p>
            <a:pPr indent="0" lvl="0" marL="0" rtl="0" algn="l">
              <a:spcBef>
                <a:spcPts val="1200"/>
              </a:spcBef>
              <a:spcAft>
                <a:spcPts val="0"/>
              </a:spcAft>
              <a:buClr>
                <a:schemeClr val="dk1"/>
              </a:buClr>
              <a:buSzPct val="61111"/>
              <a:buFont typeface="Arial"/>
              <a:buNone/>
            </a:pPr>
            <a:r>
              <a:rPr lang="en"/>
              <a:t>o For successes, we created a fully functioning game even including sounds and an automated bot to play the game as well</a:t>
            </a:r>
            <a:endParaRPr/>
          </a:p>
          <a:p>
            <a:pPr indent="0" lvl="0" marL="0" rtl="0" algn="l">
              <a:spcBef>
                <a:spcPts val="1200"/>
              </a:spcBef>
              <a:spcAft>
                <a:spcPts val="0"/>
              </a:spcAft>
              <a:buClr>
                <a:schemeClr val="dk1"/>
              </a:buClr>
              <a:buSzPct val="61111"/>
              <a:buFont typeface="Arial"/>
              <a:buNone/>
            </a:pPr>
            <a:r>
              <a:rPr lang="en"/>
              <a:t>o For our challenges, git merges proved to be brutal as the various branches slowly had to come together, and while it worked out in the end, it was tough to work through the issues that arose in git along the way</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Through our work on this project, we learned how important teamwork and communication are for completing a project in a timely, organized manner.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we could release version 2.0, we would implement new features such as true machine learning AI, crouching mechanics, varying obstacle sizes,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