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76" name="Google Shape;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77" name="Google Shape;77;p22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78" name="Google Shape;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2" name="Google Shape;8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5" id="20" name="Google Shape;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21" name="Google Shape;21;p15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6" id="24" name="Google Shape;24;p15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28" name="Google Shape;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29" name="Google Shape;29;p16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32" name="Google Shape;32;p16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36" name="Google Shape;3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37" name="Google Shape;37;p17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9" id="41" name="Google Shape;41;p17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45" name="Google Shape;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46" name="Google Shape;46;p18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5" id="48" name="Google Shape;48;p18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52" name="Google Shape;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53" name="Google Shape;53;p19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54" name="Google Shape;54;p19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58" name="Google Shape;5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59" name="Google Shape;59;p20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63" name="Google Shape;63;p20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5"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68" name="Google Shape;68;p21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7" id="72" name="Google Shape;72;p21"/>
          <p:cNvPicPr preferRelativeResize="0"/>
          <p:nvPr/>
        </p:nvPicPr>
        <p:blipFill rotWithShape="1">
          <a:blip r:embed="rId3">
            <a:alphaModFix/>
          </a:blip>
          <a:srcRect b="0" l="76311" r="0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2" type="sldNum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685800" y="110821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lang="en-US" sz="2900">
                <a:latin typeface="Arial"/>
                <a:ea typeface="Arial"/>
                <a:cs typeface="Arial"/>
                <a:sym typeface="Arial"/>
              </a:rPr>
              <a:t>Title: &lt;Enter your title here&gt;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&lt;Enter your name here&gt;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/>
          <p:nvPr>
            <p:ph idx="4294967295" type="sldNum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&lt;Summarize your conclusions.&gt;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/>
          <p:nvPr>
            <p:ph idx="4294967295" type="sldNum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Use this as a sample for articles:</a:t>
            </a:r>
            <a:endParaRPr/>
          </a:p>
          <a:p>
            <a:pPr indent="0" lvl="0" marL="0" rtl="0" algn="l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Author Last Name, Author First Name. “Article Title.” Journal Title Volume #, no. Issue # (year): page range.</a:t>
            </a:r>
            <a:endParaRPr/>
          </a:p>
          <a:p>
            <a:pPr indent="0" lvl="0" marL="0" rtl="0" algn="l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Ex: Doe, John. “Data Engineering.” Data Engineering Journal 18, no. 4 (2021): 12-18.</a:t>
            </a:r>
            <a:endParaRPr/>
          </a:p>
          <a:p>
            <a:pPr indent="0" lvl="0" marL="0" rtl="0" algn="l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Use this as a sample for websites:</a:t>
            </a:r>
            <a:endParaRPr/>
          </a:p>
          <a:p>
            <a:pPr indent="0" lvl="0" marL="0" rtl="0" algn="l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Author Last Name, Author First Name. “Title of Web Page.” Name of Website. Publishing organization, publication or revision date if available. Access date if no other date is available. URL .</a:t>
            </a:r>
            <a:endParaRPr/>
          </a:p>
          <a:p>
            <a:pPr indent="0" lvl="0" marL="0" rtl="0" algn="l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Doe, John. “Data Engineering.” Data Engineer Resource. Cengage, 2021. www.dataengineerresource.com .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/>
          <p:nvPr>
            <p:ph idx="4294967295" type="sldNum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&lt;Briefly introduce your project: list the processes you followed to analyze the data and create your prediction model.&gt;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/>
          <p:nvPr>
            <p:ph idx="4294967295" type="sldNum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&lt;Describe the data here.&gt;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628650" y="1321652"/>
            <a:ext cx="7886700" cy="435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&lt;Include the most significant graphs you produced to display the relationships between the variables in the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.&gt;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idx="4294967295" type="sldNum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/>
          <p:nvPr>
            <p:ph idx="4294967295" type="sldNum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&lt;Include a summary of the necessary steps you have taken to clean and reshape the data.&gt;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&lt;Include a summary of results you have found about the correlation between variables.&gt;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/>
          <p:nvPr>
            <p:ph idx="4294967295" type="sldNum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&lt;Summarize which algorithms you used to analyze the data. Why was the algorithm you chose suitable for this predictive model?&gt;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/>
          <p:nvPr>
            <p:ph idx="4294967295" type="sldNum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&lt;Describe which groups of variables you used for your model and why. Include a summary of the performance of the different models.&gt;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/>
          <p:nvPr>
            <p:ph idx="4294967295" type="sldNum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&lt;Summarize how your models performed when used on the test data and any important observations.&gt;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Britni Epstein</dc:creator>
</cp:coreProperties>
</file>