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80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81" r:id="rId19"/>
    <p:sldId id="282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D5BF9C-0031-0742-8BE5-5412BA2780BE}">
          <p14:sldIdLst>
            <p14:sldId id="256"/>
          </p14:sldIdLst>
        </p14:section>
        <p14:section name="Introduction" id="{7B1F0B0B-A214-F941-9925-1847F9CF95EF}">
          <p14:sldIdLst>
            <p14:sldId id="259"/>
            <p14:sldId id="258"/>
            <p14:sldId id="260"/>
            <p14:sldId id="263"/>
          </p14:sldIdLst>
        </p14:section>
        <p14:section name="Cas d'étude : Les triangles" id="{C28F8A77-65D3-234F-91D1-995266A21E05}">
          <p14:sldIdLst>
            <p14:sldId id="262"/>
            <p14:sldId id="261"/>
            <p14:sldId id="264"/>
            <p14:sldId id="265"/>
          </p14:sldIdLst>
        </p14:section>
        <p14:section name="Implémentation d'un algorithme d'optimisation" id="{9B5D45BF-4875-2F4F-971F-36D9ACB577B5}">
          <p14:sldIdLst>
            <p14:sldId id="280"/>
            <p14:sldId id="268"/>
            <p14:sldId id="269"/>
            <p14:sldId id="270"/>
            <p14:sldId id="271"/>
            <p14:sldId id="273"/>
            <p14:sldId id="272"/>
            <p14:sldId id="274"/>
            <p14:sldId id="281"/>
            <p14:sldId id="282"/>
          </p14:sldIdLst>
        </p14:section>
        <p14:section name="Perspectives pour la suite" id="{66964EE5-A75D-BF42-B63B-FD258108FEAD}">
          <p14:sldIdLst>
            <p14:sldId id="279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/>
    <p:restoredTop sz="94609"/>
  </p:normalViewPr>
  <p:slideViewPr>
    <p:cSldViewPr snapToGrid="0" snapToObjects="1">
      <p:cViewPr>
        <p:scale>
          <a:sx n="84" d="100"/>
          <a:sy n="84" d="100"/>
        </p:scale>
        <p:origin x="504" y="37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B83D-97C1-5F44-84C9-3CE56D0AA4F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7892-DF37-4D42-9128-A9A5404CF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27" y="220981"/>
            <a:ext cx="1615568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93" y="439561"/>
            <a:ext cx="1630851" cy="1069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518" y="2042436"/>
            <a:ext cx="9100081" cy="383258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  <a:t>PROJET 2A</a:t>
            </a:r>
            <a:b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La chambre la moins froide</a:t>
            </a:r>
            <a:endParaRPr lang="fr-FR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Implémentation d’un algorithme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211" y="1477484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L’idée est de trouver des déplacements en conservant l’aire :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9" y="2062259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>
            <a:off x="3798835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3014" y="303939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Déplacement d’un point selon l’algorithme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691161" y="302569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49058" y="151908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89059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459568" y="2330174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475677" y="3025698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853489" y="2093271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753432" y="2772946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949440" y="2264720"/>
            <a:ext cx="875211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029231" y="1622349"/>
            <a:ext cx="315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>
                <a:latin typeface="Futura Condensed" charset="0"/>
                <a:ea typeface="Futura Condensed" charset="0"/>
                <a:cs typeface="Futura Condensed" charset="0"/>
              </a:rPr>
              <a:t>Position possible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576808" y="2177074"/>
            <a:ext cx="603807" cy="229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02298" y="1836145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840726" y="0"/>
            <a:ext cx="1105706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>
                <a:latin typeface="Futura Condensed" charset="0"/>
                <a:ea typeface="Futura Condensed" charset="0"/>
                <a:cs typeface="Futura Condensed" charset="0"/>
              </a:rPr>
              <a:t>Itération de l’Algorithme :</a:t>
            </a:r>
          </a:p>
          <a:p>
            <a:pPr algn="ctr"/>
            <a:endParaRPr lang="fr-FR" sz="4000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On parcours les sommets du polygone</a:t>
            </a:r>
          </a:p>
          <a:p>
            <a:pPr marL="571500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Pour chaque sommet on effectue un petit </a:t>
            </a: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déplacement</a:t>
            </a: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Pour chaque déplacement on calcule la température moyenne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On </a:t>
            </a: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remet le sommet à sa place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Une fois le parcours des sommets terminé, on retrouve le déplacement avec la meilleur valeur, et on l’effectue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57115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968"/>
            <a:ext cx="5852160" cy="4389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44296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4497" y="670954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09" y="2118000"/>
            <a:ext cx="3489223" cy="26169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62" y="2118000"/>
            <a:ext cx="3526024" cy="26063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0294" y="4971044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0.25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1897.1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60209" y="4972755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1898.6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 smtClean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" y="2109441"/>
            <a:ext cx="3486515" cy="26148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497" y="4971044"/>
            <a:ext cx="315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0.1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Valeur Moyenne : 1897.8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3932" y="1585973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smtClean="0">
                <a:latin typeface="Futura Condensed" charset="0"/>
                <a:ea typeface="Futura Condensed" charset="0"/>
                <a:cs typeface="Futura Condensed" charset="0"/>
              </a:rPr>
              <a:t>Flux rentrant : 10000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Quelques mots sur le résultat :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figures semblent devenir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résultats sont très dépendants de la forme initiale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précision du résultat dépend fortement du pas choisi pour les petits déplacements de points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Limites de la méthode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Pas assez de liberté de mouvements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Trop dépendant du choix du pas (un pas plus petit ne signifie pas de résultat plus précis)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L’algorithme ne peut déplacer qu’un seul points à la fois, et n’exploite pas de mouvements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5093" y="474549"/>
            <a:ext cx="11057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 entre le pas et le résultat</a:t>
            </a:r>
          </a:p>
          <a:p>
            <a:pPr algn="ctr"/>
            <a:endParaRPr lang="fr-FR" sz="4000" b="1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On a réalisé pour chaque pas 50 itérations de l’algorithme (au maximum)</a:t>
            </a:r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28" y="2354094"/>
            <a:ext cx="5577930" cy="41834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5" y="2354094"/>
            <a:ext cx="5423203" cy="40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5093" y="474549"/>
            <a:ext cx="1105706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 entre le pas et le résultat</a:t>
            </a:r>
          </a:p>
          <a:p>
            <a:pPr algn="ctr"/>
            <a:endParaRPr lang="fr-FR" sz="4000" b="1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Problème : Courbe un peu chaotique et les premières valeurs ne sont pas exploitables car il faudrait faire plus d’</a:t>
            </a: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itérations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Tendance générale : Plus le petit pas est petit, plus on gagne en précision </a:t>
            </a:r>
            <a:r>
              <a:rPr lang="fr-FR" sz="28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(Mais attention ce n’est pas toujours vrai: </a:t>
            </a:r>
          </a:p>
          <a:p>
            <a:pPr marL="914400" lvl="1" indent="-457200">
              <a:buFont typeface="Arial" charset="0"/>
              <a:buChar char="•"/>
            </a:pPr>
            <a:r>
              <a:rPr lang="fr-FR" sz="24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Dépend du polygone initial</a:t>
            </a:r>
          </a:p>
          <a:p>
            <a:pPr marL="914400" lvl="1" indent="-457200">
              <a:buFont typeface="Arial" charset="0"/>
              <a:buChar char="•"/>
            </a:pPr>
            <a:r>
              <a:rPr lang="fr-FR" sz="24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Fluctuations locales importantes sur la courbe </a:t>
            </a:r>
            <a:r>
              <a:rPr lang="fr-FR" sz="32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endParaRPr lang="fr-FR" sz="3200" dirty="0">
              <a:solidFill>
                <a:srgbClr val="FF0000"/>
              </a:solidFill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fr-FR" b="1" dirty="0" smtClean="0">
                <a:latin typeface="Futura Medium" charset="0"/>
                <a:ea typeface="Futura Medium" charset="0"/>
                <a:cs typeface="Futura Medium" charset="0"/>
              </a:rPr>
              <a:t>Formulation du problème</a:t>
            </a:r>
            <a:endParaRPr lang="fr-FR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60520" y="1649617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On cherche à déterminer la pièce ou la température moyenne est la plus chaude.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moyenne M dans la pièce Omega s’écrit :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Perspectives pour la suite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05138" y="225654"/>
            <a:ext cx="1105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46242" y="2041536"/>
            <a:ext cx="290568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Valeurs moyennes de la température :</a:t>
            </a:r>
          </a:p>
          <a:p>
            <a:pPr algn="ctr"/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Verte : 1279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Bleue : 1370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Rouge : 1020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Cyan :  1455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041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09487" y="3004457"/>
            <a:ext cx="9879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On cherche une figure qui ait un bon équilibre entre symétrie et régularité </a:t>
            </a:r>
            <a:endParaRPr lang="fr-FR" sz="4800" dirty="0">
              <a:solidFill>
                <a:srgbClr val="FF0000"/>
              </a:solidFill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925007" y="2886292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215231" y="2846342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829209" y="2469732"/>
            <a:ext cx="863600" cy="86023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7404" y="3011025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473065" y="2510076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215231" y="3290015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797738" y="3011024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56165" y="2510076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127016" y="2009452"/>
            <a:ext cx="179771" cy="376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58932" y="1569393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Positions possibles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4" name="Flèche vers la droite 23"/>
          <p:cNvSpPr/>
          <p:nvPr/>
        </p:nvSpPr>
        <p:spPr>
          <a:xfrm>
            <a:off x="5467551" y="4727692"/>
            <a:ext cx="1913467" cy="812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45812" y="4019806"/>
            <a:ext cx="315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Futura Condensed" charset="0"/>
                <a:ea typeface="Futura Condensed" charset="0"/>
                <a:cs typeface="Futura Condensed" charset="0"/>
              </a:rPr>
              <a:t>Déplacement + dilatation horizontale pour conserver l’aire</a:t>
            </a:r>
            <a:endParaRPr lang="fr-FR" sz="2000" b="1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8299871" y="2510075"/>
            <a:ext cx="3623689" cy="4033157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25007" y="311167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idée de déplacement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8825948" y="2386062"/>
            <a:ext cx="182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159705" y="1923946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Sens de la dilatation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approche du problème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38944" y="2041536"/>
            <a:ext cx="943791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peut aussi quitter l’approche optimisation pour essayer de classer les polygones selon des caractéristiques de symétrie ou d’homogénéité</a:t>
            </a:r>
          </a:p>
          <a:p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pourra ainsi les classer et déterminer quel type de polygone semble le plus adapté</a:t>
            </a: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07360" y="1832497"/>
            <a:ext cx="79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d’une pièce Omega est déterminée par l’équation suivante :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425017"/>
            <a:ext cx="9626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4094107"/>
            <a:ext cx="9144000" cy="12795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94560" y="1946797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cherche donc la pièce Omega qui maximise la fonctionnelle de forme définie ci-dessous :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0" y="1081640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atin typeface="Futura Condensed" charset="0"/>
                <a:ea typeface="Futura Condensed" charset="0"/>
                <a:cs typeface="Futura Condensed" charset="0"/>
              </a:rPr>
              <a:t>CADRE DU PROJET :</a:t>
            </a:r>
          </a:p>
          <a:p>
            <a:pPr algn="ctr"/>
            <a:endParaRPr lang="fr-FR" sz="5400" b="1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Pièces polygonales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Aire constante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Flux rentrant d’un seul mur de côté fixé (modélisation d’un radiateur)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99" y="1146697"/>
            <a:ext cx="2947482" cy="460118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Cas des triangles</a:t>
            </a:r>
            <a:endParaRPr lang="fr-FR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14800" y="114669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Dans un premier temps, on va s’intéresser à l’étude des pièces de forme triangulaire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16357"/>
            <a:ext cx="7168816" cy="33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332" y="457200"/>
            <a:ext cx="5155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L’aire de la pièce est fixée et le côté du </a:t>
            </a:r>
            <a:r>
              <a:rPr lang="fr-FR" sz="4000" smtClean="0">
                <a:latin typeface="Futura Condensed" charset="0"/>
                <a:ea typeface="Futura Condensed" charset="0"/>
                <a:cs typeface="Futura Condensed" charset="0"/>
              </a:rPr>
              <a:t>radiateur aussi  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840900" y="2382170"/>
            <a:ext cx="1896035" cy="15598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810" y="4319384"/>
            <a:ext cx="5228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 triangle ne dépend donc que de la longueur x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47" y="1449660"/>
            <a:ext cx="5062380" cy="46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468582"/>
            <a:ext cx="6617853" cy="49633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5623" y="2119006"/>
            <a:ext cx="3427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calcule la valeur moyenne de la température pour différentes valeurs de x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On trouve ainsi que la moyenne de la température est maximale quand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400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</m:ctrlPr>
                      </m:radPr>
                      <m:deg/>
                      <m:e>
                        <m:r>
                          <a:rPr lang="fr-FR" sz="4000" b="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, c’est-à-dire quand le triangle est isocèle et symétrique par rapport à l’axe des abscisses</a:t>
                </a:r>
              </a:p>
              <a:p>
                <a:pPr algn="ctr"/>
                <a:endParaRPr lang="fr-FR" sz="3200" dirty="0">
                  <a:latin typeface="Futura Condensed" charset="0"/>
                  <a:ea typeface="Futura Condensed" charset="0"/>
                  <a:cs typeface="Futura Condensed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4401" r="-27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573</TotalTime>
  <Words>540</Words>
  <Application>Microsoft Macintosh PowerPoint</Application>
  <PresentationFormat>Grand écran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Corbel</vt:lpstr>
      <vt:lpstr>Futura Condensed</vt:lpstr>
      <vt:lpstr>Futura Medium</vt:lpstr>
      <vt:lpstr>Wingdings 2</vt:lpstr>
      <vt:lpstr>Arial</vt:lpstr>
      <vt:lpstr>Cadre</vt:lpstr>
      <vt:lpstr>PROJET 2A  La chambre la moins froide</vt:lpstr>
      <vt:lpstr>Formulation du problème</vt:lpstr>
      <vt:lpstr>Présentation PowerPoint</vt:lpstr>
      <vt:lpstr>Présentation PowerPoint</vt:lpstr>
      <vt:lpstr>Présentation PowerPoint</vt:lpstr>
      <vt:lpstr>Cas des triangles</vt:lpstr>
      <vt:lpstr>Présentation PowerPoint</vt:lpstr>
      <vt:lpstr>Présentation PowerPoint</vt:lpstr>
      <vt:lpstr>Présentation PowerPoint</vt:lpstr>
      <vt:lpstr>Implémentation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Perspectives pour la suite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2A</dc:title>
  <dc:creator>Utilisateur de Microsoft Office</dc:creator>
  <cp:lastModifiedBy>Utilisateur de Microsoft Office</cp:lastModifiedBy>
  <cp:revision>37</cp:revision>
  <dcterms:created xsi:type="dcterms:W3CDTF">2018-03-06T13:05:59Z</dcterms:created>
  <dcterms:modified xsi:type="dcterms:W3CDTF">2018-03-08T02:07:02Z</dcterms:modified>
</cp:coreProperties>
</file>