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sldIdLst>
    <p:sldId id="256" r:id="rId2"/>
    <p:sldId id="257" r:id="rId3"/>
    <p:sldId id="271" r:id="rId4"/>
    <p:sldId id="258" r:id="rId5"/>
    <p:sldId id="259" r:id="rId6"/>
    <p:sldId id="266" r:id="rId7"/>
    <p:sldId id="263" r:id="rId8"/>
    <p:sldId id="260" r:id="rId9"/>
    <p:sldId id="272" r:id="rId10"/>
    <p:sldId id="267" r:id="rId11"/>
    <p:sldId id="265" r:id="rId12"/>
    <p:sldId id="262" r:id="rId13"/>
    <p:sldId id="268" r:id="rId14"/>
    <p:sldId id="269" r:id="rId15"/>
    <p:sldId id="27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5A002-486E-7E7F-FB3F-1409AE707455}" v="1131" dt="2019-12-01T15:18:05.219"/>
    <p1510:client id="{4AD42B81-B42F-DE53-D511-C61598CACD6A}" v="96" dt="2019-12-01T12:57:02.834"/>
    <p1510:client id="{6410553B-006E-4404-B364-4E304CFFFDC3}" v="18" dt="2019-11-28T16:16:27.823"/>
    <p1510:client id="{CC769451-7BD4-4FCB-31EB-5E96060FD399}" v="147" dt="2019-12-01T12:52:34.822"/>
    <p1510:client id="{D55C5B8B-BF46-44B3-61F5-B3F921415970}" v="500" dt="2019-12-05T01:35:39.690"/>
    <p1510:client id="{DEA42B5C-91DD-F7DA-9CB1-8AF39E8313A6}" v="664" dt="2019-12-05T02:20:26.388"/>
    <p1510:client id="{FFE397E9-C487-E6D3-4354-4F1EEBF7E254}" v="1501" dt="2019-12-04T04:30:54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mer, Richard" userId="S::richardp@smu.edu::43400b70-1035-4110-bc72-99ab0b2feca9" providerId="AD" clId="Web-{FFE397E9-C487-E6D3-4354-4F1EEBF7E254}"/>
    <pc:docChg chg="addSld delSld modSld sldOrd">
      <pc:chgData name="Palmer, Richard" userId="S::richardp@smu.edu::43400b70-1035-4110-bc72-99ab0b2feca9" providerId="AD" clId="Web-{FFE397E9-C487-E6D3-4354-4F1EEBF7E254}" dt="2019-12-04T04:30:54.628" v="1445" actId="20577"/>
      <pc:docMkLst>
        <pc:docMk/>
      </pc:docMkLst>
      <pc:sldChg chg="addSp modSp">
        <pc:chgData name="Palmer, Richard" userId="S::richardp@smu.edu::43400b70-1035-4110-bc72-99ab0b2feca9" providerId="AD" clId="Web-{FFE397E9-C487-E6D3-4354-4F1EEBF7E254}" dt="2019-12-04T03:23:43.266" v="844" actId="1076"/>
        <pc:sldMkLst>
          <pc:docMk/>
          <pc:sldMk cId="1174405010" sldId="256"/>
        </pc:sldMkLst>
        <pc:spChg chg="mod">
          <ac:chgData name="Palmer, Richard" userId="S::richardp@smu.edu::43400b70-1035-4110-bc72-99ab0b2feca9" providerId="AD" clId="Web-{FFE397E9-C487-E6D3-4354-4F1EEBF7E254}" dt="2019-12-04T03:23:38.766" v="842" actId="1076"/>
          <ac:spMkLst>
            <pc:docMk/>
            <pc:sldMk cId="1174405010" sldId="256"/>
            <ac:spMk id="2" creationId="{45171EB5-B946-4312-8289-366CFFC770F1}"/>
          </ac:spMkLst>
        </pc:spChg>
        <pc:picChg chg="add mod">
          <ac:chgData name="Palmer, Richard" userId="S::richardp@smu.edu::43400b70-1035-4110-bc72-99ab0b2feca9" providerId="AD" clId="Web-{FFE397E9-C487-E6D3-4354-4F1EEBF7E254}" dt="2019-12-04T03:23:41.719" v="843" actId="1076"/>
          <ac:picMkLst>
            <pc:docMk/>
            <pc:sldMk cId="1174405010" sldId="256"/>
            <ac:picMk id="4" creationId="{89665CD5-73EE-4B35-BE1B-D39806E673BB}"/>
          </ac:picMkLst>
        </pc:picChg>
        <pc:picChg chg="add mod">
          <ac:chgData name="Palmer, Richard" userId="S::richardp@smu.edu::43400b70-1035-4110-bc72-99ab0b2feca9" providerId="AD" clId="Web-{FFE397E9-C487-E6D3-4354-4F1EEBF7E254}" dt="2019-12-04T03:23:43.266" v="844" actId="1076"/>
          <ac:picMkLst>
            <pc:docMk/>
            <pc:sldMk cId="1174405010" sldId="256"/>
            <ac:picMk id="6" creationId="{E8B4D577-DFD0-486C-B7A7-D8ACB1CAFD9B}"/>
          </ac:picMkLst>
        </pc:picChg>
      </pc:sldChg>
      <pc:sldChg chg="modSp">
        <pc:chgData name="Palmer, Richard" userId="S::richardp@smu.edu::43400b70-1035-4110-bc72-99ab0b2feca9" providerId="AD" clId="Web-{FFE397E9-C487-E6D3-4354-4F1EEBF7E254}" dt="2019-12-04T02:44:52.150" v="31" actId="20577"/>
        <pc:sldMkLst>
          <pc:docMk/>
          <pc:sldMk cId="571005782" sldId="257"/>
        </pc:sldMkLst>
        <pc:spChg chg="mod">
          <ac:chgData name="Palmer, Richard" userId="S::richardp@smu.edu::43400b70-1035-4110-bc72-99ab0b2feca9" providerId="AD" clId="Web-{FFE397E9-C487-E6D3-4354-4F1EEBF7E254}" dt="2019-12-04T02:44:52.150" v="31" actId="20577"/>
          <ac:spMkLst>
            <pc:docMk/>
            <pc:sldMk cId="571005782" sldId="257"/>
            <ac:spMk id="3" creationId="{0F4EE506-20AE-41DD-9FAD-C8FB50BC6A9D}"/>
          </ac:spMkLst>
        </pc:spChg>
      </pc:sldChg>
      <pc:sldChg chg="addSp delSp modSp">
        <pc:chgData name="Palmer, Richard" userId="S::richardp@smu.edu::43400b70-1035-4110-bc72-99ab0b2feca9" providerId="AD" clId="Web-{FFE397E9-C487-E6D3-4354-4F1EEBF7E254}" dt="2019-12-04T02:56:26.693" v="202" actId="1076"/>
        <pc:sldMkLst>
          <pc:docMk/>
          <pc:sldMk cId="3062841289" sldId="259"/>
        </pc:sldMkLst>
        <pc:spChg chg="add mod">
          <ac:chgData name="Palmer, Richard" userId="S::richardp@smu.edu::43400b70-1035-4110-bc72-99ab0b2feca9" providerId="AD" clId="Web-{FFE397E9-C487-E6D3-4354-4F1EEBF7E254}" dt="2019-12-04T02:53:03.804" v="134" actId="1076"/>
          <ac:spMkLst>
            <pc:docMk/>
            <pc:sldMk cId="3062841289" sldId="259"/>
            <ac:spMk id="4" creationId="{B7D8C75E-3919-4708-B60F-EA4869D2AD04}"/>
          </ac:spMkLst>
        </pc:spChg>
        <pc:spChg chg="add mod">
          <ac:chgData name="Palmer, Richard" userId="S::richardp@smu.edu::43400b70-1035-4110-bc72-99ab0b2feca9" providerId="AD" clId="Web-{FFE397E9-C487-E6D3-4354-4F1EEBF7E254}" dt="2019-12-04T02:56:26.693" v="202" actId="1076"/>
          <ac:spMkLst>
            <pc:docMk/>
            <pc:sldMk cId="3062841289" sldId="259"/>
            <ac:spMk id="10" creationId="{1F773844-F9C3-461B-BA86-284717CD7B07}"/>
          </ac:spMkLst>
        </pc:spChg>
        <pc:spChg chg="add mod">
          <ac:chgData name="Palmer, Richard" userId="S::richardp@smu.edu::43400b70-1035-4110-bc72-99ab0b2feca9" providerId="AD" clId="Web-{FFE397E9-C487-E6D3-4354-4F1EEBF7E254}" dt="2019-12-04T02:56:23.959" v="201" actId="1076"/>
          <ac:spMkLst>
            <pc:docMk/>
            <pc:sldMk cId="3062841289" sldId="259"/>
            <ac:spMk id="11" creationId="{897EBAB0-76DD-4783-8309-6DA8129BF359}"/>
          </ac:spMkLst>
        </pc:spChg>
        <pc:spChg chg="add mod">
          <ac:chgData name="Palmer, Richard" userId="S::richardp@smu.edu::43400b70-1035-4110-bc72-99ab0b2feca9" providerId="AD" clId="Web-{FFE397E9-C487-E6D3-4354-4F1EEBF7E254}" dt="2019-12-04T02:56:21.303" v="200" actId="1076"/>
          <ac:spMkLst>
            <pc:docMk/>
            <pc:sldMk cId="3062841289" sldId="259"/>
            <ac:spMk id="14" creationId="{253A6AB5-B69B-4294-B360-D5C49986CAAE}"/>
          </ac:spMkLst>
        </pc:spChg>
        <pc:picChg chg="del">
          <ac:chgData name="Palmer, Richard" userId="S::richardp@smu.edu::43400b70-1035-4110-bc72-99ab0b2feca9" providerId="AD" clId="Web-{FFE397E9-C487-E6D3-4354-4F1EEBF7E254}" dt="2019-12-04T02:45:04.369" v="34"/>
          <ac:picMkLst>
            <pc:docMk/>
            <pc:sldMk cId="3062841289" sldId="259"/>
            <ac:picMk id="3" creationId="{51608092-4C75-4120-B268-583247A43057}"/>
          </ac:picMkLst>
        </pc:picChg>
        <pc:picChg chg="del">
          <ac:chgData name="Palmer, Richard" userId="S::richardp@smu.edu::43400b70-1035-4110-bc72-99ab0b2feca9" providerId="AD" clId="Web-{FFE397E9-C487-E6D3-4354-4F1EEBF7E254}" dt="2019-12-04T02:45:06.806" v="35"/>
          <ac:picMkLst>
            <pc:docMk/>
            <pc:sldMk cId="3062841289" sldId="259"/>
            <ac:picMk id="5" creationId="{BBAD3CAA-12C7-4620-842D-987AB0DA3453}"/>
          </ac:picMkLst>
        </pc:picChg>
        <pc:picChg chg="add mod">
          <ac:chgData name="Palmer, Richard" userId="S::richardp@smu.edu::43400b70-1035-4110-bc72-99ab0b2feca9" providerId="AD" clId="Web-{FFE397E9-C487-E6D3-4354-4F1EEBF7E254}" dt="2019-12-04T02:56:16.427" v="198" actId="1076"/>
          <ac:picMkLst>
            <pc:docMk/>
            <pc:sldMk cId="3062841289" sldId="259"/>
            <ac:picMk id="6" creationId="{505D2B80-FB1D-4FFC-919C-7620DDD62EA2}"/>
          </ac:picMkLst>
        </pc:picChg>
        <pc:picChg chg="add mod">
          <ac:chgData name="Palmer, Richard" userId="S::richardp@smu.edu::43400b70-1035-4110-bc72-99ab0b2feca9" providerId="AD" clId="Web-{FFE397E9-C487-E6D3-4354-4F1EEBF7E254}" dt="2019-12-04T02:56:17.710" v="199" actId="1076"/>
          <ac:picMkLst>
            <pc:docMk/>
            <pc:sldMk cId="3062841289" sldId="259"/>
            <ac:picMk id="8" creationId="{3E17CF34-1AE3-4F37-A7AC-97C21EDA2191}"/>
          </ac:picMkLst>
        </pc:picChg>
        <pc:picChg chg="add mod">
          <ac:chgData name="Palmer, Richard" userId="S::richardp@smu.edu::43400b70-1035-4110-bc72-99ab0b2feca9" providerId="AD" clId="Web-{FFE397E9-C487-E6D3-4354-4F1EEBF7E254}" dt="2019-12-04T02:56:09.881" v="196" actId="1076"/>
          <ac:picMkLst>
            <pc:docMk/>
            <pc:sldMk cId="3062841289" sldId="259"/>
            <ac:picMk id="12" creationId="{2D974750-8AD5-43ED-897E-E42083A272C8}"/>
          </ac:picMkLst>
        </pc:picChg>
      </pc:sldChg>
      <pc:sldChg chg="addSp delSp modSp">
        <pc:chgData name="Palmer, Richard" userId="S::richardp@smu.edu::43400b70-1035-4110-bc72-99ab0b2feca9" providerId="AD" clId="Web-{FFE397E9-C487-E6D3-4354-4F1EEBF7E254}" dt="2019-12-04T03:03:43.597" v="347" actId="14100"/>
        <pc:sldMkLst>
          <pc:docMk/>
          <pc:sldMk cId="1676086117" sldId="261"/>
        </pc:sldMkLst>
        <pc:spChg chg="mod">
          <ac:chgData name="Palmer, Richard" userId="S::richardp@smu.edu::43400b70-1035-4110-bc72-99ab0b2feca9" providerId="AD" clId="Web-{FFE397E9-C487-E6D3-4354-4F1EEBF7E254}" dt="2019-12-04T03:03:43.597" v="347" actId="14100"/>
          <ac:spMkLst>
            <pc:docMk/>
            <pc:sldMk cId="1676086117" sldId="261"/>
            <ac:spMk id="2" creationId="{DA62DB64-5026-473E-A925-E8441BA6A8D8}"/>
          </ac:spMkLst>
        </pc:spChg>
        <pc:spChg chg="del">
          <ac:chgData name="Palmer, Richard" userId="S::richardp@smu.edu::43400b70-1035-4110-bc72-99ab0b2feca9" providerId="AD" clId="Web-{FFE397E9-C487-E6D3-4354-4F1EEBF7E254}" dt="2019-12-04T02:57:33.255" v="203"/>
          <ac:spMkLst>
            <pc:docMk/>
            <pc:sldMk cId="1676086117" sldId="261"/>
            <ac:spMk id="3" creationId="{B07AAD01-A1E0-4A34-AB84-8E806E0138D1}"/>
          </ac:spMkLst>
        </pc:spChg>
        <pc:spChg chg="add mod">
          <ac:chgData name="Palmer, Richard" userId="S::richardp@smu.edu::43400b70-1035-4110-bc72-99ab0b2feca9" providerId="AD" clId="Web-{FFE397E9-C487-E6D3-4354-4F1EEBF7E254}" dt="2019-12-04T03:02:57.847" v="329" actId="1076"/>
          <ac:spMkLst>
            <pc:docMk/>
            <pc:sldMk cId="1676086117" sldId="261"/>
            <ac:spMk id="6" creationId="{009C17EA-14E6-4396-9E37-6227F9A5B2D9}"/>
          </ac:spMkLst>
        </pc:spChg>
        <pc:spChg chg="add mod">
          <ac:chgData name="Palmer, Richard" userId="S::richardp@smu.edu::43400b70-1035-4110-bc72-99ab0b2feca9" providerId="AD" clId="Web-{FFE397E9-C487-E6D3-4354-4F1EEBF7E254}" dt="2019-12-04T03:02:48.300" v="326" actId="1076"/>
          <ac:spMkLst>
            <pc:docMk/>
            <pc:sldMk cId="1676086117" sldId="261"/>
            <ac:spMk id="7" creationId="{64DDD6E2-C914-4F19-AE81-950E6AEA93D3}"/>
          </ac:spMkLst>
        </pc:spChg>
        <pc:picChg chg="add mod">
          <ac:chgData name="Palmer, Richard" userId="S::richardp@smu.edu::43400b70-1035-4110-bc72-99ab0b2feca9" providerId="AD" clId="Web-{FFE397E9-C487-E6D3-4354-4F1EEBF7E254}" dt="2019-12-04T03:03:00.909" v="330" actId="1076"/>
          <ac:picMkLst>
            <pc:docMk/>
            <pc:sldMk cId="1676086117" sldId="261"/>
            <ac:picMk id="4" creationId="{EECB5684-0F7D-4A6D-BEE7-CB9C6EE1A266}"/>
          </ac:picMkLst>
        </pc:picChg>
        <pc:picChg chg="add mod">
          <ac:chgData name="Palmer, Richard" userId="S::richardp@smu.edu::43400b70-1035-4110-bc72-99ab0b2feca9" providerId="AD" clId="Web-{FFE397E9-C487-E6D3-4354-4F1EEBF7E254}" dt="2019-12-04T03:02:51.425" v="327" actId="1076"/>
          <ac:picMkLst>
            <pc:docMk/>
            <pc:sldMk cId="1676086117" sldId="261"/>
            <ac:picMk id="8" creationId="{342F992F-4121-4393-B0BD-9F9D14A62FBA}"/>
          </ac:picMkLst>
        </pc:picChg>
      </pc:sldChg>
      <pc:sldChg chg="addSp delSp modSp">
        <pc:chgData name="Palmer, Richard" userId="S::richardp@smu.edu::43400b70-1035-4110-bc72-99ab0b2feca9" providerId="AD" clId="Web-{FFE397E9-C487-E6D3-4354-4F1EEBF7E254}" dt="2019-12-04T04:29:30.518" v="1239" actId="14100"/>
        <pc:sldMkLst>
          <pc:docMk/>
          <pc:sldMk cId="2720238524" sldId="262"/>
        </pc:sldMkLst>
        <pc:spChg chg="del">
          <ac:chgData name="Palmer, Richard" userId="S::richardp@smu.edu::43400b70-1035-4110-bc72-99ab0b2feca9" providerId="AD" clId="Web-{FFE397E9-C487-E6D3-4354-4F1EEBF7E254}" dt="2019-12-04T03:31:52.201" v="1052"/>
          <ac:spMkLst>
            <pc:docMk/>
            <pc:sldMk cId="2720238524" sldId="262"/>
            <ac:spMk id="2" creationId="{962ECD9E-97CE-48D5-A991-0A9E0B209344}"/>
          </ac:spMkLst>
        </pc:spChg>
        <pc:spChg chg="del">
          <ac:chgData name="Palmer, Richard" userId="S::richardp@smu.edu::43400b70-1035-4110-bc72-99ab0b2feca9" providerId="AD" clId="Web-{FFE397E9-C487-E6D3-4354-4F1EEBF7E254}" dt="2019-12-04T03:24:23.469" v="849"/>
          <ac:spMkLst>
            <pc:docMk/>
            <pc:sldMk cId="2720238524" sldId="262"/>
            <ac:spMk id="3" creationId="{E16CA4F1-FC1F-4B45-9388-F9E0DA2D798F}"/>
          </ac:spMkLst>
        </pc:spChg>
        <pc:spChg chg="add del mod">
          <ac:chgData name="Palmer, Richard" userId="S::richardp@smu.edu::43400b70-1035-4110-bc72-99ab0b2feca9" providerId="AD" clId="Web-{FFE397E9-C487-E6D3-4354-4F1EEBF7E254}" dt="2019-12-04T03:32:08.201" v="1059"/>
          <ac:spMkLst>
            <pc:docMk/>
            <pc:sldMk cId="2720238524" sldId="262"/>
            <ac:spMk id="5" creationId="{4924B86D-B374-4450-99D4-5057717055FF}"/>
          </ac:spMkLst>
        </pc:spChg>
        <pc:spChg chg="add mod">
          <ac:chgData name="Palmer, Richard" userId="S::richardp@smu.edu::43400b70-1035-4110-bc72-99ab0b2feca9" providerId="AD" clId="Web-{FFE397E9-C487-E6D3-4354-4F1EEBF7E254}" dt="2019-12-04T04:16:27.262" v="1175" actId="14100"/>
          <ac:spMkLst>
            <pc:docMk/>
            <pc:sldMk cId="2720238524" sldId="262"/>
            <ac:spMk id="6" creationId="{11658270-D567-48C1-B143-386A65F06115}"/>
          </ac:spMkLst>
        </pc:spChg>
        <pc:picChg chg="add mod">
          <ac:chgData name="Palmer, Richard" userId="S::richardp@smu.edu::43400b70-1035-4110-bc72-99ab0b2feca9" providerId="AD" clId="Web-{FFE397E9-C487-E6D3-4354-4F1EEBF7E254}" dt="2019-12-04T04:29:30.518" v="1239" actId="14100"/>
          <ac:picMkLst>
            <pc:docMk/>
            <pc:sldMk cId="2720238524" sldId="262"/>
            <ac:picMk id="2" creationId="{ECE73D98-102F-4B7E-AA50-66DF8B754BF9}"/>
          </ac:picMkLst>
        </pc:picChg>
        <pc:picChg chg="add mod">
          <ac:chgData name="Palmer, Richard" userId="S::richardp@smu.edu::43400b70-1035-4110-bc72-99ab0b2feca9" providerId="AD" clId="Web-{FFE397E9-C487-E6D3-4354-4F1EEBF7E254}" dt="2019-12-04T04:19:23.028" v="1196" actId="1076"/>
          <ac:picMkLst>
            <pc:docMk/>
            <pc:sldMk cId="2720238524" sldId="262"/>
            <ac:picMk id="4" creationId="{3A704620-9CB5-46BD-897D-8D008157CEAB}"/>
          </ac:picMkLst>
        </pc:picChg>
        <pc:picChg chg="add mod">
          <ac:chgData name="Palmer, Richard" userId="S::richardp@smu.edu::43400b70-1035-4110-bc72-99ab0b2feca9" providerId="AD" clId="Web-{FFE397E9-C487-E6D3-4354-4F1EEBF7E254}" dt="2019-12-04T04:19:39.591" v="1201" actId="1076"/>
          <ac:picMkLst>
            <pc:docMk/>
            <pc:sldMk cId="2720238524" sldId="262"/>
            <ac:picMk id="7" creationId="{A2362BE0-23AD-4C99-8844-B0F88A3C60F3}"/>
          </ac:picMkLst>
        </pc:picChg>
        <pc:picChg chg="add mod">
          <ac:chgData name="Palmer, Richard" userId="S::richardp@smu.edu::43400b70-1035-4110-bc72-99ab0b2feca9" providerId="AD" clId="Web-{FFE397E9-C487-E6D3-4354-4F1EEBF7E254}" dt="2019-12-04T04:19:38.325" v="1200" actId="1076"/>
          <ac:picMkLst>
            <pc:docMk/>
            <pc:sldMk cId="2720238524" sldId="262"/>
            <ac:picMk id="9" creationId="{5C710331-A695-474E-BFA1-F352BF566A54}"/>
          </ac:picMkLst>
        </pc:picChg>
      </pc:sldChg>
      <pc:sldChg chg="modSp">
        <pc:chgData name="Palmer, Richard" userId="S::richardp@smu.edu::43400b70-1035-4110-bc72-99ab0b2feca9" providerId="AD" clId="Web-{FFE397E9-C487-E6D3-4354-4F1EEBF7E254}" dt="2019-12-04T04:30:54.628" v="1444" actId="20577"/>
        <pc:sldMkLst>
          <pc:docMk/>
          <pc:sldMk cId="4259731772" sldId="264"/>
        </pc:sldMkLst>
        <pc:spChg chg="mod">
          <ac:chgData name="Palmer, Richard" userId="S::richardp@smu.edu::43400b70-1035-4110-bc72-99ab0b2feca9" providerId="AD" clId="Web-{FFE397E9-C487-E6D3-4354-4F1EEBF7E254}" dt="2019-12-04T04:30:54.628" v="1444" actId="20577"/>
          <ac:spMkLst>
            <pc:docMk/>
            <pc:sldMk cId="4259731772" sldId="264"/>
            <ac:spMk id="3" creationId="{DF91C6DC-BC42-4557-970D-AB473BF53112}"/>
          </ac:spMkLst>
        </pc:spChg>
      </pc:sldChg>
      <pc:sldChg chg="addSp delSp modSp ord">
        <pc:chgData name="Palmer, Richard" userId="S::richardp@smu.edu::43400b70-1035-4110-bc72-99ab0b2feca9" providerId="AD" clId="Web-{FFE397E9-C487-E6D3-4354-4F1EEBF7E254}" dt="2019-12-04T04:15:59.528" v="1168" actId="20577"/>
        <pc:sldMkLst>
          <pc:docMk/>
          <pc:sldMk cId="631460421" sldId="265"/>
        </pc:sldMkLst>
        <pc:spChg chg="del mod">
          <ac:chgData name="Palmer, Richard" userId="S::richardp@smu.edu::43400b70-1035-4110-bc72-99ab0b2feca9" providerId="AD" clId="Web-{FFE397E9-C487-E6D3-4354-4F1EEBF7E254}" dt="2019-12-04T03:32:01.623" v="1056"/>
          <ac:spMkLst>
            <pc:docMk/>
            <pc:sldMk cId="631460421" sldId="265"/>
            <ac:spMk id="2" creationId="{2D692C4E-6F2E-4E1D-9848-3BA648DB374B}"/>
          </ac:spMkLst>
        </pc:spChg>
        <pc:spChg chg="add mod">
          <ac:chgData name="Palmer, Richard" userId="S::richardp@smu.edu::43400b70-1035-4110-bc72-99ab0b2feca9" providerId="AD" clId="Web-{FFE397E9-C487-E6D3-4354-4F1EEBF7E254}" dt="2019-12-04T04:15:46.652" v="1162" actId="1076"/>
          <ac:spMkLst>
            <pc:docMk/>
            <pc:sldMk cId="631460421" sldId="265"/>
            <ac:spMk id="2" creationId="{BF25D8BE-4B77-476C-BE65-6420DA92DBC6}"/>
          </ac:spMkLst>
        </pc:spChg>
        <pc:spChg chg="add mod">
          <ac:chgData name="Palmer, Richard" userId="S::richardp@smu.edu::43400b70-1035-4110-bc72-99ab0b2feca9" providerId="AD" clId="Web-{FFE397E9-C487-E6D3-4354-4F1EEBF7E254}" dt="2019-12-04T04:15:24.871" v="1152" actId="1076"/>
          <ac:spMkLst>
            <pc:docMk/>
            <pc:sldMk cId="631460421" sldId="265"/>
            <ac:spMk id="3" creationId="{187B26C8-2276-4BB1-A3EC-19A8BDEF5D1F}"/>
          </ac:spMkLst>
        </pc:spChg>
        <pc:spChg chg="del">
          <ac:chgData name="Palmer, Richard" userId="S::richardp@smu.edu::43400b70-1035-4110-bc72-99ab0b2feca9" providerId="AD" clId="Web-{FFE397E9-C487-E6D3-4354-4F1EEBF7E254}" dt="2019-12-04T03:25:07.109" v="850"/>
          <ac:spMkLst>
            <pc:docMk/>
            <pc:sldMk cId="631460421" sldId="265"/>
            <ac:spMk id="3" creationId="{C4723448-DED8-44C4-8C6A-3073FF1DEDF9}"/>
          </ac:spMkLst>
        </pc:spChg>
        <pc:spChg chg="add mod">
          <ac:chgData name="Palmer, Richard" userId="S::richardp@smu.edu::43400b70-1035-4110-bc72-99ab0b2feca9" providerId="AD" clId="Web-{FFE397E9-C487-E6D3-4354-4F1EEBF7E254}" dt="2019-12-04T04:14:40.715" v="1135" actId="1076"/>
          <ac:spMkLst>
            <pc:docMk/>
            <pc:sldMk cId="631460421" sldId="265"/>
            <ac:spMk id="4" creationId="{39D6E491-8AB9-4735-BB7A-478DEA934D89}"/>
          </ac:spMkLst>
        </pc:spChg>
        <pc:spChg chg="add mod">
          <ac:chgData name="Palmer, Richard" userId="S::richardp@smu.edu::43400b70-1035-4110-bc72-99ab0b2feca9" providerId="AD" clId="Web-{FFE397E9-C487-E6D3-4354-4F1EEBF7E254}" dt="2019-12-04T04:14:45.496" v="1136" actId="1076"/>
          <ac:spMkLst>
            <pc:docMk/>
            <pc:sldMk cId="631460421" sldId="265"/>
            <ac:spMk id="5" creationId="{5639DECA-7879-4378-BA3B-2F8643D2AADA}"/>
          </ac:spMkLst>
        </pc:spChg>
        <pc:spChg chg="add mod">
          <ac:chgData name="Palmer, Richard" userId="S::richardp@smu.edu::43400b70-1035-4110-bc72-99ab0b2feca9" providerId="AD" clId="Web-{FFE397E9-C487-E6D3-4354-4F1EEBF7E254}" dt="2019-12-04T04:15:04.840" v="1146" actId="1076"/>
          <ac:spMkLst>
            <pc:docMk/>
            <pc:sldMk cId="631460421" sldId="265"/>
            <ac:spMk id="6" creationId="{6C7A67AB-A53C-443F-9553-03D9808CE209}"/>
          </ac:spMkLst>
        </pc:spChg>
        <pc:spChg chg="add mod">
          <ac:chgData name="Palmer, Richard" userId="S::richardp@smu.edu::43400b70-1035-4110-bc72-99ab0b2feca9" providerId="AD" clId="Web-{FFE397E9-C487-E6D3-4354-4F1EEBF7E254}" dt="2019-12-04T04:14:55.277" v="1140" actId="20577"/>
          <ac:spMkLst>
            <pc:docMk/>
            <pc:sldMk cId="631460421" sldId="265"/>
            <ac:spMk id="7" creationId="{49CA7528-27E6-434B-AF2A-D857D0091E6B}"/>
          </ac:spMkLst>
        </pc:spChg>
        <pc:spChg chg="add mod">
          <ac:chgData name="Palmer, Richard" userId="S::richardp@smu.edu::43400b70-1035-4110-bc72-99ab0b2feca9" providerId="AD" clId="Web-{FFE397E9-C487-E6D3-4354-4F1EEBF7E254}" dt="2019-12-04T03:32:18.982" v="1062" actId="1076"/>
          <ac:spMkLst>
            <pc:docMk/>
            <pc:sldMk cId="631460421" sldId="265"/>
            <ac:spMk id="8" creationId="{40F6BFEB-9A23-405A-8A45-F032C4011C73}"/>
          </ac:spMkLst>
        </pc:spChg>
        <pc:spChg chg="add del mod">
          <ac:chgData name="Palmer, Richard" userId="S::richardp@smu.edu::43400b70-1035-4110-bc72-99ab0b2feca9" providerId="AD" clId="Web-{FFE397E9-C487-E6D3-4354-4F1EEBF7E254}" dt="2019-12-04T03:32:16.138" v="1061"/>
          <ac:spMkLst>
            <pc:docMk/>
            <pc:sldMk cId="631460421" sldId="265"/>
            <ac:spMk id="10" creationId="{AB90E825-1E8A-4760-9CD4-4167BD84C401}"/>
          </ac:spMkLst>
        </pc:spChg>
        <pc:spChg chg="add mod">
          <ac:chgData name="Palmer, Richard" userId="S::richardp@smu.edu::43400b70-1035-4110-bc72-99ab0b2feca9" providerId="AD" clId="Web-{FFE397E9-C487-E6D3-4354-4F1EEBF7E254}" dt="2019-12-04T04:15:55.324" v="1165" actId="20577"/>
          <ac:spMkLst>
            <pc:docMk/>
            <pc:sldMk cId="631460421" sldId="265"/>
            <ac:spMk id="12" creationId="{5F09DD68-9063-48B5-A54A-6213FB1D9CDC}"/>
          </ac:spMkLst>
        </pc:spChg>
        <pc:spChg chg="add mod">
          <ac:chgData name="Palmer, Richard" userId="S::richardp@smu.edu::43400b70-1035-4110-bc72-99ab0b2feca9" providerId="AD" clId="Web-{FFE397E9-C487-E6D3-4354-4F1EEBF7E254}" dt="2019-12-04T04:15:59.528" v="1168" actId="20577"/>
          <ac:spMkLst>
            <pc:docMk/>
            <pc:sldMk cId="631460421" sldId="265"/>
            <ac:spMk id="14" creationId="{333E67DB-3C85-431C-B0AA-D548CA983081}"/>
          </ac:spMkLst>
        </pc:spChg>
      </pc:sldChg>
      <pc:sldChg chg="ord">
        <pc:chgData name="Palmer, Richard" userId="S::richardp@smu.edu::43400b70-1035-4110-bc72-99ab0b2feca9" providerId="AD" clId="Web-{FFE397E9-C487-E6D3-4354-4F1EEBF7E254}" dt="2019-12-04T02:51:50.632" v="36"/>
        <pc:sldMkLst>
          <pc:docMk/>
          <pc:sldMk cId="3606331855" sldId="266"/>
        </pc:sldMkLst>
      </pc:sldChg>
      <pc:sldChg chg="addSp delSp modSp add replId">
        <pc:chgData name="Palmer, Richard" userId="S::richardp@smu.edu::43400b70-1035-4110-bc72-99ab0b2feca9" providerId="AD" clId="Web-{FFE397E9-C487-E6D3-4354-4F1EEBF7E254}" dt="2019-12-04T03:24:11.297" v="848"/>
        <pc:sldMkLst>
          <pc:docMk/>
          <pc:sldMk cId="1826252599" sldId="267"/>
        </pc:sldMkLst>
        <pc:spChg chg="mod">
          <ac:chgData name="Palmer, Richard" userId="S::richardp@smu.edu::43400b70-1035-4110-bc72-99ab0b2feca9" providerId="AD" clId="Web-{FFE397E9-C487-E6D3-4354-4F1EEBF7E254}" dt="2019-12-04T03:03:30.034" v="339" actId="20577"/>
          <ac:spMkLst>
            <pc:docMk/>
            <pc:sldMk cId="1826252599" sldId="267"/>
            <ac:spMk id="2" creationId="{DA62DB64-5026-473E-A925-E8441BA6A8D8}"/>
          </ac:spMkLst>
        </pc:spChg>
        <pc:spChg chg="del">
          <ac:chgData name="Palmer, Richard" userId="S::richardp@smu.edu::43400b70-1035-4110-bc72-99ab0b2feca9" providerId="AD" clId="Web-{FFE397E9-C487-E6D3-4354-4F1EEBF7E254}" dt="2019-12-04T03:24:11.297" v="848"/>
          <ac:spMkLst>
            <pc:docMk/>
            <pc:sldMk cId="1826252599" sldId="267"/>
            <ac:spMk id="6" creationId="{009C17EA-14E6-4396-9E37-6227F9A5B2D9}"/>
          </ac:spMkLst>
        </pc:spChg>
        <pc:spChg chg="mod">
          <ac:chgData name="Palmer, Richard" userId="S::richardp@smu.edu::43400b70-1035-4110-bc72-99ab0b2feca9" providerId="AD" clId="Web-{FFE397E9-C487-E6D3-4354-4F1EEBF7E254}" dt="2019-12-04T03:20:09.517" v="819" actId="20577"/>
          <ac:spMkLst>
            <pc:docMk/>
            <pc:sldMk cId="1826252599" sldId="267"/>
            <ac:spMk id="7" creationId="{64DDD6E2-C914-4F19-AE81-950E6AEA93D3}"/>
          </ac:spMkLst>
        </pc:spChg>
        <pc:graphicFrameChg chg="add mod modGraphic">
          <ac:chgData name="Palmer, Richard" userId="S::richardp@smu.edu::43400b70-1035-4110-bc72-99ab0b2feca9" providerId="AD" clId="Web-{FFE397E9-C487-E6D3-4354-4F1EEBF7E254}" dt="2019-12-04T03:20:40.611" v="829"/>
          <ac:graphicFrameMkLst>
            <pc:docMk/>
            <pc:sldMk cId="1826252599" sldId="267"/>
            <ac:graphicFrameMk id="3" creationId="{C410FA3C-1D98-49EC-8652-5D51553F8E6F}"/>
          </ac:graphicFrameMkLst>
        </pc:graphicFrameChg>
        <pc:graphicFrameChg chg="add mod modGraphic">
          <ac:chgData name="Palmer, Richard" userId="S::richardp@smu.edu::43400b70-1035-4110-bc72-99ab0b2feca9" providerId="AD" clId="Web-{FFE397E9-C487-E6D3-4354-4F1EEBF7E254}" dt="2019-12-04T03:24:07.594" v="847" actId="1076"/>
          <ac:graphicFrameMkLst>
            <pc:docMk/>
            <pc:sldMk cId="1826252599" sldId="267"/>
            <ac:graphicFrameMk id="9" creationId="{798BB1FE-7880-4153-B40D-73D90260A66B}"/>
          </ac:graphicFrameMkLst>
        </pc:graphicFrameChg>
        <pc:picChg chg="del">
          <ac:chgData name="Palmer, Richard" userId="S::richardp@smu.edu::43400b70-1035-4110-bc72-99ab0b2feca9" providerId="AD" clId="Web-{FFE397E9-C487-E6D3-4354-4F1EEBF7E254}" dt="2019-12-04T03:03:53.112" v="349"/>
          <ac:picMkLst>
            <pc:docMk/>
            <pc:sldMk cId="1826252599" sldId="267"/>
            <ac:picMk id="4" creationId="{EECB5684-0F7D-4A6D-BEE7-CB9C6EE1A266}"/>
          </ac:picMkLst>
        </pc:picChg>
        <pc:picChg chg="del">
          <ac:chgData name="Palmer, Richard" userId="S::richardp@smu.edu::43400b70-1035-4110-bc72-99ab0b2feca9" providerId="AD" clId="Web-{FFE397E9-C487-E6D3-4354-4F1EEBF7E254}" dt="2019-12-04T03:03:51.315" v="348"/>
          <ac:picMkLst>
            <pc:docMk/>
            <pc:sldMk cId="1826252599" sldId="267"/>
            <ac:picMk id="8" creationId="{342F992F-4121-4393-B0BD-9F9D14A62FBA}"/>
          </ac:picMkLst>
        </pc:picChg>
      </pc:sldChg>
      <pc:sldChg chg="modSp add del replId">
        <pc:chgData name="Palmer, Richard" userId="S::richardp@smu.edu::43400b70-1035-4110-bc72-99ab0b2feca9" providerId="AD" clId="Web-{FFE397E9-C487-E6D3-4354-4F1EEBF7E254}" dt="2019-12-04T04:16:05.231" v="1170"/>
        <pc:sldMkLst>
          <pc:docMk/>
          <pc:sldMk cId="582949951" sldId="268"/>
        </pc:sldMkLst>
        <pc:spChg chg="mod">
          <ac:chgData name="Palmer, Richard" userId="S::richardp@smu.edu::43400b70-1035-4110-bc72-99ab0b2feca9" providerId="AD" clId="Web-{FFE397E9-C487-E6D3-4354-4F1EEBF7E254}" dt="2019-12-04T04:13:27.793" v="1073" actId="20577"/>
          <ac:spMkLst>
            <pc:docMk/>
            <pc:sldMk cId="582949951" sldId="268"/>
            <ac:spMk id="4" creationId="{39D6E491-8AB9-4735-BB7A-478DEA934D89}"/>
          </ac:spMkLst>
        </pc:spChg>
        <pc:spChg chg="mod">
          <ac:chgData name="Palmer, Richard" userId="S::richardp@smu.edu::43400b70-1035-4110-bc72-99ab0b2feca9" providerId="AD" clId="Web-{FFE397E9-C487-E6D3-4354-4F1EEBF7E254}" dt="2019-12-04T04:14:11.355" v="1123" actId="14100"/>
          <ac:spMkLst>
            <pc:docMk/>
            <pc:sldMk cId="582949951" sldId="268"/>
            <ac:spMk id="5" creationId="{5639DECA-7879-4378-BA3B-2F8643D2AADA}"/>
          </ac:spMkLst>
        </pc:spChg>
        <pc:spChg chg="mod">
          <ac:chgData name="Palmer, Richard" userId="S::richardp@smu.edu::43400b70-1035-4110-bc72-99ab0b2feca9" providerId="AD" clId="Web-{FFE397E9-C487-E6D3-4354-4F1EEBF7E254}" dt="2019-12-04T04:13:43.949" v="1080" actId="20577"/>
          <ac:spMkLst>
            <pc:docMk/>
            <pc:sldMk cId="582949951" sldId="268"/>
            <ac:spMk id="6" creationId="{6C7A67AB-A53C-443F-9553-03D9808CE209}"/>
          </ac:spMkLst>
        </pc:spChg>
        <pc:spChg chg="mod">
          <ac:chgData name="Palmer, Richard" userId="S::richardp@smu.edu::43400b70-1035-4110-bc72-99ab0b2feca9" providerId="AD" clId="Web-{FFE397E9-C487-E6D3-4354-4F1EEBF7E254}" dt="2019-12-04T04:14:35.856" v="1134" actId="1076"/>
          <ac:spMkLst>
            <pc:docMk/>
            <pc:sldMk cId="582949951" sldId="268"/>
            <ac:spMk id="7" creationId="{49CA7528-27E6-434B-AF2A-D857D0091E6B}"/>
          </ac:spMkLst>
        </pc:spChg>
      </pc:sldChg>
      <pc:sldChg chg="addSp modSp add replId">
        <pc:chgData name="Palmer, Richard" userId="S::richardp@smu.edu::43400b70-1035-4110-bc72-99ab0b2feca9" providerId="AD" clId="Web-{FFE397E9-C487-E6D3-4354-4F1EEBF7E254}" dt="2019-12-04T04:18:47.637" v="1192" actId="14100"/>
        <pc:sldMkLst>
          <pc:docMk/>
          <pc:sldMk cId="2546712907" sldId="268"/>
        </pc:sldMkLst>
        <pc:spChg chg="mod">
          <ac:chgData name="Palmer, Richard" userId="S::richardp@smu.edu::43400b70-1035-4110-bc72-99ab0b2feca9" providerId="AD" clId="Web-{FFE397E9-C487-E6D3-4354-4F1EEBF7E254}" dt="2019-12-04T04:16:50.278" v="1181" actId="20577"/>
          <ac:spMkLst>
            <pc:docMk/>
            <pc:sldMk cId="2546712907" sldId="268"/>
            <ac:spMk id="6" creationId="{11658270-D567-48C1-B143-386A65F06115}"/>
          </ac:spMkLst>
        </pc:spChg>
        <pc:picChg chg="add mod">
          <ac:chgData name="Palmer, Richard" userId="S::richardp@smu.edu::43400b70-1035-4110-bc72-99ab0b2feca9" providerId="AD" clId="Web-{FFE397E9-C487-E6D3-4354-4F1EEBF7E254}" dt="2019-12-04T04:18:05.747" v="1186" actId="1076"/>
          <ac:picMkLst>
            <pc:docMk/>
            <pc:sldMk cId="2546712907" sldId="268"/>
            <ac:picMk id="2" creationId="{3F774206-8E3E-4FDD-A3F8-50BED1DE620B}"/>
          </ac:picMkLst>
        </pc:picChg>
        <pc:picChg chg="add mod">
          <ac:chgData name="Palmer, Richard" userId="S::richardp@smu.edu::43400b70-1035-4110-bc72-99ab0b2feca9" providerId="AD" clId="Web-{FFE397E9-C487-E6D3-4354-4F1EEBF7E254}" dt="2019-12-04T04:18:07.434" v="1187" actId="1076"/>
          <ac:picMkLst>
            <pc:docMk/>
            <pc:sldMk cId="2546712907" sldId="268"/>
            <ac:picMk id="4" creationId="{FB773202-1D02-429D-AA1C-C3DA5084414F}"/>
          </ac:picMkLst>
        </pc:picChg>
        <pc:picChg chg="add mod">
          <ac:chgData name="Palmer, Richard" userId="S::richardp@smu.edu::43400b70-1035-4110-bc72-99ab0b2feca9" providerId="AD" clId="Web-{FFE397E9-C487-E6D3-4354-4F1EEBF7E254}" dt="2019-12-04T04:18:16.528" v="1189" actId="1076"/>
          <ac:picMkLst>
            <pc:docMk/>
            <pc:sldMk cId="2546712907" sldId="268"/>
            <ac:picMk id="7" creationId="{C51D8B3C-998B-4808-AD5B-09BD4D680204}"/>
          </ac:picMkLst>
        </pc:picChg>
        <pc:picChg chg="add mod">
          <ac:chgData name="Palmer, Richard" userId="S::richardp@smu.edu::43400b70-1035-4110-bc72-99ab0b2feca9" providerId="AD" clId="Web-{FFE397E9-C487-E6D3-4354-4F1EEBF7E254}" dt="2019-12-04T04:18:47.637" v="1192" actId="14100"/>
          <ac:picMkLst>
            <pc:docMk/>
            <pc:sldMk cId="2546712907" sldId="268"/>
            <ac:picMk id="9" creationId="{54CF6BAC-B09E-4FD2-BD47-10792E373A0A}"/>
          </ac:picMkLst>
        </pc:picChg>
      </pc:sldChg>
      <pc:sldChg chg="addSp delSp modSp add replId">
        <pc:chgData name="Palmer, Richard" userId="S::richardp@smu.edu::43400b70-1035-4110-bc72-99ab0b2feca9" providerId="AD" clId="Web-{FFE397E9-C487-E6D3-4354-4F1EEBF7E254}" dt="2019-12-04T04:22:56.297" v="1229" actId="1076"/>
        <pc:sldMkLst>
          <pc:docMk/>
          <pc:sldMk cId="2958660219" sldId="269"/>
        </pc:sldMkLst>
        <pc:spChg chg="mod">
          <ac:chgData name="Palmer, Richard" userId="S::richardp@smu.edu::43400b70-1035-4110-bc72-99ab0b2feca9" providerId="AD" clId="Web-{FFE397E9-C487-E6D3-4354-4F1EEBF7E254}" dt="2019-12-04T04:20:14.747" v="1207" actId="20577"/>
          <ac:spMkLst>
            <pc:docMk/>
            <pc:sldMk cId="2958660219" sldId="269"/>
            <ac:spMk id="6" creationId="{11658270-D567-48C1-B143-386A65F06115}"/>
          </ac:spMkLst>
        </pc:spChg>
        <pc:picChg chg="del">
          <ac:chgData name="Palmer, Richard" userId="S::richardp@smu.edu::43400b70-1035-4110-bc72-99ab0b2feca9" providerId="AD" clId="Web-{FFE397E9-C487-E6D3-4354-4F1EEBF7E254}" dt="2019-12-04T04:20:18.528" v="1209"/>
          <ac:picMkLst>
            <pc:docMk/>
            <pc:sldMk cId="2958660219" sldId="269"/>
            <ac:picMk id="2" creationId="{3F774206-8E3E-4FDD-A3F8-50BED1DE620B}"/>
          </ac:picMkLst>
        </pc:picChg>
        <pc:picChg chg="add mod">
          <ac:chgData name="Palmer, Richard" userId="S::richardp@smu.edu::43400b70-1035-4110-bc72-99ab0b2feca9" providerId="AD" clId="Web-{FFE397E9-C487-E6D3-4354-4F1EEBF7E254}" dt="2019-12-04T04:22:50.500" v="1228" actId="14100"/>
          <ac:picMkLst>
            <pc:docMk/>
            <pc:sldMk cId="2958660219" sldId="269"/>
            <ac:picMk id="3" creationId="{4AE0200E-D1FC-46AF-A6E7-82DF101F98DE}"/>
          </ac:picMkLst>
        </pc:picChg>
        <pc:picChg chg="del">
          <ac:chgData name="Palmer, Richard" userId="S::richardp@smu.edu::43400b70-1035-4110-bc72-99ab0b2feca9" providerId="AD" clId="Web-{FFE397E9-C487-E6D3-4354-4F1EEBF7E254}" dt="2019-12-04T04:20:19.169" v="1210"/>
          <ac:picMkLst>
            <pc:docMk/>
            <pc:sldMk cId="2958660219" sldId="269"/>
            <ac:picMk id="4" creationId="{FB773202-1D02-429D-AA1C-C3DA5084414F}"/>
          </ac:picMkLst>
        </pc:picChg>
        <pc:picChg chg="del">
          <ac:chgData name="Palmer, Richard" userId="S::richardp@smu.edu::43400b70-1035-4110-bc72-99ab0b2feca9" providerId="AD" clId="Web-{FFE397E9-C487-E6D3-4354-4F1EEBF7E254}" dt="2019-12-04T04:20:20.309" v="1211"/>
          <ac:picMkLst>
            <pc:docMk/>
            <pc:sldMk cId="2958660219" sldId="269"/>
            <ac:picMk id="7" creationId="{C51D8B3C-998B-4808-AD5B-09BD4D680204}"/>
          </ac:picMkLst>
        </pc:picChg>
        <pc:picChg chg="add mod">
          <ac:chgData name="Palmer, Richard" userId="S::richardp@smu.edu::43400b70-1035-4110-bc72-99ab0b2feca9" providerId="AD" clId="Web-{FFE397E9-C487-E6D3-4354-4F1EEBF7E254}" dt="2019-12-04T04:20:45.794" v="1215" actId="1076"/>
          <ac:picMkLst>
            <pc:docMk/>
            <pc:sldMk cId="2958660219" sldId="269"/>
            <ac:picMk id="8" creationId="{A5FDB890-B63F-4D90-A4B9-80DDE7CA0DAB}"/>
          </ac:picMkLst>
        </pc:picChg>
        <pc:picChg chg="del">
          <ac:chgData name="Palmer, Richard" userId="S::richardp@smu.edu::43400b70-1035-4110-bc72-99ab0b2feca9" providerId="AD" clId="Web-{FFE397E9-C487-E6D3-4354-4F1EEBF7E254}" dt="2019-12-04T04:20:16.575" v="1208"/>
          <ac:picMkLst>
            <pc:docMk/>
            <pc:sldMk cId="2958660219" sldId="269"/>
            <ac:picMk id="9" creationId="{54CF6BAC-B09E-4FD2-BD47-10792E373A0A}"/>
          </ac:picMkLst>
        </pc:picChg>
        <pc:picChg chg="add mod">
          <ac:chgData name="Palmer, Richard" userId="S::richardp@smu.edu::43400b70-1035-4110-bc72-99ab0b2feca9" providerId="AD" clId="Web-{FFE397E9-C487-E6D3-4354-4F1EEBF7E254}" dt="2019-12-04T04:21:06.937" v="1220" actId="1076"/>
          <ac:picMkLst>
            <pc:docMk/>
            <pc:sldMk cId="2958660219" sldId="269"/>
            <ac:picMk id="11" creationId="{7666F415-1191-418E-BC4D-FE2F2658C1EB}"/>
          </ac:picMkLst>
        </pc:picChg>
        <pc:picChg chg="add mod">
          <ac:chgData name="Palmer, Richard" userId="S::richardp@smu.edu::43400b70-1035-4110-bc72-99ab0b2feca9" providerId="AD" clId="Web-{FFE397E9-C487-E6D3-4354-4F1EEBF7E254}" dt="2019-12-04T04:22:56.297" v="1229" actId="1076"/>
          <ac:picMkLst>
            <pc:docMk/>
            <pc:sldMk cId="2958660219" sldId="269"/>
            <ac:picMk id="13" creationId="{8C305995-89EE-40D1-9C00-5CD04D8F62DE}"/>
          </ac:picMkLst>
        </pc:picChg>
      </pc:sldChg>
      <pc:sldChg chg="addSp delSp modSp add replId">
        <pc:chgData name="Palmer, Richard" userId="S::richardp@smu.edu::43400b70-1035-4110-bc72-99ab0b2feca9" providerId="AD" clId="Web-{FFE397E9-C487-E6D3-4354-4F1EEBF7E254}" dt="2019-12-04T04:25:14.689" v="1238" actId="1076"/>
        <pc:sldMkLst>
          <pc:docMk/>
          <pc:sldMk cId="2039184488" sldId="270"/>
        </pc:sldMkLst>
        <pc:spChg chg="mod">
          <ac:chgData name="Palmer, Richard" userId="S::richardp@smu.edu::43400b70-1035-4110-bc72-99ab0b2feca9" providerId="AD" clId="Web-{FFE397E9-C487-E6D3-4354-4F1EEBF7E254}" dt="2019-12-04T04:22:23.219" v="1221" actId="20577"/>
          <ac:spMkLst>
            <pc:docMk/>
            <pc:sldMk cId="2039184488" sldId="270"/>
            <ac:spMk id="6" creationId="{11658270-D567-48C1-B143-386A65F06115}"/>
          </ac:spMkLst>
        </pc:spChg>
        <pc:picChg chg="del">
          <ac:chgData name="Palmer, Richard" userId="S::richardp@smu.edu::43400b70-1035-4110-bc72-99ab0b2feca9" providerId="AD" clId="Web-{FFE397E9-C487-E6D3-4354-4F1EEBF7E254}" dt="2019-12-04T04:22:27.110" v="1223"/>
          <ac:picMkLst>
            <pc:docMk/>
            <pc:sldMk cId="2039184488" sldId="270"/>
            <ac:picMk id="2" creationId="{3F774206-8E3E-4FDD-A3F8-50BED1DE620B}"/>
          </ac:picMkLst>
        </pc:picChg>
        <pc:picChg chg="add mod">
          <ac:chgData name="Palmer, Richard" userId="S::richardp@smu.edu::43400b70-1035-4110-bc72-99ab0b2feca9" providerId="AD" clId="Web-{FFE397E9-C487-E6D3-4354-4F1EEBF7E254}" dt="2019-12-04T04:23:47.861" v="1232" actId="14100"/>
          <ac:picMkLst>
            <pc:docMk/>
            <pc:sldMk cId="2039184488" sldId="270"/>
            <ac:picMk id="3" creationId="{344F6E6A-EA03-4D70-AAE6-E42A0171418F}"/>
          </ac:picMkLst>
        </pc:picChg>
        <pc:picChg chg="del">
          <ac:chgData name="Palmer, Richard" userId="S::richardp@smu.edu::43400b70-1035-4110-bc72-99ab0b2feca9" providerId="AD" clId="Web-{FFE397E9-C487-E6D3-4354-4F1EEBF7E254}" dt="2019-12-04T04:22:27.891" v="1224"/>
          <ac:picMkLst>
            <pc:docMk/>
            <pc:sldMk cId="2039184488" sldId="270"/>
            <ac:picMk id="4" creationId="{FB773202-1D02-429D-AA1C-C3DA5084414F}"/>
          </ac:picMkLst>
        </pc:picChg>
        <pc:picChg chg="del">
          <ac:chgData name="Palmer, Richard" userId="S::richardp@smu.edu::43400b70-1035-4110-bc72-99ab0b2feca9" providerId="AD" clId="Web-{FFE397E9-C487-E6D3-4354-4F1EEBF7E254}" dt="2019-12-04T04:22:28.625" v="1225"/>
          <ac:picMkLst>
            <pc:docMk/>
            <pc:sldMk cId="2039184488" sldId="270"/>
            <ac:picMk id="7" creationId="{C51D8B3C-998B-4808-AD5B-09BD4D680204}"/>
          </ac:picMkLst>
        </pc:picChg>
        <pc:picChg chg="add mod">
          <ac:chgData name="Palmer, Richard" userId="S::richardp@smu.edu::43400b70-1035-4110-bc72-99ab0b2feca9" providerId="AD" clId="Web-{FFE397E9-C487-E6D3-4354-4F1EEBF7E254}" dt="2019-12-04T04:25:00.752" v="1234" actId="1076"/>
          <ac:picMkLst>
            <pc:docMk/>
            <pc:sldMk cId="2039184488" sldId="270"/>
            <ac:picMk id="8" creationId="{B77BE2B2-93D3-4974-A1EC-3007A371610D}"/>
          </ac:picMkLst>
        </pc:picChg>
        <pc:picChg chg="del">
          <ac:chgData name="Palmer, Richard" userId="S::richardp@smu.edu::43400b70-1035-4110-bc72-99ab0b2feca9" providerId="AD" clId="Web-{FFE397E9-C487-E6D3-4354-4F1EEBF7E254}" dt="2019-12-04T04:22:26.219" v="1222"/>
          <ac:picMkLst>
            <pc:docMk/>
            <pc:sldMk cId="2039184488" sldId="270"/>
            <ac:picMk id="9" creationId="{54CF6BAC-B09E-4FD2-BD47-10792E373A0A}"/>
          </ac:picMkLst>
        </pc:picChg>
        <pc:picChg chg="add mod">
          <ac:chgData name="Palmer, Richard" userId="S::richardp@smu.edu::43400b70-1035-4110-bc72-99ab0b2feca9" providerId="AD" clId="Web-{FFE397E9-C487-E6D3-4354-4F1EEBF7E254}" dt="2019-12-04T04:25:06.502" v="1236" actId="1076"/>
          <ac:picMkLst>
            <pc:docMk/>
            <pc:sldMk cId="2039184488" sldId="270"/>
            <ac:picMk id="11" creationId="{07A34234-B83B-4F20-9C2E-A063EDD4BE51}"/>
          </ac:picMkLst>
        </pc:picChg>
        <pc:picChg chg="add mod">
          <ac:chgData name="Palmer, Richard" userId="S::richardp@smu.edu::43400b70-1035-4110-bc72-99ab0b2feca9" providerId="AD" clId="Web-{FFE397E9-C487-E6D3-4354-4F1EEBF7E254}" dt="2019-12-04T04:25:14.689" v="1238" actId="1076"/>
          <ac:picMkLst>
            <pc:docMk/>
            <pc:sldMk cId="2039184488" sldId="270"/>
            <ac:picMk id="13" creationId="{67D0F1DD-DF34-42B8-BB4A-E790370C85DA}"/>
          </ac:picMkLst>
        </pc:picChg>
      </pc:sldChg>
    </pc:docChg>
  </pc:docChgLst>
  <pc:docChgLst>
    <pc:chgData name="Palmer, Richard" userId="S::richardp@smu.edu::43400b70-1035-4110-bc72-99ab0b2feca9" providerId="AD" clId="Web-{0B45A002-486E-7E7F-FB3F-1409AE707455}"/>
    <pc:docChg chg="addSld modSld">
      <pc:chgData name="Palmer, Richard" userId="S::richardp@smu.edu::43400b70-1035-4110-bc72-99ab0b2feca9" providerId="AD" clId="Web-{0B45A002-486E-7E7F-FB3F-1409AE707455}" dt="2019-12-01T15:18:05.219" v="1114" actId="1076"/>
      <pc:docMkLst>
        <pc:docMk/>
      </pc:docMkLst>
      <pc:sldChg chg="addSp delSp modSp">
        <pc:chgData name="Palmer, Richard" userId="S::richardp@smu.edu::43400b70-1035-4110-bc72-99ab0b2feca9" providerId="AD" clId="Web-{0B45A002-486E-7E7F-FB3F-1409AE707455}" dt="2019-12-01T13:10:11.528" v="401"/>
        <pc:sldMkLst>
          <pc:docMk/>
          <pc:sldMk cId="571005782" sldId="257"/>
        </pc:sldMkLst>
        <pc:spChg chg="mod">
          <ac:chgData name="Palmer, Richard" userId="S::richardp@smu.edu::43400b70-1035-4110-bc72-99ab0b2feca9" providerId="AD" clId="Web-{0B45A002-486E-7E7F-FB3F-1409AE707455}" dt="2019-12-01T13:07:50.364" v="240" actId="14100"/>
          <ac:spMkLst>
            <pc:docMk/>
            <pc:sldMk cId="571005782" sldId="257"/>
            <ac:spMk id="3" creationId="{0F4EE506-20AE-41DD-9FAD-C8FB50BC6A9D}"/>
          </ac:spMkLst>
        </pc:spChg>
        <pc:spChg chg="add del mod">
          <ac:chgData name="Palmer, Richard" userId="S::richardp@smu.edu::43400b70-1035-4110-bc72-99ab0b2feca9" providerId="AD" clId="Web-{0B45A002-486E-7E7F-FB3F-1409AE707455}" dt="2019-12-01T13:10:11.528" v="401"/>
          <ac:spMkLst>
            <pc:docMk/>
            <pc:sldMk cId="571005782" sldId="257"/>
            <ac:spMk id="4" creationId="{32343478-4EBD-4849-A495-37DFD50A1699}"/>
          </ac:spMkLst>
        </pc:spChg>
        <pc:spChg chg="add del mod">
          <ac:chgData name="Palmer, Richard" userId="S::richardp@smu.edu::43400b70-1035-4110-bc72-99ab0b2feca9" providerId="AD" clId="Web-{0B45A002-486E-7E7F-FB3F-1409AE707455}" dt="2019-12-01T13:10:11.528" v="400"/>
          <ac:spMkLst>
            <pc:docMk/>
            <pc:sldMk cId="571005782" sldId="257"/>
            <ac:spMk id="5" creationId="{0B7B2F73-87EB-45FE-A351-09F8BEA84032}"/>
          </ac:spMkLst>
        </pc:spChg>
      </pc:sldChg>
      <pc:sldChg chg="addSp delSp modSp">
        <pc:chgData name="Palmer, Richard" userId="S::richardp@smu.edu::43400b70-1035-4110-bc72-99ab0b2feca9" providerId="AD" clId="Web-{0B45A002-486E-7E7F-FB3F-1409AE707455}" dt="2019-12-01T13:15:02.073" v="602" actId="20577"/>
        <pc:sldMkLst>
          <pc:docMk/>
          <pc:sldMk cId="1660629260" sldId="258"/>
        </pc:sldMkLst>
        <pc:spChg chg="del">
          <ac:chgData name="Palmer, Richard" userId="S::richardp@smu.edu::43400b70-1035-4110-bc72-99ab0b2feca9" providerId="AD" clId="Web-{0B45A002-486E-7E7F-FB3F-1409AE707455}" dt="2019-12-01T13:10:21.934" v="403"/>
          <ac:spMkLst>
            <pc:docMk/>
            <pc:sldMk cId="1660629260" sldId="258"/>
            <ac:spMk id="3" creationId="{899C7E6C-3EEF-4D6E-BD7D-DBF141BC19BE}"/>
          </ac:spMkLst>
        </pc:spChg>
        <pc:spChg chg="add mod">
          <ac:chgData name="Palmer, Richard" userId="S::richardp@smu.edu::43400b70-1035-4110-bc72-99ab0b2feca9" providerId="AD" clId="Web-{0B45A002-486E-7E7F-FB3F-1409AE707455}" dt="2019-12-01T13:15:02.073" v="602" actId="20577"/>
          <ac:spMkLst>
            <pc:docMk/>
            <pc:sldMk cId="1660629260" sldId="258"/>
            <ac:spMk id="4" creationId="{E5AAAB72-4136-4F40-A245-237789039C9F}"/>
          </ac:spMkLst>
        </pc:spChg>
        <pc:spChg chg="add mod">
          <ac:chgData name="Palmer, Richard" userId="S::richardp@smu.edu::43400b70-1035-4110-bc72-99ab0b2feca9" providerId="AD" clId="Web-{0B45A002-486E-7E7F-FB3F-1409AE707455}" dt="2019-12-01T13:14:59.682" v="596" actId="20577"/>
          <ac:spMkLst>
            <pc:docMk/>
            <pc:sldMk cId="1660629260" sldId="258"/>
            <ac:spMk id="5" creationId="{EA3DFE9E-02ED-4757-B548-D65B4F464B9A}"/>
          </ac:spMkLst>
        </pc:spChg>
        <pc:spChg chg="add mod">
          <ac:chgData name="Palmer, Richard" userId="S::richardp@smu.edu::43400b70-1035-4110-bc72-99ab0b2feca9" providerId="AD" clId="Web-{0B45A002-486E-7E7F-FB3F-1409AE707455}" dt="2019-12-01T13:12:38.199" v="567" actId="1076"/>
          <ac:spMkLst>
            <pc:docMk/>
            <pc:sldMk cId="1660629260" sldId="258"/>
            <ac:spMk id="6" creationId="{3020A309-B46A-4B15-B15E-45FDA3CD3025}"/>
          </ac:spMkLst>
        </pc:spChg>
        <pc:spChg chg="add del mod">
          <ac:chgData name="Palmer, Richard" userId="S::richardp@smu.edu::43400b70-1035-4110-bc72-99ab0b2feca9" providerId="AD" clId="Web-{0B45A002-486E-7E7F-FB3F-1409AE707455}" dt="2019-12-01T13:13:58.995" v="573"/>
          <ac:spMkLst>
            <pc:docMk/>
            <pc:sldMk cId="1660629260" sldId="258"/>
            <ac:spMk id="7" creationId="{F51AF5E1-24E2-4B58-B7C5-4DA7312087BD}"/>
          </ac:spMkLst>
        </pc:spChg>
      </pc:sldChg>
      <pc:sldChg chg="addSp delSp modSp">
        <pc:chgData name="Palmer, Richard" userId="S::richardp@smu.edu::43400b70-1035-4110-bc72-99ab0b2feca9" providerId="AD" clId="Web-{0B45A002-486E-7E7F-FB3F-1409AE707455}" dt="2019-12-01T15:01:30.676" v="796" actId="14100"/>
        <pc:sldMkLst>
          <pc:docMk/>
          <pc:sldMk cId="3062841289" sldId="259"/>
        </pc:sldMkLst>
        <pc:spChg chg="del">
          <ac:chgData name="Palmer, Richard" userId="S::richardp@smu.edu::43400b70-1035-4110-bc72-99ab0b2feca9" providerId="AD" clId="Web-{0B45A002-486E-7E7F-FB3F-1409AE707455}" dt="2019-12-01T13:14:17.651" v="574"/>
          <ac:spMkLst>
            <pc:docMk/>
            <pc:sldMk cId="3062841289" sldId="259"/>
            <ac:spMk id="3" creationId="{296AD03A-F5A2-4765-B535-370E4DF66032}"/>
          </ac:spMkLst>
        </pc:spChg>
        <pc:picChg chg="add mod">
          <ac:chgData name="Palmer, Richard" userId="S::richardp@smu.edu::43400b70-1035-4110-bc72-99ab0b2feca9" providerId="AD" clId="Web-{0B45A002-486E-7E7F-FB3F-1409AE707455}" dt="2019-12-01T15:01:27.270" v="795" actId="14100"/>
          <ac:picMkLst>
            <pc:docMk/>
            <pc:sldMk cId="3062841289" sldId="259"/>
            <ac:picMk id="3" creationId="{51608092-4C75-4120-B268-583247A43057}"/>
          </ac:picMkLst>
        </pc:picChg>
        <pc:picChg chg="add mod">
          <ac:chgData name="Palmer, Richard" userId="S::richardp@smu.edu::43400b70-1035-4110-bc72-99ab0b2feca9" providerId="AD" clId="Web-{0B45A002-486E-7E7F-FB3F-1409AE707455}" dt="2019-12-01T15:01:30.676" v="796" actId="14100"/>
          <ac:picMkLst>
            <pc:docMk/>
            <pc:sldMk cId="3062841289" sldId="259"/>
            <ac:picMk id="5" creationId="{BBAD3CAA-12C7-4620-842D-987AB0DA3453}"/>
          </ac:picMkLst>
        </pc:picChg>
      </pc:sldChg>
      <pc:sldChg chg="addSp delSp modSp mod modClrScheme chgLayout">
        <pc:chgData name="Palmer, Richard" userId="S::richardp@smu.edu::43400b70-1035-4110-bc72-99ab0b2feca9" providerId="AD" clId="Web-{0B45A002-486E-7E7F-FB3F-1409AE707455}" dt="2019-12-01T15:18:05.219" v="1114" actId="1076"/>
        <pc:sldMkLst>
          <pc:docMk/>
          <pc:sldMk cId="543934158" sldId="260"/>
        </pc:sldMkLst>
        <pc:spChg chg="mod ord">
          <ac:chgData name="Palmer, Richard" userId="S::richardp@smu.edu::43400b70-1035-4110-bc72-99ab0b2feca9" providerId="AD" clId="Web-{0B45A002-486E-7E7F-FB3F-1409AE707455}" dt="2019-12-01T15:14:46.984" v="860" actId="1076"/>
          <ac:spMkLst>
            <pc:docMk/>
            <pc:sldMk cId="543934158" sldId="260"/>
            <ac:spMk id="2" creationId="{4015DD45-C62F-4F04-A8F1-1FBA9B417F09}"/>
          </ac:spMkLst>
        </pc:spChg>
        <pc:spChg chg="del">
          <ac:chgData name="Palmer, Richard" userId="S::richardp@smu.edu::43400b70-1035-4110-bc72-99ab0b2feca9" providerId="AD" clId="Web-{0B45A002-486E-7E7F-FB3F-1409AE707455}" dt="2019-12-01T15:05:52.536" v="828"/>
          <ac:spMkLst>
            <pc:docMk/>
            <pc:sldMk cId="543934158" sldId="260"/>
            <ac:spMk id="3" creationId="{31641E81-CED3-4B03-9365-C926344AF110}"/>
          </ac:spMkLst>
        </pc:spChg>
        <pc:spChg chg="add mod ord">
          <ac:chgData name="Palmer, Richard" userId="S::richardp@smu.edu::43400b70-1035-4110-bc72-99ab0b2feca9" providerId="AD" clId="Web-{0B45A002-486E-7E7F-FB3F-1409AE707455}" dt="2019-12-01T15:14:26.015" v="855" actId="1076"/>
          <ac:spMkLst>
            <pc:docMk/>
            <pc:sldMk cId="543934158" sldId="260"/>
            <ac:spMk id="4" creationId="{7FDDB658-3890-43C5-AC6C-FD0E2DFEDA77}"/>
          </ac:spMkLst>
        </pc:spChg>
        <pc:spChg chg="add mod ord">
          <ac:chgData name="Palmer, Richard" userId="S::richardp@smu.edu::43400b70-1035-4110-bc72-99ab0b2feca9" providerId="AD" clId="Web-{0B45A002-486E-7E7F-FB3F-1409AE707455}" dt="2019-12-01T15:15:37.906" v="894" actId="20577"/>
          <ac:spMkLst>
            <pc:docMk/>
            <pc:sldMk cId="543934158" sldId="260"/>
            <ac:spMk id="5" creationId="{7E777EE3-1C76-4288-BD98-B6BA4F9084BD}"/>
          </ac:spMkLst>
        </pc:spChg>
        <pc:spChg chg="add mod ord">
          <ac:chgData name="Palmer, Richard" userId="S::richardp@smu.edu::43400b70-1035-4110-bc72-99ab0b2feca9" providerId="AD" clId="Web-{0B45A002-486E-7E7F-FB3F-1409AE707455}" dt="2019-12-01T15:14:49.843" v="861" actId="1076"/>
          <ac:spMkLst>
            <pc:docMk/>
            <pc:sldMk cId="543934158" sldId="260"/>
            <ac:spMk id="6" creationId="{F6C4490C-F2A1-436D-8E4C-E80F4EA694FF}"/>
          </ac:spMkLst>
        </pc:spChg>
        <pc:spChg chg="add mod ord">
          <ac:chgData name="Palmer, Richard" userId="S::richardp@smu.edu::43400b70-1035-4110-bc72-99ab0b2feca9" providerId="AD" clId="Web-{0B45A002-486E-7E7F-FB3F-1409AE707455}" dt="2019-12-01T15:16:13.656" v="931" actId="14100"/>
          <ac:spMkLst>
            <pc:docMk/>
            <pc:sldMk cId="543934158" sldId="260"/>
            <ac:spMk id="7" creationId="{0C94558E-4693-4197-8C32-BB539C4C7231}"/>
          </ac:spMkLst>
        </pc:spChg>
        <pc:spChg chg="add mod">
          <ac:chgData name="Palmer, Richard" userId="S::richardp@smu.edu::43400b70-1035-4110-bc72-99ab0b2feca9" providerId="AD" clId="Web-{0B45A002-486E-7E7F-FB3F-1409AE707455}" dt="2019-12-01T15:18:05.219" v="1114" actId="1076"/>
          <ac:spMkLst>
            <pc:docMk/>
            <pc:sldMk cId="543934158" sldId="260"/>
            <ac:spMk id="8" creationId="{0153C180-8C41-4BC7-9F34-804D3DCEF0A1}"/>
          </ac:spMkLst>
        </pc:spChg>
      </pc:sldChg>
      <pc:sldChg chg="addSp delSp modSp">
        <pc:chgData name="Palmer, Richard" userId="S::richardp@smu.edu::43400b70-1035-4110-bc72-99ab0b2feca9" providerId="AD" clId="Web-{0B45A002-486E-7E7F-FB3F-1409AE707455}" dt="2019-12-01T15:04:42.973" v="827" actId="14100"/>
        <pc:sldMkLst>
          <pc:docMk/>
          <pc:sldMk cId="296933770" sldId="263"/>
        </pc:sldMkLst>
        <pc:spChg chg="del">
          <ac:chgData name="Palmer, Richard" userId="S::richardp@smu.edu::43400b70-1035-4110-bc72-99ab0b2feca9" providerId="AD" clId="Web-{0B45A002-486E-7E7F-FB3F-1409AE707455}" dt="2019-12-01T15:02:43.301" v="797"/>
          <ac:spMkLst>
            <pc:docMk/>
            <pc:sldMk cId="296933770" sldId="263"/>
            <ac:spMk id="3" creationId="{9F43CF0F-D1AC-4752-9CA5-EA7C446C2C6F}"/>
          </ac:spMkLst>
        </pc:spChg>
        <pc:picChg chg="add mod">
          <ac:chgData name="Palmer, Richard" userId="S::richardp@smu.edu::43400b70-1035-4110-bc72-99ab0b2feca9" providerId="AD" clId="Web-{0B45A002-486E-7E7F-FB3F-1409AE707455}" dt="2019-12-01T15:04:12.661" v="814" actId="14100"/>
          <ac:picMkLst>
            <pc:docMk/>
            <pc:sldMk cId="296933770" sldId="263"/>
            <ac:picMk id="4" creationId="{7259DB84-D22C-4E2D-AA0D-CC048D0FDAD8}"/>
          </ac:picMkLst>
        </pc:picChg>
        <pc:picChg chg="add mod">
          <ac:chgData name="Palmer, Richard" userId="S::richardp@smu.edu::43400b70-1035-4110-bc72-99ab0b2feca9" providerId="AD" clId="Web-{0B45A002-486E-7E7F-FB3F-1409AE707455}" dt="2019-12-01T15:04:19.676" v="820" actId="1076"/>
          <ac:picMkLst>
            <pc:docMk/>
            <pc:sldMk cId="296933770" sldId="263"/>
            <ac:picMk id="6" creationId="{591CBAE3-4138-4B31-9120-0CF55DC0A44A}"/>
          </ac:picMkLst>
        </pc:picChg>
        <pc:picChg chg="add mod">
          <ac:chgData name="Palmer, Richard" userId="S::richardp@smu.edu::43400b70-1035-4110-bc72-99ab0b2feca9" providerId="AD" clId="Web-{0B45A002-486E-7E7F-FB3F-1409AE707455}" dt="2019-12-01T15:04:22.958" v="821" actId="1076"/>
          <ac:picMkLst>
            <pc:docMk/>
            <pc:sldMk cId="296933770" sldId="263"/>
            <ac:picMk id="8" creationId="{5D95C45B-64C4-43CF-ADB1-CA685047CD7E}"/>
          </ac:picMkLst>
        </pc:picChg>
        <pc:picChg chg="add mod">
          <ac:chgData name="Palmer, Richard" userId="S::richardp@smu.edu::43400b70-1035-4110-bc72-99ab0b2feca9" providerId="AD" clId="Web-{0B45A002-486E-7E7F-FB3F-1409AE707455}" dt="2019-12-01T15:04:27.317" v="823" actId="1076"/>
          <ac:picMkLst>
            <pc:docMk/>
            <pc:sldMk cId="296933770" sldId="263"/>
            <ac:picMk id="10" creationId="{DBD8F01C-32D4-4050-B6EB-05D244549DBD}"/>
          </ac:picMkLst>
        </pc:picChg>
        <pc:picChg chg="add mod">
          <ac:chgData name="Palmer, Richard" userId="S::richardp@smu.edu::43400b70-1035-4110-bc72-99ab0b2feca9" providerId="AD" clId="Web-{0B45A002-486E-7E7F-FB3F-1409AE707455}" dt="2019-12-01T15:04:29.286" v="824" actId="1076"/>
          <ac:picMkLst>
            <pc:docMk/>
            <pc:sldMk cId="296933770" sldId="263"/>
            <ac:picMk id="12" creationId="{DC1FAF56-7DEC-4D0D-B41C-67FE395D09FF}"/>
          </ac:picMkLst>
        </pc:picChg>
        <pc:picChg chg="add mod">
          <ac:chgData name="Palmer, Richard" userId="S::richardp@smu.edu::43400b70-1035-4110-bc72-99ab0b2feca9" providerId="AD" clId="Web-{0B45A002-486E-7E7F-FB3F-1409AE707455}" dt="2019-12-01T15:04:25.505" v="822" actId="1076"/>
          <ac:picMkLst>
            <pc:docMk/>
            <pc:sldMk cId="296933770" sldId="263"/>
            <ac:picMk id="14" creationId="{299B2439-9B58-4EA0-AE5B-F0343EC3A58C}"/>
          </ac:picMkLst>
        </pc:picChg>
        <pc:picChg chg="add mod">
          <ac:chgData name="Palmer, Richard" userId="S::richardp@smu.edu::43400b70-1035-4110-bc72-99ab0b2feca9" providerId="AD" clId="Web-{0B45A002-486E-7E7F-FB3F-1409AE707455}" dt="2019-12-01T15:04:42.973" v="827" actId="14100"/>
          <ac:picMkLst>
            <pc:docMk/>
            <pc:sldMk cId="296933770" sldId="263"/>
            <ac:picMk id="16" creationId="{507D54C6-5097-4C85-8F03-BD1399D11DE3}"/>
          </ac:picMkLst>
        </pc:picChg>
      </pc:sldChg>
      <pc:sldChg chg="addSp modSp add replId">
        <pc:chgData name="Palmer, Richard" userId="S::richardp@smu.edu::43400b70-1035-4110-bc72-99ab0b2feca9" providerId="AD" clId="Web-{0B45A002-486E-7E7F-FB3F-1409AE707455}" dt="2019-12-01T14:50:28.482" v="788" actId="1076"/>
        <pc:sldMkLst>
          <pc:docMk/>
          <pc:sldMk cId="3606331855" sldId="266"/>
        </pc:sldMkLst>
        <pc:spChg chg="mod">
          <ac:chgData name="Palmer, Richard" userId="S::richardp@smu.edu::43400b70-1035-4110-bc72-99ab0b2feca9" providerId="AD" clId="Web-{0B45A002-486E-7E7F-FB3F-1409AE707455}" dt="2019-12-01T14:34:25.817" v="611" actId="20577"/>
          <ac:spMkLst>
            <pc:docMk/>
            <pc:sldMk cId="3606331855" sldId="266"/>
            <ac:spMk id="2" creationId="{BB588F08-6610-4CB3-8D82-F3472115ED8E}"/>
          </ac:spMkLst>
        </pc:spChg>
        <pc:spChg chg="add mod">
          <ac:chgData name="Palmer, Richard" userId="S::richardp@smu.edu::43400b70-1035-4110-bc72-99ab0b2feca9" providerId="AD" clId="Web-{0B45A002-486E-7E7F-FB3F-1409AE707455}" dt="2019-12-01T14:50:18.841" v="783" actId="1076"/>
          <ac:spMkLst>
            <pc:docMk/>
            <pc:sldMk cId="3606331855" sldId="266"/>
            <ac:spMk id="3" creationId="{57594517-32F9-4A6E-80DB-EEF465DB51FD}"/>
          </ac:spMkLst>
        </pc:spChg>
        <pc:spChg chg="mod">
          <ac:chgData name="Palmer, Richard" userId="S::richardp@smu.edu::43400b70-1035-4110-bc72-99ab0b2feca9" providerId="AD" clId="Web-{0B45A002-486E-7E7F-FB3F-1409AE707455}" dt="2019-12-01T14:45:33.547" v="659" actId="20577"/>
          <ac:spMkLst>
            <pc:docMk/>
            <pc:sldMk cId="3606331855" sldId="266"/>
            <ac:spMk id="4" creationId="{E5AAAB72-4136-4F40-A245-237789039C9F}"/>
          </ac:spMkLst>
        </pc:spChg>
        <pc:spChg chg="mod">
          <ac:chgData name="Palmer, Richard" userId="S::richardp@smu.edu::43400b70-1035-4110-bc72-99ab0b2feca9" providerId="AD" clId="Web-{0B45A002-486E-7E7F-FB3F-1409AE707455}" dt="2019-12-01T14:47:31.934" v="682" actId="20577"/>
          <ac:spMkLst>
            <pc:docMk/>
            <pc:sldMk cId="3606331855" sldId="266"/>
            <ac:spMk id="5" creationId="{EA3DFE9E-02ED-4757-B548-D65B4F464B9A}"/>
          </ac:spMkLst>
        </pc:spChg>
        <pc:spChg chg="mod">
          <ac:chgData name="Palmer, Richard" userId="S::richardp@smu.edu::43400b70-1035-4110-bc72-99ab0b2feca9" providerId="AD" clId="Web-{0B45A002-486E-7E7F-FB3F-1409AE707455}" dt="2019-12-01T14:47:54.794" v="709" actId="20577"/>
          <ac:spMkLst>
            <pc:docMk/>
            <pc:sldMk cId="3606331855" sldId="266"/>
            <ac:spMk id="6" creationId="{3020A309-B46A-4B15-B15E-45FDA3CD3025}"/>
          </ac:spMkLst>
        </pc:spChg>
        <pc:spChg chg="add mod">
          <ac:chgData name="Palmer, Richard" userId="S::richardp@smu.edu::43400b70-1035-4110-bc72-99ab0b2feca9" providerId="AD" clId="Web-{0B45A002-486E-7E7F-FB3F-1409AE707455}" dt="2019-12-01T14:50:28.482" v="788" actId="1076"/>
          <ac:spMkLst>
            <pc:docMk/>
            <pc:sldMk cId="3606331855" sldId="266"/>
            <ac:spMk id="7" creationId="{E3B1C0B3-23F9-4652-8767-CA4088A626F9}"/>
          </ac:spMkLst>
        </pc:spChg>
        <pc:spChg chg="add mod">
          <ac:chgData name="Palmer, Richard" userId="S::richardp@smu.edu::43400b70-1035-4110-bc72-99ab0b2feca9" providerId="AD" clId="Web-{0B45A002-486E-7E7F-FB3F-1409AE707455}" dt="2019-12-01T14:50:25.435" v="787" actId="1076"/>
          <ac:spMkLst>
            <pc:docMk/>
            <pc:sldMk cId="3606331855" sldId="266"/>
            <ac:spMk id="8" creationId="{A9DF3C34-73B1-4025-B827-F0E361D74310}"/>
          </ac:spMkLst>
        </pc:spChg>
        <pc:spChg chg="add mod">
          <ac:chgData name="Palmer, Richard" userId="S::richardp@smu.edu::43400b70-1035-4110-bc72-99ab0b2feca9" providerId="AD" clId="Web-{0B45A002-486E-7E7F-FB3F-1409AE707455}" dt="2019-12-01T14:50:16.216" v="782" actId="1076"/>
          <ac:spMkLst>
            <pc:docMk/>
            <pc:sldMk cId="3606331855" sldId="266"/>
            <ac:spMk id="9" creationId="{FF9C90A7-458B-487A-8A37-F26B5CAABCAA}"/>
          </ac:spMkLst>
        </pc:spChg>
      </pc:sldChg>
    </pc:docChg>
  </pc:docChgLst>
  <pc:docChgLst>
    <pc:chgData name="Palmer, Richard" userId="S::richardp@smu.edu::43400b70-1035-4110-bc72-99ab0b2feca9" providerId="AD" clId="Web-{DEA42B5C-91DD-F7DA-9CB1-8AF39E8313A6}"/>
    <pc:docChg chg="addSld delSld modSld">
      <pc:chgData name="Palmer, Richard" userId="S::richardp@smu.edu::43400b70-1035-4110-bc72-99ab0b2feca9" providerId="AD" clId="Web-{DEA42B5C-91DD-F7DA-9CB1-8AF39E8313A6}" dt="2019-12-05T02:20:26.388" v="636" actId="1076"/>
      <pc:docMkLst>
        <pc:docMk/>
      </pc:docMkLst>
      <pc:sldChg chg="addSp modSp">
        <pc:chgData name="Palmer, Richard" userId="S::richardp@smu.edu::43400b70-1035-4110-bc72-99ab0b2feca9" providerId="AD" clId="Web-{DEA42B5C-91DD-F7DA-9CB1-8AF39E8313A6}" dt="2019-12-05T01:49:17.709" v="158" actId="20577"/>
        <pc:sldMkLst>
          <pc:docMk/>
          <pc:sldMk cId="543934158" sldId="260"/>
        </pc:sldMkLst>
        <pc:spChg chg="add mod">
          <ac:chgData name="Palmer, Richard" userId="S::richardp@smu.edu::43400b70-1035-4110-bc72-99ab0b2feca9" providerId="AD" clId="Web-{DEA42B5C-91DD-F7DA-9CB1-8AF39E8313A6}" dt="2019-12-05T01:49:17.709" v="158" actId="20577"/>
          <ac:spMkLst>
            <pc:docMk/>
            <pc:sldMk cId="543934158" sldId="260"/>
            <ac:spMk id="3" creationId="{21ECA876-F104-4563-BC9F-BBAF6B0C46B7}"/>
          </ac:spMkLst>
        </pc:spChg>
      </pc:sldChg>
      <pc:sldChg chg="addSp delSp del">
        <pc:chgData name="Palmer, Richard" userId="S::richardp@smu.edu::43400b70-1035-4110-bc72-99ab0b2feca9" providerId="AD" clId="Web-{DEA42B5C-91DD-F7DA-9CB1-8AF39E8313A6}" dt="2019-12-05T02:11:48.157" v="332"/>
        <pc:sldMkLst>
          <pc:docMk/>
          <pc:sldMk cId="1676086117" sldId="261"/>
        </pc:sldMkLst>
        <pc:picChg chg="add del">
          <ac:chgData name="Palmer, Richard" userId="S::richardp@smu.edu::43400b70-1035-4110-bc72-99ab0b2feca9" providerId="AD" clId="Web-{DEA42B5C-91DD-F7DA-9CB1-8AF39E8313A6}" dt="2019-12-05T01:49:32.022" v="161"/>
          <ac:picMkLst>
            <pc:docMk/>
            <pc:sldMk cId="1676086117" sldId="261"/>
            <ac:picMk id="8" creationId="{342F992F-4121-4393-B0BD-9F9D14A62FBA}"/>
          </ac:picMkLst>
        </pc:picChg>
      </pc:sldChg>
      <pc:sldChg chg="modSp">
        <pc:chgData name="Palmer, Richard" userId="S::richardp@smu.edu::43400b70-1035-4110-bc72-99ab0b2feca9" providerId="AD" clId="Web-{DEA42B5C-91DD-F7DA-9CB1-8AF39E8313A6}" dt="2019-12-05T01:41:12.206" v="65" actId="14100"/>
        <pc:sldMkLst>
          <pc:docMk/>
          <pc:sldMk cId="2720238524" sldId="262"/>
        </pc:sldMkLst>
        <pc:picChg chg="mod">
          <ac:chgData name="Palmer, Richard" userId="S::richardp@smu.edu::43400b70-1035-4110-bc72-99ab0b2feca9" providerId="AD" clId="Web-{DEA42B5C-91DD-F7DA-9CB1-8AF39E8313A6}" dt="2019-12-05T01:40:59.784" v="59" actId="1076"/>
          <ac:picMkLst>
            <pc:docMk/>
            <pc:sldMk cId="2720238524" sldId="262"/>
            <ac:picMk id="2" creationId="{ECE73D98-102F-4B7E-AA50-66DF8B754BF9}"/>
          </ac:picMkLst>
        </pc:picChg>
        <pc:picChg chg="mod">
          <ac:chgData name="Palmer, Richard" userId="S::richardp@smu.edu::43400b70-1035-4110-bc72-99ab0b2feca9" providerId="AD" clId="Web-{DEA42B5C-91DD-F7DA-9CB1-8AF39E8313A6}" dt="2019-12-05T01:41:03.674" v="61" actId="14100"/>
          <ac:picMkLst>
            <pc:docMk/>
            <pc:sldMk cId="2720238524" sldId="262"/>
            <ac:picMk id="4" creationId="{3A704620-9CB5-46BD-897D-8D008157CEAB}"/>
          </ac:picMkLst>
        </pc:picChg>
        <pc:picChg chg="mod">
          <ac:chgData name="Palmer, Richard" userId="S::richardp@smu.edu::43400b70-1035-4110-bc72-99ab0b2feca9" providerId="AD" clId="Web-{DEA42B5C-91DD-F7DA-9CB1-8AF39E8313A6}" dt="2019-12-05T01:41:07.174" v="63" actId="14100"/>
          <ac:picMkLst>
            <pc:docMk/>
            <pc:sldMk cId="2720238524" sldId="262"/>
            <ac:picMk id="7" creationId="{A2362BE0-23AD-4C99-8844-B0F88A3C60F3}"/>
          </ac:picMkLst>
        </pc:picChg>
        <pc:picChg chg="mod">
          <ac:chgData name="Palmer, Richard" userId="S::richardp@smu.edu::43400b70-1035-4110-bc72-99ab0b2feca9" providerId="AD" clId="Web-{DEA42B5C-91DD-F7DA-9CB1-8AF39E8313A6}" dt="2019-12-05T01:41:12.206" v="65" actId="14100"/>
          <ac:picMkLst>
            <pc:docMk/>
            <pc:sldMk cId="2720238524" sldId="262"/>
            <ac:picMk id="9" creationId="{5C710331-A695-474E-BFA1-F352BF566A54}"/>
          </ac:picMkLst>
        </pc:picChg>
      </pc:sldChg>
      <pc:sldChg chg="modSp">
        <pc:chgData name="Palmer, Richard" userId="S::richardp@smu.edu::43400b70-1035-4110-bc72-99ab0b2feca9" providerId="AD" clId="Web-{DEA42B5C-91DD-F7DA-9CB1-8AF39E8313A6}" dt="2019-12-05T01:37:38.642" v="29" actId="1076"/>
        <pc:sldMkLst>
          <pc:docMk/>
          <pc:sldMk cId="296933770" sldId="263"/>
        </pc:sldMkLst>
        <pc:picChg chg="mod">
          <ac:chgData name="Palmer, Richard" userId="S::richardp@smu.edu::43400b70-1035-4110-bc72-99ab0b2feca9" providerId="AD" clId="Web-{DEA42B5C-91DD-F7DA-9CB1-8AF39E8313A6}" dt="2019-12-05T01:37:05.907" v="18" actId="14100"/>
          <ac:picMkLst>
            <pc:docMk/>
            <pc:sldMk cId="296933770" sldId="263"/>
            <ac:picMk id="4" creationId="{7259DB84-D22C-4E2D-AA0D-CC048D0FDAD8}"/>
          </ac:picMkLst>
        </pc:picChg>
        <pc:picChg chg="mod">
          <ac:chgData name="Palmer, Richard" userId="S::richardp@smu.edu::43400b70-1035-4110-bc72-99ab0b2feca9" providerId="AD" clId="Web-{DEA42B5C-91DD-F7DA-9CB1-8AF39E8313A6}" dt="2019-12-05T01:37:07.188" v="19" actId="1076"/>
          <ac:picMkLst>
            <pc:docMk/>
            <pc:sldMk cId="296933770" sldId="263"/>
            <ac:picMk id="6" creationId="{591CBAE3-4138-4B31-9120-0CF55DC0A44A}"/>
          </ac:picMkLst>
        </pc:picChg>
        <pc:picChg chg="mod">
          <ac:chgData name="Palmer, Richard" userId="S::richardp@smu.edu::43400b70-1035-4110-bc72-99ab0b2feca9" providerId="AD" clId="Web-{DEA42B5C-91DD-F7DA-9CB1-8AF39E8313A6}" dt="2019-12-05T01:36:57.782" v="16" actId="1076"/>
          <ac:picMkLst>
            <pc:docMk/>
            <pc:sldMk cId="296933770" sldId="263"/>
            <ac:picMk id="8" creationId="{5D95C45B-64C4-43CF-ADB1-CA685047CD7E}"/>
          </ac:picMkLst>
        </pc:picChg>
        <pc:picChg chg="mod">
          <ac:chgData name="Palmer, Richard" userId="S::richardp@smu.edu::43400b70-1035-4110-bc72-99ab0b2feca9" providerId="AD" clId="Web-{DEA42B5C-91DD-F7DA-9CB1-8AF39E8313A6}" dt="2019-12-05T01:37:38.642" v="29" actId="1076"/>
          <ac:picMkLst>
            <pc:docMk/>
            <pc:sldMk cId="296933770" sldId="263"/>
            <ac:picMk id="10" creationId="{DBD8F01C-32D4-4050-B6EB-05D244549DBD}"/>
          </ac:picMkLst>
        </pc:picChg>
        <pc:picChg chg="mod">
          <ac:chgData name="Palmer, Richard" userId="S::richardp@smu.edu::43400b70-1035-4110-bc72-99ab0b2feca9" providerId="AD" clId="Web-{DEA42B5C-91DD-F7DA-9CB1-8AF39E8313A6}" dt="2019-12-05T01:37:36.782" v="28" actId="1076"/>
          <ac:picMkLst>
            <pc:docMk/>
            <pc:sldMk cId="296933770" sldId="263"/>
            <ac:picMk id="12" creationId="{DC1FAF56-7DEC-4D0D-B41C-67FE395D09FF}"/>
          </ac:picMkLst>
        </pc:picChg>
        <pc:picChg chg="mod">
          <ac:chgData name="Palmer, Richard" userId="S::richardp@smu.edu::43400b70-1035-4110-bc72-99ab0b2feca9" providerId="AD" clId="Web-{DEA42B5C-91DD-F7DA-9CB1-8AF39E8313A6}" dt="2019-12-05T01:36:43.844" v="9" actId="14100"/>
          <ac:picMkLst>
            <pc:docMk/>
            <pc:sldMk cId="296933770" sldId="263"/>
            <ac:picMk id="14" creationId="{299B2439-9B58-4EA0-AE5B-F0343EC3A58C}"/>
          </ac:picMkLst>
        </pc:picChg>
        <pc:picChg chg="mod">
          <ac:chgData name="Palmer, Richard" userId="S::richardp@smu.edu::43400b70-1035-4110-bc72-99ab0b2feca9" providerId="AD" clId="Web-{DEA42B5C-91DD-F7DA-9CB1-8AF39E8313A6}" dt="2019-12-05T01:37:34.907" v="27" actId="1076"/>
          <ac:picMkLst>
            <pc:docMk/>
            <pc:sldMk cId="296933770" sldId="263"/>
            <ac:picMk id="16" creationId="{507D54C6-5097-4C85-8F03-BD1399D11DE3}"/>
          </ac:picMkLst>
        </pc:picChg>
      </pc:sldChg>
      <pc:sldChg chg="modSp">
        <pc:chgData name="Palmer, Richard" userId="S::richardp@smu.edu::43400b70-1035-4110-bc72-99ab0b2feca9" providerId="AD" clId="Web-{DEA42B5C-91DD-F7DA-9CB1-8AF39E8313A6}" dt="2019-12-05T02:19:02.462" v="564" actId="20577"/>
        <pc:sldMkLst>
          <pc:docMk/>
          <pc:sldMk cId="4259731772" sldId="264"/>
        </pc:sldMkLst>
        <pc:spChg chg="mod">
          <ac:chgData name="Palmer, Richard" userId="S::richardp@smu.edu::43400b70-1035-4110-bc72-99ab0b2feca9" providerId="AD" clId="Web-{DEA42B5C-91DD-F7DA-9CB1-8AF39E8313A6}" dt="2019-12-05T02:19:02.462" v="564" actId="20577"/>
          <ac:spMkLst>
            <pc:docMk/>
            <pc:sldMk cId="4259731772" sldId="264"/>
            <ac:spMk id="3" creationId="{DF91C6DC-BC42-4557-970D-AB473BF53112}"/>
          </ac:spMkLst>
        </pc:spChg>
      </pc:sldChg>
      <pc:sldChg chg="addSp modSp">
        <pc:chgData name="Palmer, Richard" userId="S::richardp@smu.edu::43400b70-1035-4110-bc72-99ab0b2feca9" providerId="AD" clId="Web-{DEA42B5C-91DD-F7DA-9CB1-8AF39E8313A6}" dt="2019-12-05T02:20:26.388" v="636" actId="1076"/>
        <pc:sldMkLst>
          <pc:docMk/>
          <pc:sldMk cId="1826252599" sldId="267"/>
        </pc:sldMkLst>
        <pc:spChg chg="add mod">
          <ac:chgData name="Palmer, Richard" userId="S::richardp@smu.edu::43400b70-1035-4110-bc72-99ab0b2feca9" providerId="AD" clId="Web-{DEA42B5C-91DD-F7DA-9CB1-8AF39E8313A6}" dt="2019-12-05T02:20:21.966" v="634" actId="14100"/>
          <ac:spMkLst>
            <pc:docMk/>
            <pc:sldMk cId="1826252599" sldId="267"/>
            <ac:spMk id="4" creationId="{6A6E15C9-C247-4700-ACBE-0C8024055763}"/>
          </ac:spMkLst>
        </pc:spChg>
        <pc:graphicFrameChg chg="mod modGraphic">
          <ac:chgData name="Palmer, Richard" userId="S::richardp@smu.edu::43400b70-1035-4110-bc72-99ab0b2feca9" providerId="AD" clId="Web-{DEA42B5C-91DD-F7DA-9CB1-8AF39E8313A6}" dt="2019-12-05T02:19:45.696" v="568" actId="1076"/>
          <ac:graphicFrameMkLst>
            <pc:docMk/>
            <pc:sldMk cId="1826252599" sldId="267"/>
            <ac:graphicFrameMk id="3" creationId="{C410FA3C-1D98-49EC-8652-5D51553F8E6F}"/>
          </ac:graphicFrameMkLst>
        </pc:graphicFrameChg>
        <pc:graphicFrameChg chg="mod modGraphic">
          <ac:chgData name="Palmer, Richard" userId="S::richardp@smu.edu::43400b70-1035-4110-bc72-99ab0b2feca9" providerId="AD" clId="Web-{DEA42B5C-91DD-F7DA-9CB1-8AF39E8313A6}" dt="2019-12-05T02:20:26.388" v="636" actId="1076"/>
          <ac:graphicFrameMkLst>
            <pc:docMk/>
            <pc:sldMk cId="1826252599" sldId="267"/>
            <ac:graphicFrameMk id="9" creationId="{798BB1FE-7880-4153-B40D-73D90260A66B}"/>
          </ac:graphicFrameMkLst>
        </pc:graphicFrameChg>
      </pc:sldChg>
      <pc:sldChg chg="modSp">
        <pc:chgData name="Palmer, Richard" userId="S::richardp@smu.edu::43400b70-1035-4110-bc72-99ab0b2feca9" providerId="AD" clId="Web-{DEA42B5C-91DD-F7DA-9CB1-8AF39E8313A6}" dt="2019-12-05T01:40:52.565" v="58" actId="1076"/>
        <pc:sldMkLst>
          <pc:docMk/>
          <pc:sldMk cId="2546712907" sldId="268"/>
        </pc:sldMkLst>
        <pc:picChg chg="mod">
          <ac:chgData name="Palmer, Richard" userId="S::richardp@smu.edu::43400b70-1035-4110-bc72-99ab0b2feca9" providerId="AD" clId="Web-{DEA42B5C-91DD-F7DA-9CB1-8AF39E8313A6}" dt="2019-12-05T01:40:35.877" v="51" actId="14100"/>
          <ac:picMkLst>
            <pc:docMk/>
            <pc:sldMk cId="2546712907" sldId="268"/>
            <ac:picMk id="2" creationId="{3F774206-8E3E-4FDD-A3F8-50BED1DE620B}"/>
          </ac:picMkLst>
        </pc:picChg>
        <pc:picChg chg="mod">
          <ac:chgData name="Palmer, Richard" userId="S::richardp@smu.edu::43400b70-1035-4110-bc72-99ab0b2feca9" providerId="AD" clId="Web-{DEA42B5C-91DD-F7DA-9CB1-8AF39E8313A6}" dt="2019-12-05T01:40:52.565" v="58" actId="1076"/>
          <ac:picMkLst>
            <pc:docMk/>
            <pc:sldMk cId="2546712907" sldId="268"/>
            <ac:picMk id="4" creationId="{FB773202-1D02-429D-AA1C-C3DA5084414F}"/>
          </ac:picMkLst>
        </pc:picChg>
        <pc:picChg chg="mod">
          <ac:chgData name="Palmer, Richard" userId="S::richardp@smu.edu::43400b70-1035-4110-bc72-99ab0b2feca9" providerId="AD" clId="Web-{DEA42B5C-91DD-F7DA-9CB1-8AF39E8313A6}" dt="2019-12-05T01:40:51.081" v="57" actId="1076"/>
          <ac:picMkLst>
            <pc:docMk/>
            <pc:sldMk cId="2546712907" sldId="268"/>
            <ac:picMk id="7" creationId="{C51D8B3C-998B-4808-AD5B-09BD4D680204}"/>
          </ac:picMkLst>
        </pc:picChg>
        <pc:picChg chg="mod">
          <ac:chgData name="Palmer, Richard" userId="S::richardp@smu.edu::43400b70-1035-4110-bc72-99ab0b2feca9" providerId="AD" clId="Web-{DEA42B5C-91DD-F7DA-9CB1-8AF39E8313A6}" dt="2019-12-05T01:40:31.455" v="49" actId="1076"/>
          <ac:picMkLst>
            <pc:docMk/>
            <pc:sldMk cId="2546712907" sldId="268"/>
            <ac:picMk id="9" creationId="{54CF6BAC-B09E-4FD2-BD47-10792E373A0A}"/>
          </ac:picMkLst>
        </pc:picChg>
      </pc:sldChg>
      <pc:sldChg chg="modSp">
        <pc:chgData name="Palmer, Richard" userId="S::richardp@smu.edu::43400b70-1035-4110-bc72-99ab0b2feca9" providerId="AD" clId="Web-{DEA42B5C-91DD-F7DA-9CB1-8AF39E8313A6}" dt="2019-12-05T01:40:23.315" v="48" actId="14100"/>
        <pc:sldMkLst>
          <pc:docMk/>
          <pc:sldMk cId="2958660219" sldId="269"/>
        </pc:sldMkLst>
        <pc:picChg chg="mod">
          <ac:chgData name="Palmer, Richard" userId="S::richardp@smu.edu::43400b70-1035-4110-bc72-99ab0b2feca9" providerId="AD" clId="Web-{DEA42B5C-91DD-F7DA-9CB1-8AF39E8313A6}" dt="2019-12-05T01:40:10.674" v="42" actId="1076"/>
          <ac:picMkLst>
            <pc:docMk/>
            <pc:sldMk cId="2958660219" sldId="269"/>
            <ac:picMk id="3" creationId="{4AE0200E-D1FC-46AF-A6E7-82DF101F98DE}"/>
          </ac:picMkLst>
        </pc:picChg>
        <pc:picChg chg="mod">
          <ac:chgData name="Palmer, Richard" userId="S::richardp@smu.edu::43400b70-1035-4110-bc72-99ab0b2feca9" providerId="AD" clId="Web-{DEA42B5C-91DD-F7DA-9CB1-8AF39E8313A6}" dt="2019-12-05T01:40:13.736" v="44" actId="14100"/>
          <ac:picMkLst>
            <pc:docMk/>
            <pc:sldMk cId="2958660219" sldId="269"/>
            <ac:picMk id="8" creationId="{A5FDB890-B63F-4D90-A4B9-80DDE7CA0DAB}"/>
          </ac:picMkLst>
        </pc:picChg>
        <pc:picChg chg="mod">
          <ac:chgData name="Palmer, Richard" userId="S::richardp@smu.edu::43400b70-1035-4110-bc72-99ab0b2feca9" providerId="AD" clId="Web-{DEA42B5C-91DD-F7DA-9CB1-8AF39E8313A6}" dt="2019-12-05T01:40:17.627" v="46" actId="14100"/>
          <ac:picMkLst>
            <pc:docMk/>
            <pc:sldMk cId="2958660219" sldId="269"/>
            <ac:picMk id="11" creationId="{7666F415-1191-418E-BC4D-FE2F2658C1EB}"/>
          </ac:picMkLst>
        </pc:picChg>
        <pc:picChg chg="mod">
          <ac:chgData name="Palmer, Richard" userId="S::richardp@smu.edu::43400b70-1035-4110-bc72-99ab0b2feca9" providerId="AD" clId="Web-{DEA42B5C-91DD-F7DA-9CB1-8AF39E8313A6}" dt="2019-12-05T01:40:23.315" v="48" actId="14100"/>
          <ac:picMkLst>
            <pc:docMk/>
            <pc:sldMk cId="2958660219" sldId="269"/>
            <ac:picMk id="13" creationId="{8C305995-89EE-40D1-9C00-5CD04D8F62DE}"/>
          </ac:picMkLst>
        </pc:picChg>
      </pc:sldChg>
      <pc:sldChg chg="modSp">
        <pc:chgData name="Palmer, Richard" userId="S::richardp@smu.edu::43400b70-1035-4110-bc72-99ab0b2feca9" providerId="AD" clId="Web-{DEA42B5C-91DD-F7DA-9CB1-8AF39E8313A6}" dt="2019-12-05T01:40:06.471" v="41" actId="1076"/>
        <pc:sldMkLst>
          <pc:docMk/>
          <pc:sldMk cId="2039184488" sldId="270"/>
        </pc:sldMkLst>
        <pc:picChg chg="mod">
          <ac:chgData name="Palmer, Richard" userId="S::richardp@smu.edu::43400b70-1035-4110-bc72-99ab0b2feca9" providerId="AD" clId="Web-{DEA42B5C-91DD-F7DA-9CB1-8AF39E8313A6}" dt="2019-12-05T01:40:06.471" v="41" actId="1076"/>
          <ac:picMkLst>
            <pc:docMk/>
            <pc:sldMk cId="2039184488" sldId="270"/>
            <ac:picMk id="3" creationId="{344F6E6A-EA03-4D70-AAE6-E42A0171418F}"/>
          </ac:picMkLst>
        </pc:picChg>
        <pc:picChg chg="mod">
          <ac:chgData name="Palmer, Richard" userId="S::richardp@smu.edu::43400b70-1035-4110-bc72-99ab0b2feca9" providerId="AD" clId="Web-{DEA42B5C-91DD-F7DA-9CB1-8AF39E8313A6}" dt="2019-12-05T01:39:52.393" v="35" actId="14100"/>
          <ac:picMkLst>
            <pc:docMk/>
            <pc:sldMk cId="2039184488" sldId="270"/>
            <ac:picMk id="8" creationId="{B77BE2B2-93D3-4974-A1EC-3007A371610D}"/>
          </ac:picMkLst>
        </pc:picChg>
        <pc:picChg chg="mod">
          <ac:chgData name="Palmer, Richard" userId="S::richardp@smu.edu::43400b70-1035-4110-bc72-99ab0b2feca9" providerId="AD" clId="Web-{DEA42B5C-91DD-F7DA-9CB1-8AF39E8313A6}" dt="2019-12-05T01:39:58.065" v="38" actId="14100"/>
          <ac:picMkLst>
            <pc:docMk/>
            <pc:sldMk cId="2039184488" sldId="270"/>
            <ac:picMk id="11" creationId="{07A34234-B83B-4F20-9C2E-A063EDD4BE51}"/>
          </ac:picMkLst>
        </pc:picChg>
        <pc:picChg chg="mod">
          <ac:chgData name="Palmer, Richard" userId="S::richardp@smu.edu::43400b70-1035-4110-bc72-99ab0b2feca9" providerId="AD" clId="Web-{DEA42B5C-91DD-F7DA-9CB1-8AF39E8313A6}" dt="2019-12-05T01:40:03.393" v="40" actId="14100"/>
          <ac:picMkLst>
            <pc:docMk/>
            <pc:sldMk cId="2039184488" sldId="270"/>
            <ac:picMk id="13" creationId="{67D0F1DD-DF34-42B8-BB4A-E790370C85DA}"/>
          </ac:picMkLst>
        </pc:picChg>
      </pc:sldChg>
      <pc:sldChg chg="addSp delSp modSp add replId">
        <pc:chgData name="Palmer, Richard" userId="S::richardp@smu.edu::43400b70-1035-4110-bc72-99ab0b2feca9" providerId="AD" clId="Web-{DEA42B5C-91DD-F7DA-9CB1-8AF39E8313A6}" dt="2019-12-05T02:11:32.313" v="331"/>
        <pc:sldMkLst>
          <pc:docMk/>
          <pc:sldMk cId="1226730694" sldId="272"/>
        </pc:sldMkLst>
        <pc:spChg chg="mod">
          <ac:chgData name="Palmer, Richard" userId="S::richardp@smu.edu::43400b70-1035-4110-bc72-99ab0b2feca9" providerId="AD" clId="Web-{DEA42B5C-91DD-F7DA-9CB1-8AF39E8313A6}" dt="2019-12-05T02:09:14.109" v="192" actId="1076"/>
          <ac:spMkLst>
            <pc:docMk/>
            <pc:sldMk cId="1226730694" sldId="272"/>
            <ac:spMk id="6" creationId="{009C17EA-14E6-4396-9E37-6227F9A5B2D9}"/>
          </ac:spMkLst>
        </pc:spChg>
        <pc:graphicFrameChg chg="add del mod modGraphic">
          <ac:chgData name="Palmer, Richard" userId="S::richardp@smu.edu::43400b70-1035-4110-bc72-99ab0b2feca9" providerId="AD" clId="Web-{DEA42B5C-91DD-F7DA-9CB1-8AF39E8313A6}" dt="2019-12-05T01:59:24.511" v="188"/>
          <ac:graphicFrameMkLst>
            <pc:docMk/>
            <pc:sldMk cId="1226730694" sldId="272"/>
            <ac:graphicFrameMk id="3" creationId="{819BD2CD-34ED-4E17-9DBC-CBC9596C10F8}"/>
          </ac:graphicFrameMkLst>
        </pc:graphicFrameChg>
        <pc:graphicFrameChg chg="add mod modGraphic">
          <ac:chgData name="Palmer, Richard" userId="S::richardp@smu.edu::43400b70-1035-4110-bc72-99ab0b2feca9" providerId="AD" clId="Web-{DEA42B5C-91DD-F7DA-9CB1-8AF39E8313A6}" dt="2019-12-05T02:11:32.313" v="331"/>
          <ac:graphicFrameMkLst>
            <pc:docMk/>
            <pc:sldMk cId="1226730694" sldId="272"/>
            <ac:graphicFrameMk id="10" creationId="{4909268A-F99F-4612-A54F-E7E99745906A}"/>
          </ac:graphicFrameMkLst>
        </pc:graphicFrameChg>
        <pc:picChg chg="mod">
          <ac:chgData name="Palmer, Richard" userId="S::richardp@smu.edu::43400b70-1035-4110-bc72-99ab0b2feca9" providerId="AD" clId="Web-{DEA42B5C-91DD-F7DA-9CB1-8AF39E8313A6}" dt="2019-12-05T02:09:10.734" v="191" actId="1076"/>
          <ac:picMkLst>
            <pc:docMk/>
            <pc:sldMk cId="1226730694" sldId="272"/>
            <ac:picMk id="4" creationId="{EECB5684-0F7D-4A6D-BEE7-CB9C6EE1A266}"/>
          </ac:picMkLst>
        </pc:picChg>
        <pc:picChg chg="del">
          <ac:chgData name="Palmer, Richard" userId="S::richardp@smu.edu::43400b70-1035-4110-bc72-99ab0b2feca9" providerId="AD" clId="Web-{DEA42B5C-91DD-F7DA-9CB1-8AF39E8313A6}" dt="2019-12-05T01:50:17.538" v="163"/>
          <ac:picMkLst>
            <pc:docMk/>
            <pc:sldMk cId="1226730694" sldId="272"/>
            <ac:picMk id="8" creationId="{342F992F-4121-4393-B0BD-9F9D14A62FBA}"/>
          </ac:picMkLst>
        </pc:picChg>
      </pc:sldChg>
    </pc:docChg>
  </pc:docChgLst>
  <pc:docChgLst>
    <pc:chgData name="Palmer, Richard" userId="S::richardp@smu.edu::43400b70-1035-4110-bc72-99ab0b2feca9" providerId="AD" clId="Web-{4AD42B81-B42F-DE53-D511-C61598CACD6A}"/>
    <pc:docChg chg="addSld modSld sldOrd addMainMaster delMainMaster">
      <pc:chgData name="Palmer, Richard" userId="S::richardp@smu.edu::43400b70-1035-4110-bc72-99ab0b2feca9" providerId="AD" clId="Web-{4AD42B81-B42F-DE53-D511-C61598CACD6A}" dt="2019-12-01T12:57:02.834" v="89" actId="20577"/>
      <pc:docMkLst>
        <pc:docMk/>
      </pc:docMkLst>
      <pc:sldChg chg="modSp mod modClrScheme chgLayout">
        <pc:chgData name="Palmer, Richard" userId="S::richardp@smu.edu::43400b70-1035-4110-bc72-99ab0b2feca9" providerId="AD" clId="Web-{4AD42B81-B42F-DE53-D511-C61598CACD6A}" dt="2019-12-01T12:53:47.035" v="2"/>
        <pc:sldMkLst>
          <pc:docMk/>
          <pc:sldMk cId="1174405010" sldId="256"/>
        </pc:sldMkLst>
        <pc:spChg chg="mod ord">
          <ac:chgData name="Palmer, Richard" userId="S::richardp@smu.edu::43400b70-1035-4110-bc72-99ab0b2feca9" providerId="AD" clId="Web-{4AD42B81-B42F-DE53-D511-C61598CACD6A}" dt="2019-12-01T12:53:47.035" v="2"/>
          <ac:spMkLst>
            <pc:docMk/>
            <pc:sldMk cId="1174405010" sldId="256"/>
            <ac:spMk id="2" creationId="{45171EB5-B946-4312-8289-366CFFC770F1}"/>
          </ac:spMkLst>
        </pc:spChg>
        <pc:spChg chg="mod ord">
          <ac:chgData name="Palmer, Richard" userId="S::richardp@smu.edu::43400b70-1035-4110-bc72-99ab0b2feca9" providerId="AD" clId="Web-{4AD42B81-B42F-DE53-D511-C61598CACD6A}" dt="2019-12-01T12:53:47.035" v="2"/>
          <ac:spMkLst>
            <pc:docMk/>
            <pc:sldMk cId="1174405010" sldId="256"/>
            <ac:spMk id="3" creationId="{C2605CF5-3F14-4641-B1F2-FBD2ED63F39E}"/>
          </ac:spMkLst>
        </pc:spChg>
      </pc:sldChg>
      <pc:sldChg chg="modSp mod modClrScheme chgLayout">
        <pc:chgData name="Palmer, Richard" userId="S::richardp@smu.edu::43400b70-1035-4110-bc72-99ab0b2feca9" providerId="AD" clId="Web-{4AD42B81-B42F-DE53-D511-C61598CACD6A}" dt="2019-12-01T12:53:47.035" v="2"/>
        <pc:sldMkLst>
          <pc:docMk/>
          <pc:sldMk cId="571005782" sldId="257"/>
        </pc:sldMkLst>
        <pc:spChg chg="mod ord">
          <ac:chgData name="Palmer, Richard" userId="S::richardp@smu.edu::43400b70-1035-4110-bc72-99ab0b2feca9" providerId="AD" clId="Web-{4AD42B81-B42F-DE53-D511-C61598CACD6A}" dt="2019-12-01T12:53:47.035" v="2"/>
          <ac:spMkLst>
            <pc:docMk/>
            <pc:sldMk cId="571005782" sldId="257"/>
            <ac:spMk id="2" creationId="{EB991E55-071B-4799-BA07-82F8BC421AA5}"/>
          </ac:spMkLst>
        </pc:spChg>
        <pc:spChg chg="mod ord">
          <ac:chgData name="Palmer, Richard" userId="S::richardp@smu.edu::43400b70-1035-4110-bc72-99ab0b2feca9" providerId="AD" clId="Web-{4AD42B81-B42F-DE53-D511-C61598CACD6A}" dt="2019-12-01T12:53:47.035" v="2"/>
          <ac:spMkLst>
            <pc:docMk/>
            <pc:sldMk cId="571005782" sldId="257"/>
            <ac:spMk id="3" creationId="{0F4EE506-20AE-41DD-9FAD-C8FB50BC6A9D}"/>
          </ac:spMkLst>
        </pc:spChg>
      </pc:sldChg>
      <pc:sldChg chg="modSp mod modClrScheme chgLayout">
        <pc:chgData name="Palmer, Richard" userId="S::richardp@smu.edu::43400b70-1035-4110-bc72-99ab0b2feca9" providerId="AD" clId="Web-{4AD42B81-B42F-DE53-D511-C61598CACD6A}" dt="2019-12-01T12:54:20.879" v="6" actId="20577"/>
        <pc:sldMkLst>
          <pc:docMk/>
          <pc:sldMk cId="1660629260" sldId="258"/>
        </pc:sldMkLst>
        <pc:spChg chg="mod ord">
          <ac:chgData name="Palmer, Richard" userId="S::richardp@smu.edu::43400b70-1035-4110-bc72-99ab0b2feca9" providerId="AD" clId="Web-{4AD42B81-B42F-DE53-D511-C61598CACD6A}" dt="2019-12-01T12:54:20.879" v="6" actId="20577"/>
          <ac:spMkLst>
            <pc:docMk/>
            <pc:sldMk cId="1660629260" sldId="258"/>
            <ac:spMk id="2" creationId="{BB588F08-6610-4CB3-8D82-F3472115ED8E}"/>
          </ac:spMkLst>
        </pc:spChg>
        <pc:spChg chg="mod ord">
          <ac:chgData name="Palmer, Richard" userId="S::richardp@smu.edu::43400b70-1035-4110-bc72-99ab0b2feca9" providerId="AD" clId="Web-{4AD42B81-B42F-DE53-D511-C61598CACD6A}" dt="2019-12-01T12:53:47.035" v="2"/>
          <ac:spMkLst>
            <pc:docMk/>
            <pc:sldMk cId="1660629260" sldId="258"/>
            <ac:spMk id="3" creationId="{899C7E6C-3EEF-4D6E-BD7D-DBF141BC19BE}"/>
          </ac:spMkLst>
        </pc:spChg>
      </pc:sldChg>
      <pc:sldChg chg="modSp mod modClrScheme chgLayout">
        <pc:chgData name="Palmer, Richard" userId="S::richardp@smu.edu::43400b70-1035-4110-bc72-99ab0b2feca9" providerId="AD" clId="Web-{4AD42B81-B42F-DE53-D511-C61598CACD6A}" dt="2019-12-01T12:54:40.832" v="15" actId="20577"/>
        <pc:sldMkLst>
          <pc:docMk/>
          <pc:sldMk cId="3062841289" sldId="259"/>
        </pc:sldMkLst>
        <pc:spChg chg="mod ord">
          <ac:chgData name="Palmer, Richard" userId="S::richardp@smu.edu::43400b70-1035-4110-bc72-99ab0b2feca9" providerId="AD" clId="Web-{4AD42B81-B42F-DE53-D511-C61598CACD6A}" dt="2019-12-01T12:54:40.832" v="15" actId="20577"/>
          <ac:spMkLst>
            <pc:docMk/>
            <pc:sldMk cId="3062841289" sldId="259"/>
            <ac:spMk id="2" creationId="{3B48C4BC-3A20-41B3-A430-AB29D7349382}"/>
          </ac:spMkLst>
        </pc:spChg>
        <pc:spChg chg="mod ord">
          <ac:chgData name="Palmer, Richard" userId="S::richardp@smu.edu::43400b70-1035-4110-bc72-99ab0b2feca9" providerId="AD" clId="Web-{4AD42B81-B42F-DE53-D511-C61598CACD6A}" dt="2019-12-01T12:53:47.035" v="2"/>
          <ac:spMkLst>
            <pc:docMk/>
            <pc:sldMk cId="3062841289" sldId="259"/>
            <ac:spMk id="3" creationId="{296AD03A-F5A2-4765-B535-370E4DF66032}"/>
          </ac:spMkLst>
        </pc:spChg>
      </pc:sldChg>
      <pc:sldChg chg="modSp mod modClrScheme chgLayout">
        <pc:chgData name="Palmer, Richard" userId="S::richardp@smu.edu::43400b70-1035-4110-bc72-99ab0b2feca9" providerId="AD" clId="Web-{4AD42B81-B42F-DE53-D511-C61598CACD6A}" dt="2019-12-01T12:55:54.551" v="52" actId="20577"/>
        <pc:sldMkLst>
          <pc:docMk/>
          <pc:sldMk cId="543934158" sldId="260"/>
        </pc:sldMkLst>
        <pc:spChg chg="mod ord">
          <ac:chgData name="Palmer, Richard" userId="S::richardp@smu.edu::43400b70-1035-4110-bc72-99ab0b2feca9" providerId="AD" clId="Web-{4AD42B81-B42F-DE53-D511-C61598CACD6A}" dt="2019-12-01T12:55:54.551" v="52" actId="20577"/>
          <ac:spMkLst>
            <pc:docMk/>
            <pc:sldMk cId="543934158" sldId="260"/>
            <ac:spMk id="2" creationId="{4015DD45-C62F-4F04-A8F1-1FBA9B417F09}"/>
          </ac:spMkLst>
        </pc:spChg>
        <pc:spChg chg="mod ord">
          <ac:chgData name="Palmer, Richard" userId="S::richardp@smu.edu::43400b70-1035-4110-bc72-99ab0b2feca9" providerId="AD" clId="Web-{4AD42B81-B42F-DE53-D511-C61598CACD6A}" dt="2019-12-01T12:53:47.035" v="2"/>
          <ac:spMkLst>
            <pc:docMk/>
            <pc:sldMk cId="543934158" sldId="260"/>
            <ac:spMk id="3" creationId="{31641E81-CED3-4B03-9365-C926344AF110}"/>
          </ac:spMkLst>
        </pc:spChg>
      </pc:sldChg>
      <pc:sldChg chg="modSp new">
        <pc:chgData name="Palmer, Richard" userId="S::richardp@smu.edu::43400b70-1035-4110-bc72-99ab0b2feca9" providerId="AD" clId="Web-{4AD42B81-B42F-DE53-D511-C61598CACD6A}" dt="2019-12-01T12:56:13.801" v="70" actId="20577"/>
        <pc:sldMkLst>
          <pc:docMk/>
          <pc:sldMk cId="1676086117" sldId="261"/>
        </pc:sldMkLst>
        <pc:spChg chg="mod">
          <ac:chgData name="Palmer, Richard" userId="S::richardp@smu.edu::43400b70-1035-4110-bc72-99ab0b2feca9" providerId="AD" clId="Web-{4AD42B81-B42F-DE53-D511-C61598CACD6A}" dt="2019-12-01T12:56:13.801" v="70" actId="20577"/>
          <ac:spMkLst>
            <pc:docMk/>
            <pc:sldMk cId="1676086117" sldId="261"/>
            <ac:spMk id="2" creationId="{DA62DB64-5026-473E-A925-E8441BA6A8D8}"/>
          </ac:spMkLst>
        </pc:spChg>
      </pc:sldChg>
      <pc:sldChg chg="modSp new">
        <pc:chgData name="Palmer, Richard" userId="S::richardp@smu.edu::43400b70-1035-4110-bc72-99ab0b2feca9" providerId="AD" clId="Web-{4AD42B81-B42F-DE53-D511-C61598CACD6A}" dt="2019-12-01T12:56:32.224" v="79" actId="20577"/>
        <pc:sldMkLst>
          <pc:docMk/>
          <pc:sldMk cId="2720238524" sldId="262"/>
        </pc:sldMkLst>
        <pc:spChg chg="mod">
          <ac:chgData name="Palmer, Richard" userId="S::richardp@smu.edu::43400b70-1035-4110-bc72-99ab0b2feca9" providerId="AD" clId="Web-{4AD42B81-B42F-DE53-D511-C61598CACD6A}" dt="2019-12-01T12:56:32.224" v="79" actId="20577"/>
          <ac:spMkLst>
            <pc:docMk/>
            <pc:sldMk cId="2720238524" sldId="262"/>
            <ac:spMk id="2" creationId="{962ECD9E-97CE-48D5-A991-0A9E0B209344}"/>
          </ac:spMkLst>
        </pc:spChg>
      </pc:sldChg>
      <pc:sldChg chg="modSp new ord">
        <pc:chgData name="Palmer, Richard" userId="S::richardp@smu.edu::43400b70-1035-4110-bc72-99ab0b2feca9" providerId="AD" clId="Web-{4AD42B81-B42F-DE53-D511-C61598CACD6A}" dt="2019-12-01T12:55:38.879" v="45"/>
        <pc:sldMkLst>
          <pc:docMk/>
          <pc:sldMk cId="296933770" sldId="263"/>
        </pc:sldMkLst>
        <pc:spChg chg="mod">
          <ac:chgData name="Palmer, Richard" userId="S::richardp@smu.edu::43400b70-1035-4110-bc72-99ab0b2feca9" providerId="AD" clId="Web-{4AD42B81-B42F-DE53-D511-C61598CACD6A}" dt="2019-12-01T12:55:36.582" v="44" actId="20577"/>
          <ac:spMkLst>
            <pc:docMk/>
            <pc:sldMk cId="296933770" sldId="263"/>
            <ac:spMk id="2" creationId="{F526C19B-2C8A-4F6A-A3F6-D01D13B7A0FD}"/>
          </ac:spMkLst>
        </pc:spChg>
      </pc:sldChg>
      <pc:sldChg chg="modSp new">
        <pc:chgData name="Palmer, Richard" userId="S::richardp@smu.edu::43400b70-1035-4110-bc72-99ab0b2feca9" providerId="AD" clId="Web-{4AD42B81-B42F-DE53-D511-C61598CACD6A}" dt="2019-12-01T12:56:50.614" v="83" actId="20577"/>
        <pc:sldMkLst>
          <pc:docMk/>
          <pc:sldMk cId="4259731772" sldId="264"/>
        </pc:sldMkLst>
        <pc:spChg chg="mod">
          <ac:chgData name="Palmer, Richard" userId="S::richardp@smu.edu::43400b70-1035-4110-bc72-99ab0b2feca9" providerId="AD" clId="Web-{4AD42B81-B42F-DE53-D511-C61598CACD6A}" dt="2019-12-01T12:56:50.614" v="83" actId="20577"/>
          <ac:spMkLst>
            <pc:docMk/>
            <pc:sldMk cId="4259731772" sldId="264"/>
            <ac:spMk id="2" creationId="{8926419C-DA81-4932-93C6-764DE21CEF46}"/>
          </ac:spMkLst>
        </pc:spChg>
      </pc:sldChg>
      <pc:sldChg chg="modSp new">
        <pc:chgData name="Palmer, Richard" userId="S::richardp@smu.edu::43400b70-1035-4110-bc72-99ab0b2feca9" providerId="AD" clId="Web-{4AD42B81-B42F-DE53-D511-C61598CACD6A}" dt="2019-12-01T12:57:02.834" v="89" actId="20577"/>
        <pc:sldMkLst>
          <pc:docMk/>
          <pc:sldMk cId="631460421" sldId="265"/>
        </pc:sldMkLst>
        <pc:spChg chg="mod">
          <ac:chgData name="Palmer, Richard" userId="S::richardp@smu.edu::43400b70-1035-4110-bc72-99ab0b2feca9" providerId="AD" clId="Web-{4AD42B81-B42F-DE53-D511-C61598CACD6A}" dt="2019-12-01T12:57:02.834" v="89" actId="20577"/>
          <ac:spMkLst>
            <pc:docMk/>
            <pc:sldMk cId="631460421" sldId="265"/>
            <ac:spMk id="2" creationId="{2D692C4E-6F2E-4E1D-9848-3BA648DB374B}"/>
          </ac:spMkLst>
        </pc:spChg>
      </pc:sldChg>
      <pc:sldMasterChg chg="del delSldLayout">
        <pc:chgData name="Palmer, Richard" userId="S::richardp@smu.edu::43400b70-1035-4110-bc72-99ab0b2feca9" providerId="AD" clId="Web-{4AD42B81-B42F-DE53-D511-C61598CACD6A}" dt="2019-12-01T12:53:26.050" v="0"/>
        <pc:sldMasterMkLst>
          <pc:docMk/>
          <pc:sldMasterMk cId="4036798324" sldId="2147483971"/>
        </pc:sldMasterMkLst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2577804937" sldId="2147483972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3836724558" sldId="2147483973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1304287083" sldId="2147483974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1335610933" sldId="2147483975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451087370" sldId="2147483976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460303822" sldId="2147483977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2377716102" sldId="2147483978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3709139309" sldId="2147483979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866771436" sldId="2147483980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4172393823" sldId="2147483981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112457224" sldId="2147483982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3046435766" sldId="2147483983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2912845582" sldId="2147483984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3070040529" sldId="2147483985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2576989826" sldId="2147483986"/>
          </pc:sldLayoutMkLst>
        </pc:sldLayoutChg>
        <pc:sldLayoutChg chg="del">
          <pc:chgData name="Palmer, Richard" userId="S::richardp@smu.edu::43400b70-1035-4110-bc72-99ab0b2feca9" providerId="AD" clId="Web-{4AD42B81-B42F-DE53-D511-C61598CACD6A}" dt="2019-12-01T12:53:26.050" v="0"/>
          <pc:sldLayoutMkLst>
            <pc:docMk/>
            <pc:sldMasterMk cId="4036798324" sldId="2147483971"/>
            <pc:sldLayoutMk cId="2661481616" sldId="2147483987"/>
          </pc:sldLayoutMkLst>
        </pc:sldLayoutChg>
      </pc:sldMasterChg>
      <pc:sldMasterChg chg="add del addSldLayout delSldLayout modSldLayout">
        <pc:chgData name="Palmer, Richard" userId="S::richardp@smu.edu::43400b70-1035-4110-bc72-99ab0b2feca9" providerId="AD" clId="Web-{4AD42B81-B42F-DE53-D511-C61598CACD6A}" dt="2019-12-01T12:53:32.425" v="1"/>
        <pc:sldMasterMkLst>
          <pc:docMk/>
          <pc:sldMasterMk cId="1396196091" sldId="2147483988"/>
        </pc:sldMasterMkLst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3293687373" sldId="2147483989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3589316431" sldId="2147483990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3254470235" sldId="2147483991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1886940820" sldId="2147483992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2476297758" sldId="2147483993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1264384180" sldId="2147483994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2252712951" sldId="2147483995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14267859" sldId="2147483996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512540604" sldId="2147483997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199661779" sldId="2147483998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3675189706" sldId="2147483999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412798719" sldId="2147484000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417154706" sldId="2147484001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32.425" v="1"/>
          <pc:sldLayoutMkLst>
            <pc:docMk/>
            <pc:sldMasterMk cId="1396196091" sldId="2147483988"/>
            <pc:sldLayoutMk cId="194369338" sldId="2147484002"/>
          </pc:sldLayoutMkLst>
        </pc:sldLayoutChg>
      </pc:sldMasterChg>
      <pc:sldMasterChg chg="add del addSldLayout delSldLayout modSldLayout">
        <pc:chgData name="Palmer, Richard" userId="S::richardp@smu.edu::43400b70-1035-4110-bc72-99ab0b2feca9" providerId="AD" clId="Web-{4AD42B81-B42F-DE53-D511-C61598CACD6A}" dt="2019-12-01T12:53:47.035" v="2"/>
        <pc:sldMasterMkLst>
          <pc:docMk/>
          <pc:sldMasterMk cId="420052442" sldId="2147484003"/>
        </pc:sldMasterMkLst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311988726" sldId="2147484004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1657802180" sldId="2147484005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3207552660" sldId="2147484006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4158897062" sldId="2147484007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2651570760" sldId="2147484008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3090949611" sldId="2147484009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748793694" sldId="2147484010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1773258366" sldId="2147484011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1958403930" sldId="2147484012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2096920775" sldId="2147484013"/>
          </pc:sldLayoutMkLst>
        </pc:sldLayoutChg>
        <pc:sldLayoutChg chg="add del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420052442" sldId="2147484003"/>
            <pc:sldLayoutMk cId="2863454416" sldId="2147484014"/>
          </pc:sldLayoutMkLst>
        </pc:sldLayoutChg>
      </pc:sldMasterChg>
      <pc:sldMasterChg chg="add addSldLayout modSldLayout">
        <pc:chgData name="Palmer, Richard" userId="S::richardp@smu.edu::43400b70-1035-4110-bc72-99ab0b2feca9" providerId="AD" clId="Web-{4AD42B81-B42F-DE53-D511-C61598CACD6A}" dt="2019-12-01T12:53:47.035" v="2"/>
        <pc:sldMasterMkLst>
          <pc:docMk/>
          <pc:sldMasterMk cId="2611154337" sldId="2147484015"/>
        </pc:sldMasterMkLst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2170086783" sldId="2147484016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3313402628" sldId="2147484017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3298055514" sldId="2147484018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3966316265" sldId="2147484019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917922128" sldId="2147484020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2254540305" sldId="2147484021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3556176924" sldId="2147484022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315689352" sldId="2147484023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2332168417" sldId="2147484024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2525896277" sldId="2147484025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2490492012" sldId="2147484026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674374666" sldId="2147484027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3804293389" sldId="2147484028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1933719446" sldId="2147484029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873632508" sldId="2147484030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541162795" sldId="2147484031"/>
          </pc:sldLayoutMkLst>
        </pc:sldLayoutChg>
        <pc:sldLayoutChg chg="add mod replId">
          <pc:chgData name="Palmer, Richard" userId="S::richardp@smu.edu::43400b70-1035-4110-bc72-99ab0b2feca9" providerId="AD" clId="Web-{4AD42B81-B42F-DE53-D511-C61598CACD6A}" dt="2019-12-01T12:53:47.035" v="2"/>
          <pc:sldLayoutMkLst>
            <pc:docMk/>
            <pc:sldMasterMk cId="2611154337" sldId="2147484015"/>
            <pc:sldLayoutMk cId="228352984" sldId="2147484032"/>
          </pc:sldLayoutMkLst>
        </pc:sldLayoutChg>
      </pc:sldMasterChg>
    </pc:docChg>
  </pc:docChgLst>
  <pc:docChgLst>
    <pc:chgData name="Palmer, Richard" userId="S::richardp@smu.edu::43400b70-1035-4110-bc72-99ab0b2feca9" providerId="AD" clId="Web-{D55C5B8B-BF46-44B3-61F5-B3F921415970}"/>
    <pc:docChg chg="addSld modSld">
      <pc:chgData name="Palmer, Richard" userId="S::richardp@smu.edu::43400b70-1035-4110-bc72-99ab0b2feca9" providerId="AD" clId="Web-{D55C5B8B-BF46-44B3-61F5-B3F921415970}" dt="2019-12-05T01:35:39.690" v="493" actId="20577"/>
      <pc:docMkLst>
        <pc:docMk/>
      </pc:docMkLst>
      <pc:sldChg chg="modSp">
        <pc:chgData name="Palmer, Richard" userId="S::richardp@smu.edu::43400b70-1035-4110-bc72-99ab0b2feca9" providerId="AD" clId="Web-{D55C5B8B-BF46-44B3-61F5-B3F921415970}" dt="2019-12-05T01:20:30.812" v="13" actId="20577"/>
        <pc:sldMkLst>
          <pc:docMk/>
          <pc:sldMk cId="1174405010" sldId="256"/>
        </pc:sldMkLst>
        <pc:spChg chg="mod">
          <ac:chgData name="Palmer, Richard" userId="S::richardp@smu.edu::43400b70-1035-4110-bc72-99ab0b2feca9" providerId="AD" clId="Web-{D55C5B8B-BF46-44B3-61F5-B3F921415970}" dt="2019-12-05T01:20:30.812" v="13" actId="20577"/>
          <ac:spMkLst>
            <pc:docMk/>
            <pc:sldMk cId="1174405010" sldId="256"/>
            <ac:spMk id="3" creationId="{C2605CF5-3F14-4641-B1F2-FBD2ED63F39E}"/>
          </ac:spMkLst>
        </pc:spChg>
      </pc:sldChg>
      <pc:sldChg chg="modSp">
        <pc:chgData name="Palmer, Richard" userId="S::richardp@smu.edu::43400b70-1035-4110-bc72-99ab0b2feca9" providerId="AD" clId="Web-{D55C5B8B-BF46-44B3-61F5-B3F921415970}" dt="2019-12-05T01:31:11.297" v="245" actId="20577"/>
        <pc:sldMkLst>
          <pc:docMk/>
          <pc:sldMk cId="571005782" sldId="257"/>
        </pc:sldMkLst>
        <pc:spChg chg="mod">
          <ac:chgData name="Palmer, Richard" userId="S::richardp@smu.edu::43400b70-1035-4110-bc72-99ab0b2feca9" providerId="AD" clId="Web-{D55C5B8B-BF46-44B3-61F5-B3F921415970}" dt="2019-12-05T01:31:11.297" v="245" actId="20577"/>
          <ac:spMkLst>
            <pc:docMk/>
            <pc:sldMk cId="571005782" sldId="257"/>
            <ac:spMk id="3" creationId="{0F4EE506-20AE-41DD-9FAD-C8FB50BC6A9D}"/>
          </ac:spMkLst>
        </pc:spChg>
      </pc:sldChg>
      <pc:sldChg chg="modSp">
        <pc:chgData name="Palmer, Richard" userId="S::richardp@smu.edu::43400b70-1035-4110-bc72-99ab0b2feca9" providerId="AD" clId="Web-{D55C5B8B-BF46-44B3-61F5-B3F921415970}" dt="2019-12-05T01:29:05.719" v="209" actId="20577"/>
        <pc:sldMkLst>
          <pc:docMk/>
          <pc:sldMk cId="1660629260" sldId="258"/>
        </pc:sldMkLst>
        <pc:spChg chg="mod">
          <ac:chgData name="Palmer, Richard" userId="S::richardp@smu.edu::43400b70-1035-4110-bc72-99ab0b2feca9" providerId="AD" clId="Web-{D55C5B8B-BF46-44B3-61F5-B3F921415970}" dt="2019-12-05T01:29:05.719" v="209" actId="20577"/>
          <ac:spMkLst>
            <pc:docMk/>
            <pc:sldMk cId="1660629260" sldId="258"/>
            <ac:spMk id="4" creationId="{E5AAAB72-4136-4F40-A245-237789039C9F}"/>
          </ac:spMkLst>
        </pc:spChg>
      </pc:sldChg>
      <pc:sldChg chg="modSp">
        <pc:chgData name="Palmer, Richard" userId="S::richardp@smu.edu::43400b70-1035-4110-bc72-99ab0b2feca9" providerId="AD" clId="Web-{D55C5B8B-BF46-44B3-61F5-B3F921415970}" dt="2019-12-05T01:35:39.284" v="491" actId="20577"/>
        <pc:sldMkLst>
          <pc:docMk/>
          <pc:sldMk cId="3606331855" sldId="266"/>
        </pc:sldMkLst>
        <pc:spChg chg="mod">
          <ac:chgData name="Palmer, Richard" userId="S::richardp@smu.edu::43400b70-1035-4110-bc72-99ab0b2feca9" providerId="AD" clId="Web-{D55C5B8B-BF46-44B3-61F5-B3F921415970}" dt="2019-12-05T01:35:39.284" v="491" actId="20577"/>
          <ac:spMkLst>
            <pc:docMk/>
            <pc:sldMk cId="3606331855" sldId="266"/>
            <ac:spMk id="4" creationId="{E5AAAB72-4136-4F40-A245-237789039C9F}"/>
          </ac:spMkLst>
        </pc:spChg>
        <pc:spChg chg="mod">
          <ac:chgData name="Palmer, Richard" userId="S::richardp@smu.edu::43400b70-1035-4110-bc72-99ab0b2feca9" providerId="AD" clId="Web-{D55C5B8B-BF46-44B3-61F5-B3F921415970}" dt="2019-12-05T01:35:19.831" v="481" actId="20577"/>
          <ac:spMkLst>
            <pc:docMk/>
            <pc:sldMk cId="3606331855" sldId="266"/>
            <ac:spMk id="5" creationId="{EA3DFE9E-02ED-4757-B548-D65B4F464B9A}"/>
          </ac:spMkLst>
        </pc:spChg>
        <pc:spChg chg="mod">
          <ac:chgData name="Palmer, Richard" userId="S::richardp@smu.edu::43400b70-1035-4110-bc72-99ab0b2feca9" providerId="AD" clId="Web-{D55C5B8B-BF46-44B3-61F5-B3F921415970}" dt="2019-12-05T01:35:33.597" v="489" actId="20577"/>
          <ac:spMkLst>
            <pc:docMk/>
            <pc:sldMk cId="3606331855" sldId="266"/>
            <ac:spMk id="6" creationId="{3020A309-B46A-4B15-B15E-45FDA3CD3025}"/>
          </ac:spMkLst>
        </pc:spChg>
        <pc:spChg chg="mod">
          <ac:chgData name="Palmer, Richard" userId="S::richardp@smu.edu::43400b70-1035-4110-bc72-99ab0b2feca9" providerId="AD" clId="Web-{D55C5B8B-BF46-44B3-61F5-B3F921415970}" dt="2019-12-05T01:35:25.956" v="484" actId="20577"/>
          <ac:spMkLst>
            <pc:docMk/>
            <pc:sldMk cId="3606331855" sldId="266"/>
            <ac:spMk id="8" creationId="{A9DF3C34-73B1-4025-B827-F0E361D74310}"/>
          </ac:spMkLst>
        </pc:spChg>
      </pc:sldChg>
      <pc:sldChg chg="modSp add replId">
        <pc:chgData name="Palmer, Richard" userId="S::richardp@smu.edu::43400b70-1035-4110-bc72-99ab0b2feca9" providerId="AD" clId="Web-{D55C5B8B-BF46-44B3-61F5-B3F921415970}" dt="2019-12-05T01:32:35.409" v="384" actId="20577"/>
        <pc:sldMkLst>
          <pc:docMk/>
          <pc:sldMk cId="497441252" sldId="271"/>
        </pc:sldMkLst>
        <pc:spChg chg="mod">
          <ac:chgData name="Palmer, Richard" userId="S::richardp@smu.edu::43400b70-1035-4110-bc72-99ab0b2feca9" providerId="AD" clId="Web-{D55C5B8B-BF46-44B3-61F5-B3F921415970}" dt="2019-12-05T01:26:41.094" v="138" actId="20577"/>
          <ac:spMkLst>
            <pc:docMk/>
            <pc:sldMk cId="497441252" sldId="271"/>
            <ac:spMk id="2" creationId="{EB991E55-071B-4799-BA07-82F8BC421AA5}"/>
          </ac:spMkLst>
        </pc:spChg>
        <pc:spChg chg="mod">
          <ac:chgData name="Palmer, Richard" userId="S::richardp@smu.edu::43400b70-1035-4110-bc72-99ab0b2feca9" providerId="AD" clId="Web-{D55C5B8B-BF46-44B3-61F5-B3F921415970}" dt="2019-12-05T01:32:35.409" v="384" actId="20577"/>
          <ac:spMkLst>
            <pc:docMk/>
            <pc:sldMk cId="497441252" sldId="271"/>
            <ac:spMk id="3" creationId="{0F4EE506-20AE-41DD-9FAD-C8FB50BC6A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8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9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37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93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19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32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62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0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2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4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6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54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1EB5-B946-4312-8289-366CFFC77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010" y="2010905"/>
            <a:ext cx="9232899" cy="2262781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Attrition and Salary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05CF5-3F14-4641-B1F2-FBD2ED63F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212074" cy="1602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Richard M. Palmer</a:t>
            </a:r>
          </a:p>
          <a:p>
            <a:r>
              <a:rPr lang="en-US">
                <a:cs typeface="Calibri"/>
              </a:rPr>
              <a:t>Case Study 2</a:t>
            </a:r>
          </a:p>
          <a:p>
            <a:r>
              <a:rPr lang="en-US">
                <a:cs typeface="Calibri"/>
              </a:rPr>
              <a:t>DS6306 – Section 408 - Fall 208 - Bivin Sadler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9665CD5-73EE-4B35-BE1B-D39806E6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49" y="672884"/>
            <a:ext cx="1495587" cy="1495587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B4D577-DFD0-486C-B7A7-D8ACB1CAF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05" y="4627535"/>
            <a:ext cx="1606658" cy="16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0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DB64-5026-473E-A925-E8441BA6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47536" cy="1400530"/>
          </a:xfrm>
        </p:spPr>
        <p:txBody>
          <a:bodyPr/>
          <a:lstStyle/>
          <a:p>
            <a:r>
              <a:rPr lang="en-US"/>
              <a:t>Prediction by K-Nearest-Neighbor 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DD6E2-C914-4F19-AE81-950E6AEA93D3}"/>
              </a:ext>
            </a:extLst>
          </p:cNvPr>
          <p:cNvSpPr txBox="1"/>
          <p:nvPr/>
        </p:nvSpPr>
        <p:spPr>
          <a:xfrm>
            <a:off x="742107" y="1337644"/>
            <a:ext cx="984407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Problem of small attrition count relative to total number of employees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For training (finding K), select equal number of 'Yes' and 'No' Observations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For blind dataset, assume same statistics as training data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Algorithm: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Apply </a:t>
            </a:r>
            <a:r>
              <a:rPr lang="en-US" err="1"/>
              <a:t>knn</a:t>
            </a:r>
            <a:r>
              <a:rPr lang="en-US"/>
              <a:t>, return probabilities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Multiply probabilities by K size to get raw number of votes for Yes and No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Divide raw vote count by expected number of Yes or No votes to get score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Use score to determine new decision Yes or No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410FA3C-1D98-49EC-8652-5D51553F8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02851"/>
              </p:ext>
            </p:extLst>
          </p:nvPr>
        </p:nvGraphicFramePr>
        <p:xfrm>
          <a:off x="411983" y="3933610"/>
          <a:ext cx="6718960" cy="134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792">
                  <a:extLst>
                    <a:ext uri="{9D8B030D-6E8A-4147-A177-3AD203B41FA5}">
                      <a16:colId xmlns:a16="http://schemas.microsoft.com/office/drawing/2014/main" val="2885577738"/>
                    </a:ext>
                  </a:extLst>
                </a:gridCol>
                <a:gridCol w="1343792">
                  <a:extLst>
                    <a:ext uri="{9D8B030D-6E8A-4147-A177-3AD203B41FA5}">
                      <a16:colId xmlns:a16="http://schemas.microsoft.com/office/drawing/2014/main" val="2351530261"/>
                    </a:ext>
                  </a:extLst>
                </a:gridCol>
                <a:gridCol w="1343792">
                  <a:extLst>
                    <a:ext uri="{9D8B030D-6E8A-4147-A177-3AD203B41FA5}">
                      <a16:colId xmlns:a16="http://schemas.microsoft.com/office/drawing/2014/main" val="1732472343"/>
                    </a:ext>
                  </a:extLst>
                </a:gridCol>
                <a:gridCol w="1343792">
                  <a:extLst>
                    <a:ext uri="{9D8B030D-6E8A-4147-A177-3AD203B41FA5}">
                      <a16:colId xmlns:a16="http://schemas.microsoft.com/office/drawing/2014/main" val="320291371"/>
                    </a:ext>
                  </a:extLst>
                </a:gridCol>
                <a:gridCol w="1343792">
                  <a:extLst>
                    <a:ext uri="{9D8B030D-6E8A-4147-A177-3AD203B41FA5}">
                      <a16:colId xmlns:a16="http://schemas.microsoft.com/office/drawing/2014/main" val="2013391115"/>
                    </a:ext>
                  </a:extLst>
                </a:gridCol>
              </a:tblGrid>
              <a:tr h="448027">
                <a:tc gridSpan="2">
                  <a:txBody>
                    <a:bodyPr/>
                    <a:lstStyle/>
                    <a:p>
                      <a:r>
                        <a:rPr lang="en-US"/>
                        <a:t>Training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726767"/>
                  </a:ext>
                </a:extLst>
              </a:tr>
              <a:tr h="448027"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1216"/>
                  </a:ext>
                </a:extLst>
              </a:tr>
              <a:tr h="448027">
                <a:tc>
                  <a:txBody>
                    <a:bodyPr/>
                    <a:lstStyle/>
                    <a:p>
                      <a:r>
                        <a:rPr lang="en-US"/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35947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98BB1FE-7880-4153-B40D-73D90260A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82890"/>
              </p:ext>
            </p:extLst>
          </p:nvPr>
        </p:nvGraphicFramePr>
        <p:xfrm>
          <a:off x="8699499" y="5312833"/>
          <a:ext cx="3097716" cy="13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858">
                  <a:extLst>
                    <a:ext uri="{9D8B030D-6E8A-4147-A177-3AD203B41FA5}">
                      <a16:colId xmlns:a16="http://schemas.microsoft.com/office/drawing/2014/main" val="2885577738"/>
                    </a:ext>
                  </a:extLst>
                </a:gridCol>
                <a:gridCol w="1548858">
                  <a:extLst>
                    <a:ext uri="{9D8B030D-6E8A-4147-A177-3AD203B41FA5}">
                      <a16:colId xmlns:a16="http://schemas.microsoft.com/office/drawing/2014/main" val="2351530261"/>
                    </a:ext>
                  </a:extLst>
                </a:gridCol>
              </a:tblGrid>
              <a:tr h="476250">
                <a:tc gridSpan="2">
                  <a:txBody>
                    <a:bodyPr/>
                    <a:lstStyle/>
                    <a:p>
                      <a:r>
                        <a:rPr lang="en-US"/>
                        <a:t>Test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726767"/>
                  </a:ext>
                </a:extLst>
              </a:tr>
              <a:tr h="448027"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1216"/>
                  </a:ext>
                </a:extLst>
              </a:tr>
              <a:tr h="448027">
                <a:tc>
                  <a:txBody>
                    <a:bodyPr/>
                    <a:lstStyle/>
                    <a:p>
                      <a:r>
                        <a:rPr lang="en-US"/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359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6E15C9-C247-4700-ACBE-0C8024055763}"/>
              </a:ext>
            </a:extLst>
          </p:cNvPr>
          <p:cNvSpPr txBox="1"/>
          <p:nvPr/>
        </p:nvSpPr>
        <p:spPr>
          <a:xfrm>
            <a:off x="649817" y="5835650"/>
            <a:ext cx="83100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Because </a:t>
            </a:r>
            <a:r>
              <a:rPr lang="en-US" err="1"/>
              <a:t>knn</a:t>
            </a:r>
            <a:r>
              <a:rPr lang="en-US"/>
              <a:t> does better, I use it for prediction instead of Naïve Bayes</a:t>
            </a:r>
          </a:p>
        </p:txBody>
      </p:sp>
    </p:spTree>
    <p:extLst>
      <p:ext uri="{BB962C8B-B14F-4D97-AF65-F5344CB8AC3E}">
        <p14:creationId xmlns:p14="http://schemas.microsoft.com/office/powerpoint/2010/main" val="182625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6E491-8AB9-4735-BB7A-478DEA934D89}"/>
              </a:ext>
            </a:extLst>
          </p:cNvPr>
          <p:cNvSpPr txBox="1"/>
          <p:nvPr/>
        </p:nvSpPr>
        <p:spPr>
          <a:xfrm>
            <a:off x="427567" y="1464733"/>
            <a:ext cx="3642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Subjective Variable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9DECA-7879-4378-BA3B-2F8643D2AADA}"/>
              </a:ext>
            </a:extLst>
          </p:cNvPr>
          <p:cNvSpPr txBox="1"/>
          <p:nvPr/>
        </p:nvSpPr>
        <p:spPr>
          <a:xfrm>
            <a:off x="5952067" y="1401232"/>
            <a:ext cx="5727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Variable Selection by Stepwise AIC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67AB-A53C-443F-9553-03D9808CE209}"/>
              </a:ext>
            </a:extLst>
          </p:cNvPr>
          <p:cNvSpPr txBox="1"/>
          <p:nvPr/>
        </p:nvSpPr>
        <p:spPr>
          <a:xfrm>
            <a:off x="543984" y="1898650"/>
            <a:ext cx="3420534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Categorical</a:t>
            </a:r>
          </a:p>
          <a:p>
            <a:pPr marL="285750" indent="-285750">
              <a:buFont typeface="Arial"/>
              <a:buChar char="•"/>
            </a:pPr>
            <a:r>
              <a:rPr lang="en-US" sz="1200"/>
              <a:t>Gender</a:t>
            </a:r>
          </a:p>
          <a:p>
            <a:pPr marL="285750" indent="-285750">
              <a:buFont typeface="Arial"/>
              <a:buChar char="•"/>
            </a:pPr>
            <a:r>
              <a:rPr lang="en-US" sz="1200" err="1"/>
              <a:t>JobRole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err="1"/>
              <a:t>EducationField</a:t>
            </a:r>
            <a:endParaRPr lang="en-US" sz="1200"/>
          </a:p>
          <a:p>
            <a:endParaRPr lang="en-US" sz="1200"/>
          </a:p>
          <a:p>
            <a:r>
              <a:rPr lang="en-US" sz="1200"/>
              <a:t>Numeric</a:t>
            </a:r>
          </a:p>
          <a:p>
            <a:pPr marL="285750" indent="-285750">
              <a:buFont typeface="Arial"/>
              <a:buChar char="•"/>
            </a:pPr>
            <a:r>
              <a:rPr lang="en-US" sz="1200" err="1"/>
              <a:t>JobLevel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err="1"/>
              <a:t>TotalWorkingYears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/>
              <a:t>Education</a:t>
            </a:r>
          </a:p>
          <a:p>
            <a:pPr marL="285750" indent="-285750">
              <a:buFont typeface="Arial"/>
              <a:buChar char="•"/>
            </a:pPr>
            <a:r>
              <a:rPr lang="en-US" sz="1200" err="1"/>
              <a:t>PerformanceRating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err="1"/>
              <a:t>RelationshipSatisfaction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err="1"/>
              <a:t>StockOptionLevel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err="1"/>
              <a:t>YearsAtCompany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A7528-27E6-434B-AF2A-D857D0091E6B}"/>
              </a:ext>
            </a:extLst>
          </p:cNvPr>
          <p:cNvSpPr txBox="1"/>
          <p:nvPr/>
        </p:nvSpPr>
        <p:spPr>
          <a:xfrm>
            <a:off x="6063192" y="1903941"/>
            <a:ext cx="3716866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Categorical</a:t>
            </a:r>
          </a:p>
          <a:p>
            <a:pPr marL="285750" indent="-285750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BusinessTravel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Gender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JobRole</a:t>
            </a:r>
            <a:endParaRPr lang="en-US" sz="1200"/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Numeric</a:t>
            </a:r>
          </a:p>
          <a:p>
            <a:pPr marL="285750" indent="-285750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DistanceFromHome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JobLevel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PercentSalaryHike</a:t>
            </a:r>
            <a:endParaRPr lang="en-US" sz="12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PerformanceRating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TotalWorkingYears</a:t>
            </a:r>
            <a:endParaRPr lang="en-US" sz="12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YearsSinceLastPromotion</a:t>
            </a:r>
            <a:endParaRPr lang="en-US" sz="1200"/>
          </a:p>
          <a:p>
            <a:pPr marL="285750" indent="-285750" algn="l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YearsWithCurrManager</a:t>
            </a:r>
            <a:endParaRPr lang="en-US" sz="1200" err="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F6BFEB-9A23-405A-8A45-F032C4011C73}"/>
              </a:ext>
            </a:extLst>
          </p:cNvPr>
          <p:cNvSpPr>
            <a:spLocks noGrp="1"/>
          </p:cNvSpPr>
          <p:nvPr/>
        </p:nvSpPr>
        <p:spPr>
          <a:xfrm>
            <a:off x="699028" y="50563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Factors related to Salary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5D8BE-4B77-476C-BE65-6420DA92DBC6}"/>
              </a:ext>
            </a:extLst>
          </p:cNvPr>
          <p:cNvSpPr txBox="1"/>
          <p:nvPr/>
        </p:nvSpPr>
        <p:spPr>
          <a:xfrm>
            <a:off x="427567" y="4512733"/>
            <a:ext cx="3642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Minimal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B26C8-2276-4BB1-A3EC-19A8BDEF5D1F}"/>
              </a:ext>
            </a:extLst>
          </p:cNvPr>
          <p:cNvSpPr txBox="1"/>
          <p:nvPr/>
        </p:nvSpPr>
        <p:spPr>
          <a:xfrm>
            <a:off x="5507567" y="4512732"/>
            <a:ext cx="61616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Stepwise AIC method: retain statisticallly significant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9DD68-9063-48B5-A54A-6213FB1D9CDC}"/>
              </a:ext>
            </a:extLst>
          </p:cNvPr>
          <p:cNvSpPr txBox="1"/>
          <p:nvPr/>
        </p:nvSpPr>
        <p:spPr>
          <a:xfrm>
            <a:off x="618067" y="4999567"/>
            <a:ext cx="34205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Numeric</a:t>
            </a:r>
          </a:p>
          <a:p>
            <a:pPr marL="285750" indent="-285750">
              <a:buFont typeface="Arial"/>
              <a:buChar char="•"/>
            </a:pPr>
            <a:r>
              <a:rPr lang="en-US" sz="1200" err="1"/>
              <a:t>JobLevel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err="1"/>
              <a:t>TotalWorkingYears</a:t>
            </a:r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3E67DB-3C85-431C-B0AA-D548CA983081}"/>
              </a:ext>
            </a:extLst>
          </p:cNvPr>
          <p:cNvSpPr txBox="1"/>
          <p:nvPr/>
        </p:nvSpPr>
        <p:spPr>
          <a:xfrm>
            <a:off x="6063193" y="5004858"/>
            <a:ext cx="37168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Numeric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JobLevel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TotalWorkingYears</a:t>
            </a:r>
            <a:endParaRPr lang="en-US" sz="12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YearsWithCurrManager</a:t>
            </a:r>
            <a:endParaRPr lang="en-US" sz="1200" err="1"/>
          </a:p>
        </p:txBody>
      </p:sp>
    </p:spTree>
    <p:extLst>
      <p:ext uri="{BB962C8B-B14F-4D97-AF65-F5344CB8AC3E}">
        <p14:creationId xmlns:p14="http://schemas.microsoft.com/office/powerpoint/2010/main" val="63146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658270-D567-48C1-B143-386A65F06115}"/>
              </a:ext>
            </a:extLst>
          </p:cNvPr>
          <p:cNvSpPr>
            <a:spLocks noGrp="1"/>
          </p:cNvSpPr>
          <p:nvPr/>
        </p:nvSpPr>
        <p:spPr>
          <a:xfrm>
            <a:off x="1386944" y="399801"/>
            <a:ext cx="9404723" cy="8819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Subjective Model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E73D98-102F-4B7E-AA50-66DF8B75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188" y="1289920"/>
            <a:ext cx="4396352" cy="230581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A704620-9CB5-46BD-897D-8D008157C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70" y="4023438"/>
            <a:ext cx="3623953" cy="259277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2362BE0-23AD-4C99-8844-B0F88A3C6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116" y="4023438"/>
            <a:ext cx="3653641" cy="2592779"/>
          </a:xfrm>
          <a:prstGeom prst="rect">
            <a:avLst/>
          </a:prstGeom>
        </p:spPr>
      </p:pic>
      <p:pic>
        <p:nvPicPr>
          <p:cNvPr id="9" name="Picture 9" descr="A picture containing photo, table, different, water&#10;&#10;Description generated with very high confidence">
            <a:extLst>
              <a:ext uri="{FF2B5EF4-FFF2-40B4-BE49-F238E27FC236}">
                <a16:creationId xmlns:a16="http://schemas.microsoft.com/office/drawing/2014/main" id="{5C710331-A695-474E-BFA1-F352BF566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739" y="4023438"/>
            <a:ext cx="3643745" cy="259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3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658270-D567-48C1-B143-386A65F06115}"/>
              </a:ext>
            </a:extLst>
          </p:cNvPr>
          <p:cNvSpPr>
            <a:spLocks noGrp="1"/>
          </p:cNvSpPr>
          <p:nvPr/>
        </p:nvSpPr>
        <p:spPr>
          <a:xfrm>
            <a:off x="1386944" y="399801"/>
            <a:ext cx="9404723" cy="8819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Stepwise Model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F774206-8E3E-4FDD-A3F8-50BED1DE6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2" y="4070774"/>
            <a:ext cx="3703122" cy="2642260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B773202-1D02-429D-AA1C-C3DA50844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901" y="4068054"/>
            <a:ext cx="3703122" cy="2642260"/>
          </a:xfrm>
          <a:prstGeom prst="rect">
            <a:avLst/>
          </a:prstGeom>
        </p:spPr>
      </p:pic>
      <p:pic>
        <p:nvPicPr>
          <p:cNvPr id="7" name="Picture 7" descr="A picture containing photo, table, different, water&#10;&#10;Description generated with very high confidence">
            <a:extLst>
              <a:ext uri="{FF2B5EF4-FFF2-40B4-BE49-F238E27FC236}">
                <a16:creationId xmlns:a16="http://schemas.microsoft.com/office/drawing/2014/main" id="{C51D8B3C-998B-4808-AD5B-09BD4D680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177" y="4117535"/>
            <a:ext cx="3623953" cy="2592779"/>
          </a:xfrm>
          <a:prstGeom prst="rect">
            <a:avLst/>
          </a:prstGeom>
        </p:spPr>
      </p:pic>
      <p:pic>
        <p:nvPicPr>
          <p:cNvPr id="9" name="Picture 9" descr="A picture containing holding&#10;&#10;Description generated with very high confidence">
            <a:extLst>
              <a:ext uri="{FF2B5EF4-FFF2-40B4-BE49-F238E27FC236}">
                <a16:creationId xmlns:a16="http://schemas.microsoft.com/office/drawing/2014/main" id="{54CF6BAC-B09E-4FD2-BD47-10792E373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059" y="1151520"/>
            <a:ext cx="4848386" cy="24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1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658270-D567-48C1-B143-386A65F06115}"/>
              </a:ext>
            </a:extLst>
          </p:cNvPr>
          <p:cNvSpPr>
            <a:spLocks noGrp="1"/>
          </p:cNvSpPr>
          <p:nvPr/>
        </p:nvSpPr>
        <p:spPr>
          <a:xfrm>
            <a:off x="1386944" y="399801"/>
            <a:ext cx="9404723" cy="8819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Minimal Model</a:t>
            </a:r>
          </a:p>
        </p:txBody>
      </p:sp>
      <p:pic>
        <p:nvPicPr>
          <p:cNvPr id="3" name="Picture 4" descr="Screen of a cell phone&#10;&#10;Description generated with high confidence">
            <a:extLst>
              <a:ext uri="{FF2B5EF4-FFF2-40B4-BE49-F238E27FC236}">
                <a16:creationId xmlns:a16="http://schemas.microsoft.com/office/drawing/2014/main" id="{4AE0200E-D1FC-46AF-A6E7-82DF101F9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06" y="1286984"/>
            <a:ext cx="5545810" cy="2210043"/>
          </a:xfrm>
          <a:prstGeom prst="rect">
            <a:avLst/>
          </a:prstGeom>
        </p:spPr>
      </p:pic>
      <p:pic>
        <p:nvPicPr>
          <p:cNvPr id="8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A5FDB890-B63F-4D90-A4B9-80DDE7CA0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60" y="3934372"/>
            <a:ext cx="3683329" cy="263236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7666F415-1191-418E-BC4D-FE2F2658C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795" y="3934372"/>
            <a:ext cx="3673433" cy="2632364"/>
          </a:xfrm>
          <a:prstGeom prst="rect">
            <a:avLst/>
          </a:prstGeom>
        </p:spPr>
      </p:pic>
      <p:pic>
        <p:nvPicPr>
          <p:cNvPr id="13" name="Picture 13" descr="A close up of a person&#10;&#10;Description generated with high confidence">
            <a:extLst>
              <a:ext uri="{FF2B5EF4-FFF2-40B4-BE49-F238E27FC236}">
                <a16:creationId xmlns:a16="http://schemas.microsoft.com/office/drawing/2014/main" id="{8C305995-89EE-40D1-9C00-5CD04D8F6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6065" y="3934372"/>
            <a:ext cx="3673433" cy="26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6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658270-D567-48C1-B143-386A65F06115}"/>
              </a:ext>
            </a:extLst>
          </p:cNvPr>
          <p:cNvSpPr>
            <a:spLocks noGrp="1"/>
          </p:cNvSpPr>
          <p:nvPr/>
        </p:nvSpPr>
        <p:spPr>
          <a:xfrm>
            <a:off x="1386944" y="399801"/>
            <a:ext cx="9404723" cy="8819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Simplified Model</a:t>
            </a:r>
          </a:p>
        </p:txBody>
      </p:sp>
      <p:pic>
        <p:nvPicPr>
          <p:cNvPr id="3" name="Picture 4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44F6E6A-EA03-4D70-AAE6-E42A0171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855" y="1415876"/>
            <a:ext cx="5078177" cy="2125860"/>
          </a:xfrm>
          <a:prstGeom prst="rect">
            <a:avLst/>
          </a:prstGeom>
        </p:spPr>
      </p:pic>
      <p:pic>
        <p:nvPicPr>
          <p:cNvPr id="8" name="Picture 9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77BE2B2-93D3-4974-A1EC-3007A371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59" y="4038030"/>
            <a:ext cx="3574472" cy="255319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07A34234-B83B-4F20-9C2E-A063EDD4B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834" y="4038030"/>
            <a:ext cx="3564576" cy="2553195"/>
          </a:xfrm>
          <a:prstGeom prst="rect">
            <a:avLst/>
          </a:prstGeom>
        </p:spPr>
      </p:pic>
      <p:pic>
        <p:nvPicPr>
          <p:cNvPr id="13" name="Picture 13" descr="A picture containing photo, table, different, man&#10;&#10;Description generated with very high confidence">
            <a:extLst>
              <a:ext uri="{FF2B5EF4-FFF2-40B4-BE49-F238E27FC236}">
                <a16:creationId xmlns:a16="http://schemas.microsoft.com/office/drawing/2014/main" id="{67D0F1DD-DF34-42B8-BB4A-E790370C8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502" y="4038030"/>
            <a:ext cx="3564576" cy="255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84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419C-DA81-4932-93C6-764DE21C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C6DC-BC42-4557-970D-AB473BF5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model produced by stepwise selection appears to have the best R squared, and residuals appear normal</a:t>
            </a:r>
          </a:p>
          <a:p>
            <a:r>
              <a:rPr lang="en-US"/>
              <a:t>This is what is used for predictions on the blind test data.</a:t>
            </a:r>
          </a:p>
          <a:p>
            <a:endParaRPr lang="en-US"/>
          </a:p>
          <a:p>
            <a:r>
              <a:rPr lang="en-US"/>
              <a:t>..but..</a:t>
            </a:r>
          </a:p>
          <a:p>
            <a:r>
              <a:rPr lang="en-US"/>
              <a:t>There is clustering in the residuals that indicates some other predictor may help, but I have been unable to find it.</a:t>
            </a:r>
          </a:p>
        </p:txBody>
      </p:sp>
    </p:spTree>
    <p:extLst>
      <p:ext uri="{BB962C8B-B14F-4D97-AF65-F5344CB8AC3E}">
        <p14:creationId xmlns:p14="http://schemas.microsoft.com/office/powerpoint/2010/main" val="425973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1E55-071B-4799-BA07-82F8BC42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E506-20AE-41DD-9FAD-C8FB50BC6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1022"/>
            <a:ext cx="8946541" cy="4090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Goal is to find a way to predict both of the following:</a:t>
            </a:r>
          </a:p>
          <a:p>
            <a:pPr lvl="1"/>
            <a:r>
              <a:rPr lang="en-US"/>
              <a:t>Attrition of employees (Yes or No)</a:t>
            </a:r>
          </a:p>
          <a:p>
            <a:pPr lvl="1"/>
            <a:r>
              <a:rPr lang="en-US"/>
              <a:t>Monthly Income</a:t>
            </a:r>
          </a:p>
          <a:p>
            <a:r>
              <a:rPr lang="en-US"/>
              <a:t>Using data on 870 Employees</a:t>
            </a:r>
          </a:p>
          <a:p>
            <a:pPr lvl="1"/>
            <a:r>
              <a:rPr lang="en-US"/>
              <a:t>19 numeric variables</a:t>
            </a:r>
          </a:p>
          <a:p>
            <a:pPr lvl="1"/>
            <a:r>
              <a:rPr lang="en-US"/>
              <a:t>7 categorical variables</a:t>
            </a:r>
          </a:p>
          <a:p>
            <a:pPr lvl="1"/>
            <a:r>
              <a:rPr lang="en-US"/>
              <a:t>6unusable variables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1E55-071B-4799-BA07-82F8BC42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Unusable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E506-20AE-41DD-9FAD-C8FB50BC6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1022"/>
            <a:ext cx="8946541" cy="4090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Constant values:</a:t>
            </a:r>
          </a:p>
          <a:p>
            <a:pPr lvl="1"/>
            <a:r>
              <a:rPr lang="en-US" err="1"/>
              <a:t>EmployeeCount</a:t>
            </a:r>
            <a:endParaRPr lang="en-US"/>
          </a:p>
          <a:p>
            <a:pPr lvl="1"/>
            <a:r>
              <a:rPr lang="en-US" err="1"/>
              <a:t>StandardHours</a:t>
            </a:r>
            <a:endParaRPr lang="en-US"/>
          </a:p>
          <a:p>
            <a:pPr lvl="1"/>
            <a:r>
              <a:rPr lang="en-US"/>
              <a:t>Over18</a:t>
            </a:r>
          </a:p>
          <a:p>
            <a:r>
              <a:rPr lang="en-US"/>
              <a:t>No Correlation with </a:t>
            </a:r>
            <a:r>
              <a:rPr lang="en-US" err="1"/>
              <a:t>MonthlyIncome</a:t>
            </a:r>
          </a:p>
          <a:p>
            <a:pPr lvl="1"/>
            <a:r>
              <a:rPr lang="en-US" err="1"/>
              <a:t>HourlyRate</a:t>
            </a:r>
          </a:p>
          <a:p>
            <a:pPr lvl="1"/>
            <a:r>
              <a:rPr lang="en-US" err="1"/>
              <a:t>DailyRate</a:t>
            </a:r>
          </a:p>
          <a:p>
            <a:pPr lvl="1"/>
            <a:r>
              <a:rPr lang="en-US" err="1"/>
              <a:t>MonthlyRate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4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8F08-6610-4CB3-8D82-F3472115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Summary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5AAAB72-4136-4F40-A245-237789039C9F}"/>
              </a:ext>
            </a:extLst>
          </p:cNvPr>
          <p:cNvSpPr txBox="1"/>
          <p:nvPr/>
        </p:nvSpPr>
        <p:spPr>
          <a:xfrm>
            <a:off x="647205" y="1389412"/>
            <a:ext cx="3277589" cy="32060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Categorical</a:t>
            </a:r>
            <a:r>
              <a:rPr lang="en-US">
                <a:ea typeface="+mn-lt"/>
                <a:cs typeface="+mn-lt"/>
              </a:rPr>
              <a:t> Data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Department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EducationField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Gender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Job Role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Marital Status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Business Travel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Overtime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A3DFE9E-02ED-4757-B548-D65B4F464B9A}"/>
              </a:ext>
            </a:extLst>
          </p:cNvPr>
          <p:cNvSpPr txBox="1"/>
          <p:nvPr/>
        </p:nvSpPr>
        <p:spPr>
          <a:xfrm>
            <a:off x="3695205" y="1389411"/>
            <a:ext cx="4435432" cy="482696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Numeric Data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Age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Distance From Home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EnvironmentSatisfaction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JobInvolvement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JobLevel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JobSatisfacton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NumCompaniesWorked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PercentSalaryHike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PerformanceRating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StandardHours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endParaRPr 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3020A309-B46A-4B15-B15E-45FDA3CD3025}"/>
              </a:ext>
            </a:extLst>
          </p:cNvPr>
          <p:cNvSpPr txBox="1"/>
          <p:nvPr/>
        </p:nvSpPr>
        <p:spPr>
          <a:xfrm>
            <a:off x="7327074" y="1389411"/>
            <a:ext cx="4435432" cy="44217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Numeric Data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RelationshipSatisfaction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StockOptionLevel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TotalWorkingYears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TrainingTimesLastYear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WorkLifeBalance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YearsAtCompany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YearsInCurrentRole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YearsSinceLastPromotion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err="1"/>
              <a:t>YearsWithCurrManager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66062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C4BC-3A20-41B3-A430-AB29D734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Transformation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8C75E-3919-4708-B60F-EA4869D2AD04}"/>
              </a:ext>
            </a:extLst>
          </p:cNvPr>
          <p:cNvSpPr txBox="1"/>
          <p:nvPr/>
        </p:nvSpPr>
        <p:spPr>
          <a:xfrm>
            <a:off x="776816" y="1295400"/>
            <a:ext cx="8902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 want numeric predictors to have distributions that are close to normal.</a:t>
            </a:r>
          </a:p>
          <a:p>
            <a:r>
              <a:rPr lang="en-US"/>
              <a:t>Look at histograms and consider whether log() or sqrt() transforms help.</a:t>
            </a:r>
          </a:p>
        </p:txBody>
      </p:sp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05D2B80-FB1D-4FFC-919C-7620DDD6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983" y="2258785"/>
            <a:ext cx="3780367" cy="2710846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17CF34-1AE3-4F37-A7AC-97C21EDA2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733" y="2214659"/>
            <a:ext cx="3812117" cy="2721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773844-F9C3-461B-BA86-284717CD7B07}"/>
              </a:ext>
            </a:extLst>
          </p:cNvPr>
          <p:cNvSpPr txBox="1"/>
          <p:nvPr/>
        </p:nvSpPr>
        <p:spPr>
          <a:xfrm>
            <a:off x="8841317" y="52112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Square Root helps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7EBAB0-76DD-4783-8309-6DA8129BF359}"/>
              </a:ext>
            </a:extLst>
          </p:cNvPr>
          <p:cNvSpPr txBox="1"/>
          <p:nvPr/>
        </p:nvSpPr>
        <p:spPr>
          <a:xfrm>
            <a:off x="5026026" y="5121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Log helps</a:t>
            </a:r>
          </a:p>
        </p:txBody>
      </p:sp>
      <p:pic>
        <p:nvPicPr>
          <p:cNvPr id="12" name="Picture 12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2D974750-8AD5-43ED-897E-E42083A27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84" y="2216452"/>
            <a:ext cx="3716866" cy="26579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3A6AB5-B69B-4294-B360-D5C49986CAAE}"/>
              </a:ext>
            </a:extLst>
          </p:cNvPr>
          <p:cNvSpPr txBox="1"/>
          <p:nvPr/>
        </p:nvSpPr>
        <p:spPr>
          <a:xfrm>
            <a:off x="655109" y="5121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 transform required</a:t>
            </a:r>
          </a:p>
        </p:txBody>
      </p:sp>
    </p:spTree>
    <p:extLst>
      <p:ext uri="{BB962C8B-B14F-4D97-AF65-F5344CB8AC3E}">
        <p14:creationId xmlns:p14="http://schemas.microsoft.com/office/powerpoint/2010/main" val="306284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8F08-6610-4CB3-8D82-F3472115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Transformation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5AAAB72-4136-4F40-A245-237789039C9F}"/>
              </a:ext>
            </a:extLst>
          </p:cNvPr>
          <p:cNvSpPr txBox="1"/>
          <p:nvPr/>
        </p:nvSpPr>
        <p:spPr>
          <a:xfrm>
            <a:off x="647205" y="1389412"/>
            <a:ext cx="3277589" cy="28725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Categorical</a:t>
            </a:r>
            <a:r>
              <a:rPr lang="en-US">
                <a:ea typeface="+mn-lt"/>
                <a:cs typeface="+mn-lt"/>
              </a:rPr>
              <a:t> Data</a:t>
            </a:r>
            <a:endParaRPr lang="en-US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Department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EducationField</a:t>
            </a:r>
            <a:endParaRPr lang="en-US" sz="1200">
              <a:ea typeface="+mn-lt"/>
              <a:cs typeface="+mn-lt"/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Gender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Job Role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>
                <a:solidFill>
                  <a:srgbClr val="FFFFFF"/>
                </a:solidFill>
                <a:ea typeface="+mn-lt"/>
                <a:cs typeface="+mn-lt"/>
              </a:rPr>
              <a:t>BusinessTravel</a:t>
            </a:r>
            <a:endParaRPr lang="en-US" sz="1200">
              <a:solidFill>
                <a:srgbClr val="FFFFFF"/>
              </a:solidFill>
              <a:ea typeface="+mn-lt"/>
              <a:cs typeface="+mn-lt"/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>
                <a:solidFill>
                  <a:srgbClr val="00B0F0"/>
                </a:solidFill>
                <a:ea typeface="+mn-lt"/>
                <a:cs typeface="+mn-lt"/>
              </a:rPr>
              <a:t>Marital Status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>
                <a:solidFill>
                  <a:srgbClr val="00B0F0"/>
                </a:solidFill>
                <a:ea typeface="+mn-lt"/>
                <a:cs typeface="+mn-lt"/>
              </a:rPr>
              <a:t>OverTime</a:t>
            </a:r>
            <a:endParaRPr lang="en-US" sz="1200">
              <a:solidFill>
                <a:srgbClr val="00B0F0"/>
              </a:solidFill>
              <a:ea typeface="+mn-lt"/>
              <a:cs typeface="+mn-lt"/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>
                <a:solidFill>
                  <a:schemeClr val="accent1">
                    <a:lumMod val="40000"/>
                    <a:lumOff val="60000"/>
                  </a:schemeClr>
                </a:solidFill>
              </a:rPr>
              <a:t>Over18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A3DFE9E-02ED-4757-B548-D65B4F464B9A}"/>
              </a:ext>
            </a:extLst>
          </p:cNvPr>
          <p:cNvSpPr txBox="1"/>
          <p:nvPr/>
        </p:nvSpPr>
        <p:spPr>
          <a:xfrm>
            <a:off x="3695205" y="1389411"/>
            <a:ext cx="4435432" cy="452944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Numeric Data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Age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/>
              <a:t>EnvironmentSatisfaction</a:t>
            </a:r>
            <a:endParaRPr lang="en-US" sz="1200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/>
              <a:t>JobInvolvement</a:t>
            </a:r>
            <a:endParaRPr lang="en-US" sz="1200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/>
              <a:t>JobLevel</a:t>
            </a:r>
            <a:endParaRPr lang="en-US" sz="1200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/>
              <a:t>JobSatisfacton</a:t>
            </a:r>
            <a:endParaRPr lang="en-US" sz="1200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/>
              <a:t>NumCompaniesWorked</a:t>
            </a:r>
            <a:endParaRPr lang="en-US" sz="1200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/>
              <a:t>PercentSalaryHike</a:t>
            </a:r>
            <a:endParaRPr lang="en-US" sz="1200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/>
              <a:t>PerformanceRating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HourlyRate</a:t>
            </a:r>
            <a:endParaRPr lang="en-US" sz="12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DailyRate</a:t>
            </a:r>
            <a:endParaRPr lang="en-US" sz="12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MonthlyRate</a:t>
            </a:r>
            <a:endParaRPr lang="en-US" sz="12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endParaRPr lang="en-US" sz="1200">
              <a:solidFill>
                <a:srgbClr val="ED5654"/>
              </a:solidFill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3020A309-B46A-4B15-B15E-45FDA3CD3025}"/>
              </a:ext>
            </a:extLst>
          </p:cNvPr>
          <p:cNvSpPr txBox="1"/>
          <p:nvPr/>
        </p:nvSpPr>
        <p:spPr>
          <a:xfrm>
            <a:off x="7327074" y="1389411"/>
            <a:ext cx="4435432" cy="484235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/>
              <a:t>Numeric Data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RelationshipSatisfaction</a:t>
            </a:r>
            <a:endParaRPr lang="en-US" sz="1200">
              <a:ea typeface="+mn-lt"/>
              <a:cs typeface="+mn-lt"/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/>
              <a:t>StockOptionLevel</a:t>
            </a:r>
            <a:endParaRPr lang="en-US" sz="1200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/>
              <a:t>TrainingTimesLastYear</a:t>
            </a:r>
            <a:endParaRPr lang="en-US" sz="1200"/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/>
              <a:t>WorkLifeBalance</a:t>
            </a:r>
            <a:endParaRPr lang="en-US" sz="1200"/>
          </a:p>
          <a:p>
            <a:pPr marL="742950" lvl="1" indent="-285750">
              <a:spcBef>
                <a:spcPts val="1000"/>
              </a:spcBef>
              <a:buFont typeface="Arial,Sans-Serif"/>
              <a:buChar char="•"/>
            </a:pPr>
            <a:r>
              <a:rPr lang="en-US" sz="1200" err="1">
                <a:solidFill>
                  <a:srgbClr val="FFC000"/>
                </a:solidFill>
                <a:ea typeface="+mn-lt"/>
                <a:cs typeface="+mn-lt"/>
              </a:rPr>
              <a:t>TotalWorkingYears</a:t>
            </a:r>
            <a:endParaRPr lang="en-US" sz="1200">
              <a:ea typeface="+mn-lt"/>
              <a:cs typeface="+mn-lt"/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>
                <a:solidFill>
                  <a:srgbClr val="FFC000"/>
                </a:solidFill>
              </a:rPr>
              <a:t>Distance</a:t>
            </a:r>
            <a:r>
              <a:rPr lang="en-US" sz="1200">
                <a:solidFill>
                  <a:srgbClr val="FFC000"/>
                </a:solidFill>
                <a:ea typeface="+mn-lt"/>
                <a:cs typeface="+mn-lt"/>
              </a:rPr>
              <a:t> From Home</a:t>
            </a:r>
            <a:endParaRPr lang="en-US" sz="1200">
              <a:ea typeface="+mn-lt"/>
              <a:cs typeface="+mn-lt"/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YearsAtCompany</a:t>
            </a:r>
            <a:endParaRPr lang="en-US" sz="12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YearsInCurrentRole</a:t>
            </a:r>
            <a:endParaRPr lang="en-US" sz="12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YearsSinceLastPromotion</a:t>
            </a:r>
            <a:endParaRPr lang="en-US" sz="12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YearsWithCurrManager</a:t>
            </a:r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StandardHours</a:t>
            </a:r>
            <a:endParaRPr lang="en-US" sz="12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 sz="12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EmployeeCount</a:t>
            </a:r>
            <a:endParaRPr lang="en-US" sz="12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endParaRPr lang="en-US" sz="1200">
              <a:solidFill>
                <a:srgbClr val="C59EC3"/>
              </a:solidFill>
            </a:endParaRP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94517-32F9-4A6E-80DB-EEF465DB51FD}"/>
              </a:ext>
            </a:extLst>
          </p:cNvPr>
          <p:cNvSpPr txBox="1"/>
          <p:nvPr/>
        </p:nvSpPr>
        <p:spPr>
          <a:xfrm>
            <a:off x="5730815" y="6090250"/>
            <a:ext cx="16648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Square Root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1C0B3-23F9-4652-8767-CA4088A626F9}"/>
              </a:ext>
            </a:extLst>
          </p:cNvPr>
          <p:cNvSpPr txBox="1"/>
          <p:nvPr/>
        </p:nvSpPr>
        <p:spPr>
          <a:xfrm>
            <a:off x="1086028" y="6089352"/>
            <a:ext cx="1966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Made Numeric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F3C34-73B1-4025-B827-F0E361D74310}"/>
              </a:ext>
            </a:extLst>
          </p:cNvPr>
          <p:cNvSpPr txBox="1"/>
          <p:nvPr/>
        </p:nvSpPr>
        <p:spPr>
          <a:xfrm>
            <a:off x="3773697" y="6074075"/>
            <a:ext cx="17511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Discarded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C90A7-458B-487A-8A37-F26B5CAABCAA}"/>
              </a:ext>
            </a:extLst>
          </p:cNvPr>
          <p:cNvSpPr txBox="1"/>
          <p:nvPr/>
        </p:nvSpPr>
        <p:spPr>
          <a:xfrm>
            <a:off x="8103079" y="6032740"/>
            <a:ext cx="16648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633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C19B-2C8A-4F6A-A3F6-D01D13B7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related to Attrition</a:t>
            </a:r>
          </a:p>
        </p:txBody>
      </p:sp>
      <p:pic>
        <p:nvPicPr>
          <p:cNvPr id="4" name="Picture 4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7259DB84-D22C-4E2D-AA0D-CC048D0F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6" y="1321130"/>
            <a:ext cx="2895434" cy="2076037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91CBAE3-4138-4B31-9120-0CF55DC0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513" y="1318821"/>
            <a:ext cx="2855850" cy="2066141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D95C45B-64C4-43CF-ADB1-CA685047C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936" y="1318821"/>
            <a:ext cx="2915227" cy="2066142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D8F01C-32D4-4050-B6EB-05D244549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589" y="3771899"/>
            <a:ext cx="2964708" cy="2105727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C1FAF56-7DEC-4D0D-B41C-67FE395D0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590" y="3776024"/>
            <a:ext cx="2935019" cy="2115622"/>
          </a:xfrm>
          <a:prstGeom prst="rect">
            <a:avLst/>
          </a:prstGeom>
        </p:spPr>
      </p:pic>
      <p:pic>
        <p:nvPicPr>
          <p:cNvPr id="14" name="Picture 1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99B2439-9B58-4EA0-AE5B-F0343EC3A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667" y="1318821"/>
            <a:ext cx="2895435" cy="2066142"/>
          </a:xfrm>
          <a:prstGeom prst="rect">
            <a:avLst/>
          </a:prstGeom>
        </p:spPr>
      </p:pic>
      <p:pic>
        <p:nvPicPr>
          <p:cNvPr id="16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07D54C6-5097-4C85-8F03-BD1399D11D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9689" y="3776024"/>
            <a:ext cx="2935019" cy="211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DD45-C62F-4F04-A8F1-1FBA9B41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Prediction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DB658-3890-43C5-AC6C-FD0E2DFED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573" y="1331026"/>
            <a:ext cx="4396338" cy="576262"/>
          </a:xfrm>
        </p:spPr>
        <p:txBody>
          <a:bodyPr/>
          <a:lstStyle/>
          <a:p>
            <a:r>
              <a:rPr lang="en-US"/>
              <a:t>All Factors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777EE3-1C76-4288-BD98-B6BA4F908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572" y="2089068"/>
            <a:ext cx="4247897" cy="3741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accuracy of 84 %</a:t>
            </a:r>
            <a:endParaRPr lang="en-US"/>
          </a:p>
          <a:p>
            <a:r>
              <a:rPr lang="en-US">
                <a:ea typeface="+mj-lt"/>
                <a:cs typeface="+mj-lt"/>
              </a:rPr>
              <a:t>sensitivity of 42 %</a:t>
            </a:r>
            <a:endParaRPr lang="en-US"/>
          </a:p>
          <a:p>
            <a:r>
              <a:rPr lang="en-US">
                <a:ea typeface="+mj-lt"/>
                <a:cs typeface="+mj-lt"/>
              </a:rPr>
              <a:t>specificity of 92 %</a:t>
            </a:r>
            <a:endParaRPr lang="en-US"/>
          </a:p>
          <a:p>
            <a:r>
              <a:rPr lang="en-US">
                <a:ea typeface="+mj-lt"/>
                <a:cs typeface="+mj-lt"/>
              </a:rPr>
              <a:t>“yes” predictions:13%</a:t>
            </a:r>
            <a:endParaRPr lang="en-US"/>
          </a:p>
          <a:p>
            <a:r>
              <a:rPr lang="en-US">
                <a:ea typeface="+mj-lt"/>
                <a:cs typeface="+mj-lt"/>
              </a:rPr>
              <a:t>“no” predictions: 87%</a:t>
            </a:r>
            <a:endParaRPr lang="en-US"/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C4490C-F2A1-436D-8E4C-E80F4EA69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60729" y="1400299"/>
            <a:ext cx="5870858" cy="605950"/>
          </a:xfrm>
        </p:spPr>
        <p:txBody>
          <a:bodyPr/>
          <a:lstStyle/>
          <a:p>
            <a:r>
              <a:rPr lang="en-US"/>
              <a:t>Predictors from Stepwise AIC Selection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94558E-4693-4197-8C32-BB539C4C7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69586" y="2089068"/>
            <a:ext cx="3693716" cy="2247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accuracy of 86 %</a:t>
            </a:r>
            <a:endParaRPr lang="en-US"/>
          </a:p>
          <a:p>
            <a:r>
              <a:rPr lang="en-US">
                <a:ea typeface="+mj-lt"/>
                <a:cs typeface="+mj-lt"/>
              </a:rPr>
              <a:t>sensitivity of 26 %</a:t>
            </a:r>
            <a:endParaRPr lang="en-US"/>
          </a:p>
          <a:p>
            <a:r>
              <a:rPr lang="en-US">
                <a:ea typeface="+mj-lt"/>
                <a:cs typeface="+mj-lt"/>
              </a:rPr>
              <a:t>specificity of 97 %</a:t>
            </a:r>
            <a:endParaRPr lang="en-US"/>
          </a:p>
          <a:p>
            <a:r>
              <a:rPr lang="en-US">
                <a:ea typeface="+mj-lt"/>
                <a:cs typeface="+mj-lt"/>
              </a:rPr>
              <a:t>“yes” predictions: 6%</a:t>
            </a:r>
          </a:p>
          <a:p>
            <a:r>
              <a:rPr lang="en-US">
                <a:ea typeface="+mj-lt"/>
                <a:cs typeface="+mj-lt"/>
              </a:rPr>
              <a:t>“no” predictions: 94%</a:t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3C180-8C41-4BC7-9F34-804D3DCEF0A1}"/>
              </a:ext>
            </a:extLst>
          </p:cNvPr>
          <p:cNvSpPr txBox="1"/>
          <p:nvPr/>
        </p:nvSpPr>
        <p:spPr>
          <a:xfrm>
            <a:off x="8860971" y="2092036"/>
            <a:ext cx="2070265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Distance From Home</a:t>
            </a:r>
          </a:p>
          <a:p>
            <a:r>
              <a:rPr lang="en-US" sz="1200"/>
              <a:t>EnvironmentSatisfaction</a:t>
            </a:r>
          </a:p>
          <a:p>
            <a:r>
              <a:rPr lang="en-US" sz="1200"/>
              <a:t>NumCompaniesWorked</a:t>
            </a:r>
          </a:p>
          <a:p>
            <a:r>
              <a:rPr lang="en-US" sz="1200"/>
              <a:t>OverTime</a:t>
            </a:r>
          </a:p>
          <a:p>
            <a:r>
              <a:rPr lang="en-US" sz="1200"/>
              <a:t>TotalWorkingYears</a:t>
            </a:r>
          </a:p>
          <a:p>
            <a:r>
              <a:rPr lang="en-US" sz="1200"/>
              <a:t>TrainingTimesLastYear</a:t>
            </a:r>
          </a:p>
          <a:p>
            <a:r>
              <a:rPr lang="en-US" sz="1200"/>
              <a:t>WorkLifeBalance</a:t>
            </a:r>
          </a:p>
          <a:p>
            <a:r>
              <a:rPr lang="en-US" sz="1200"/>
              <a:t>YearsSinceLastPromotion</a:t>
            </a:r>
          </a:p>
          <a:p>
            <a:r>
              <a:rPr lang="en-US" sz="1200"/>
              <a:t>JobInvolvement</a:t>
            </a:r>
          </a:p>
          <a:p>
            <a:r>
              <a:rPr lang="en-US" sz="1200"/>
              <a:t>JobSatisfaction</a:t>
            </a:r>
          </a:p>
          <a:p>
            <a:r>
              <a:rPr lang="en-US" sz="1200"/>
              <a:t>MaritalSTatus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CA876-F104-4563-BC9F-BBAF6B0C46B7}"/>
              </a:ext>
            </a:extLst>
          </p:cNvPr>
          <p:cNvSpPr txBox="1"/>
          <p:nvPr/>
        </p:nvSpPr>
        <p:spPr>
          <a:xfrm>
            <a:off x="647205" y="4942114"/>
            <a:ext cx="83443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Acceptable Accuracy, but Sensitivity is poor (Not catching all true 'YES')</a:t>
            </a:r>
          </a:p>
        </p:txBody>
      </p:sp>
    </p:spTree>
    <p:extLst>
      <p:ext uri="{BB962C8B-B14F-4D97-AF65-F5344CB8AC3E}">
        <p14:creationId xmlns:p14="http://schemas.microsoft.com/office/powerpoint/2010/main" val="54393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DB64-5026-473E-A925-E8441BA6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02146" cy="1400530"/>
          </a:xfrm>
        </p:spPr>
        <p:txBody>
          <a:bodyPr/>
          <a:lstStyle/>
          <a:p>
            <a:r>
              <a:rPr lang="en-US"/>
              <a:t>Prediction by K-Nearest-Neighbor (1)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ECB5684-0F7D-4A6D-BEE7-CB9C6EE1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956" y="2159051"/>
            <a:ext cx="4538420" cy="3263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C17EA-14E6-4396-9E37-6227F9A5B2D9}"/>
              </a:ext>
            </a:extLst>
          </p:cNvPr>
          <p:cNvSpPr txBox="1"/>
          <p:nvPr/>
        </p:nvSpPr>
        <p:spPr>
          <a:xfrm>
            <a:off x="7145292" y="5580931"/>
            <a:ext cx="48598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Finding appropriate neighborhood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DD6E2-C914-4F19-AE81-950E6AEA93D3}"/>
              </a:ext>
            </a:extLst>
          </p:cNvPr>
          <p:cNvSpPr txBox="1"/>
          <p:nvPr/>
        </p:nvSpPr>
        <p:spPr>
          <a:xfrm>
            <a:off x="690446" y="1337644"/>
            <a:ext cx="61244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Transform and scale numeric predictors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Use Stepwise AIC method for variable selection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09268A-F99F-4612-A54F-E7E997459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06350"/>
              </p:ext>
            </p:extLst>
          </p:nvPr>
        </p:nvGraphicFramePr>
        <p:xfrm>
          <a:off x="749084" y="2131016"/>
          <a:ext cx="5943600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2860626924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75245101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55335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Variable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F Statistic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P value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208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25.6 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5e-7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32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 From Home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.00580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58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 Satisfaction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.0102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3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Involvement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5e-10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331676"/>
                  </a:ext>
                </a:extLst>
              </a:tr>
              <a:tr h="232474"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Satisfaction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5e-5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3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 Companies Worked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fontAlgn="base" latinLnBrk="0" hangingPunct="1"/>
                      <a:r>
                        <a:rPr lang="en-US" sz="950" b="1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.000448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65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Relationship Satisfaction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2.71 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.100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30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Total Working Years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36.5 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2e-9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994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Training Times Last Year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5.12 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.0239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74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Work Life Balance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7.03 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.00817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84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Years In Current Role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3.71 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.00545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7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Years Since Last Promotion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20.7 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6e-6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03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Years With Current Manager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1.65 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>
                          <a:effectLst/>
                        </a:rPr>
                        <a:t>.200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831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 err="1">
                          <a:solidFill>
                            <a:srgbClr val="00B050"/>
                          </a:solidFill>
                          <a:effectLst/>
                        </a:rPr>
                        <a:t>OverTime</a:t>
                      </a:r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74.3 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2e-16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2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Marital Status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31.4 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950" b="1">
                          <a:solidFill>
                            <a:srgbClr val="00B050"/>
                          </a:solidFill>
                          <a:effectLst/>
                        </a:rPr>
                        <a:t>2e-8 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96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endParaRPr lang="en-US" sz="95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95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95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1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730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Attrition and Salary Prediction</vt:lpstr>
      <vt:lpstr>Introduction</vt:lpstr>
      <vt:lpstr>Unusable Variables</vt:lpstr>
      <vt:lpstr>Data Summary</vt:lpstr>
      <vt:lpstr>Data Transformation</vt:lpstr>
      <vt:lpstr>Data Transformation</vt:lpstr>
      <vt:lpstr>Factors related to Attrition</vt:lpstr>
      <vt:lpstr>Naïve Bayes Prediction</vt:lpstr>
      <vt:lpstr>Prediction by K-Nearest-Neighbor (1)</vt:lpstr>
      <vt:lpstr>Prediction by K-Nearest-Neighbor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2019-11-28T16:12:52Z</dcterms:created>
  <dcterms:modified xsi:type="dcterms:W3CDTF">2019-12-05T02:21:20Z</dcterms:modified>
</cp:coreProperties>
</file>