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0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5A002-486E-7E7F-FB3F-1409AE707455}" v="1131" dt="2019-12-01T15:18:05.219"/>
    <p1510:client id="{4AD42B81-B42F-DE53-D511-C61598CACD6A}" v="96" dt="2019-12-01T12:57:02.834"/>
    <p1510:client id="{6410553B-006E-4404-B364-4E304CFFFDC3}" v="18" dt="2019-11-28T16:16:27.823"/>
    <p1510:client id="{CC769451-7BD4-4FCB-31EB-5E96060FD399}" v="147" dt="2019-12-01T12:52:3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mer, Richard" userId="S::richardp@smu.edu::43400b70-1035-4110-bc72-99ab0b2feca9" providerId="AD" clId="Web-{0B45A002-486E-7E7F-FB3F-1409AE707455}"/>
    <pc:docChg chg="addSld modSld">
      <pc:chgData name="Palmer, Richard" userId="S::richardp@smu.edu::43400b70-1035-4110-bc72-99ab0b2feca9" providerId="AD" clId="Web-{0B45A002-486E-7E7F-FB3F-1409AE707455}" dt="2019-12-01T15:18:05.219" v="1114" actId="1076"/>
      <pc:docMkLst>
        <pc:docMk/>
      </pc:docMkLst>
      <pc:sldChg chg="addSp delSp modSp">
        <pc:chgData name="Palmer, Richard" userId="S::richardp@smu.edu::43400b70-1035-4110-bc72-99ab0b2feca9" providerId="AD" clId="Web-{0B45A002-486E-7E7F-FB3F-1409AE707455}" dt="2019-12-01T13:10:11.528" v="401"/>
        <pc:sldMkLst>
          <pc:docMk/>
          <pc:sldMk cId="571005782" sldId="257"/>
        </pc:sldMkLst>
        <pc:spChg chg="mod">
          <ac:chgData name="Palmer, Richard" userId="S::richardp@smu.edu::43400b70-1035-4110-bc72-99ab0b2feca9" providerId="AD" clId="Web-{0B45A002-486E-7E7F-FB3F-1409AE707455}" dt="2019-12-01T13:07:50.364" v="240" actId="14100"/>
          <ac:spMkLst>
            <pc:docMk/>
            <pc:sldMk cId="571005782" sldId="257"/>
            <ac:spMk id="3" creationId="{0F4EE506-20AE-41DD-9FAD-C8FB50BC6A9D}"/>
          </ac:spMkLst>
        </pc:spChg>
        <pc:spChg chg="add del mod">
          <ac:chgData name="Palmer, Richard" userId="S::richardp@smu.edu::43400b70-1035-4110-bc72-99ab0b2feca9" providerId="AD" clId="Web-{0B45A002-486E-7E7F-FB3F-1409AE707455}" dt="2019-12-01T13:10:11.528" v="401"/>
          <ac:spMkLst>
            <pc:docMk/>
            <pc:sldMk cId="571005782" sldId="257"/>
            <ac:spMk id="4" creationId="{32343478-4EBD-4849-A495-37DFD50A1699}"/>
          </ac:spMkLst>
        </pc:spChg>
        <pc:spChg chg="add del mod">
          <ac:chgData name="Palmer, Richard" userId="S::richardp@smu.edu::43400b70-1035-4110-bc72-99ab0b2feca9" providerId="AD" clId="Web-{0B45A002-486E-7E7F-FB3F-1409AE707455}" dt="2019-12-01T13:10:11.528" v="400"/>
          <ac:spMkLst>
            <pc:docMk/>
            <pc:sldMk cId="571005782" sldId="257"/>
            <ac:spMk id="5" creationId="{0B7B2F73-87EB-45FE-A351-09F8BEA84032}"/>
          </ac:spMkLst>
        </pc:spChg>
      </pc:sldChg>
      <pc:sldChg chg="addSp delSp modSp">
        <pc:chgData name="Palmer, Richard" userId="S::richardp@smu.edu::43400b70-1035-4110-bc72-99ab0b2feca9" providerId="AD" clId="Web-{0B45A002-486E-7E7F-FB3F-1409AE707455}" dt="2019-12-01T13:15:02.073" v="602" actId="20577"/>
        <pc:sldMkLst>
          <pc:docMk/>
          <pc:sldMk cId="1660629260" sldId="258"/>
        </pc:sldMkLst>
        <pc:spChg chg="del">
          <ac:chgData name="Palmer, Richard" userId="S::richardp@smu.edu::43400b70-1035-4110-bc72-99ab0b2feca9" providerId="AD" clId="Web-{0B45A002-486E-7E7F-FB3F-1409AE707455}" dt="2019-12-01T13:10:21.934" v="403"/>
          <ac:spMkLst>
            <pc:docMk/>
            <pc:sldMk cId="1660629260" sldId="258"/>
            <ac:spMk id="3" creationId="{899C7E6C-3EEF-4D6E-BD7D-DBF141BC19BE}"/>
          </ac:spMkLst>
        </pc:spChg>
        <pc:spChg chg="add mod">
          <ac:chgData name="Palmer, Richard" userId="S::richardp@smu.edu::43400b70-1035-4110-bc72-99ab0b2feca9" providerId="AD" clId="Web-{0B45A002-486E-7E7F-FB3F-1409AE707455}" dt="2019-12-01T13:15:02.073" v="602" actId="20577"/>
          <ac:spMkLst>
            <pc:docMk/>
            <pc:sldMk cId="1660629260" sldId="258"/>
            <ac:spMk id="4" creationId="{E5AAAB72-4136-4F40-A245-237789039C9F}"/>
          </ac:spMkLst>
        </pc:spChg>
        <pc:spChg chg="add mod">
          <ac:chgData name="Palmer, Richard" userId="S::richardp@smu.edu::43400b70-1035-4110-bc72-99ab0b2feca9" providerId="AD" clId="Web-{0B45A002-486E-7E7F-FB3F-1409AE707455}" dt="2019-12-01T13:14:59.682" v="596" actId="20577"/>
          <ac:spMkLst>
            <pc:docMk/>
            <pc:sldMk cId="1660629260" sldId="258"/>
            <ac:spMk id="5" creationId="{EA3DFE9E-02ED-4757-B548-D65B4F464B9A}"/>
          </ac:spMkLst>
        </pc:spChg>
        <pc:spChg chg="add mod">
          <ac:chgData name="Palmer, Richard" userId="S::richardp@smu.edu::43400b70-1035-4110-bc72-99ab0b2feca9" providerId="AD" clId="Web-{0B45A002-486E-7E7F-FB3F-1409AE707455}" dt="2019-12-01T13:12:38.199" v="567" actId="1076"/>
          <ac:spMkLst>
            <pc:docMk/>
            <pc:sldMk cId="1660629260" sldId="258"/>
            <ac:spMk id="6" creationId="{3020A309-B46A-4B15-B15E-45FDA3CD3025}"/>
          </ac:spMkLst>
        </pc:spChg>
        <pc:spChg chg="add del mod">
          <ac:chgData name="Palmer, Richard" userId="S::richardp@smu.edu::43400b70-1035-4110-bc72-99ab0b2feca9" providerId="AD" clId="Web-{0B45A002-486E-7E7F-FB3F-1409AE707455}" dt="2019-12-01T13:13:58.995" v="573"/>
          <ac:spMkLst>
            <pc:docMk/>
            <pc:sldMk cId="1660629260" sldId="258"/>
            <ac:spMk id="7" creationId="{F51AF5E1-24E2-4B58-B7C5-4DA7312087BD}"/>
          </ac:spMkLst>
        </pc:spChg>
      </pc:sldChg>
      <pc:sldChg chg="addSp delSp modSp">
        <pc:chgData name="Palmer, Richard" userId="S::richardp@smu.edu::43400b70-1035-4110-bc72-99ab0b2feca9" providerId="AD" clId="Web-{0B45A002-486E-7E7F-FB3F-1409AE707455}" dt="2019-12-01T15:01:30.676" v="796" actId="14100"/>
        <pc:sldMkLst>
          <pc:docMk/>
          <pc:sldMk cId="3062841289" sldId="259"/>
        </pc:sldMkLst>
        <pc:spChg chg="del">
          <ac:chgData name="Palmer, Richard" userId="S::richardp@smu.edu::43400b70-1035-4110-bc72-99ab0b2feca9" providerId="AD" clId="Web-{0B45A002-486E-7E7F-FB3F-1409AE707455}" dt="2019-12-01T13:14:17.651" v="574"/>
          <ac:spMkLst>
            <pc:docMk/>
            <pc:sldMk cId="3062841289" sldId="259"/>
            <ac:spMk id="3" creationId="{296AD03A-F5A2-4765-B535-370E4DF66032}"/>
          </ac:spMkLst>
        </pc:spChg>
        <pc:picChg chg="add mod">
          <ac:chgData name="Palmer, Richard" userId="S::richardp@smu.edu::43400b70-1035-4110-bc72-99ab0b2feca9" providerId="AD" clId="Web-{0B45A002-486E-7E7F-FB3F-1409AE707455}" dt="2019-12-01T15:01:27.270" v="795" actId="14100"/>
          <ac:picMkLst>
            <pc:docMk/>
            <pc:sldMk cId="3062841289" sldId="259"/>
            <ac:picMk id="3" creationId="{51608092-4C75-4120-B268-583247A43057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1:30.676" v="796" actId="14100"/>
          <ac:picMkLst>
            <pc:docMk/>
            <pc:sldMk cId="3062841289" sldId="259"/>
            <ac:picMk id="5" creationId="{BBAD3CAA-12C7-4620-842D-987AB0DA3453}"/>
          </ac:picMkLst>
        </pc:picChg>
      </pc:sldChg>
      <pc:sldChg chg="addSp delSp modSp mod modClrScheme chgLayout">
        <pc:chgData name="Palmer, Richard" userId="S::richardp@smu.edu::43400b70-1035-4110-bc72-99ab0b2feca9" providerId="AD" clId="Web-{0B45A002-486E-7E7F-FB3F-1409AE707455}" dt="2019-12-01T15:18:05.219" v="1114" actId="1076"/>
        <pc:sldMkLst>
          <pc:docMk/>
          <pc:sldMk cId="543934158" sldId="260"/>
        </pc:sldMkLst>
        <pc:spChg chg="mod ord">
          <ac:chgData name="Palmer, Richard" userId="S::richardp@smu.edu::43400b70-1035-4110-bc72-99ab0b2feca9" providerId="AD" clId="Web-{0B45A002-486E-7E7F-FB3F-1409AE707455}" dt="2019-12-01T15:14:46.984" v="860" actId="1076"/>
          <ac:spMkLst>
            <pc:docMk/>
            <pc:sldMk cId="543934158" sldId="260"/>
            <ac:spMk id="2" creationId="{4015DD45-C62F-4F04-A8F1-1FBA9B417F09}"/>
          </ac:spMkLst>
        </pc:spChg>
        <pc:spChg chg="del">
          <ac:chgData name="Palmer, Richard" userId="S::richardp@smu.edu::43400b70-1035-4110-bc72-99ab0b2feca9" providerId="AD" clId="Web-{0B45A002-486E-7E7F-FB3F-1409AE707455}" dt="2019-12-01T15:05:52.536" v="828"/>
          <ac:spMkLst>
            <pc:docMk/>
            <pc:sldMk cId="543934158" sldId="260"/>
            <ac:spMk id="3" creationId="{31641E81-CED3-4B03-9365-C926344AF110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4:26.015" v="855" actId="1076"/>
          <ac:spMkLst>
            <pc:docMk/>
            <pc:sldMk cId="543934158" sldId="260"/>
            <ac:spMk id="4" creationId="{7FDDB658-3890-43C5-AC6C-FD0E2DFEDA77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5:37.906" v="894" actId="20577"/>
          <ac:spMkLst>
            <pc:docMk/>
            <pc:sldMk cId="543934158" sldId="260"/>
            <ac:spMk id="5" creationId="{7E777EE3-1C76-4288-BD98-B6BA4F9084BD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4:49.843" v="861" actId="1076"/>
          <ac:spMkLst>
            <pc:docMk/>
            <pc:sldMk cId="543934158" sldId="260"/>
            <ac:spMk id="6" creationId="{F6C4490C-F2A1-436D-8E4C-E80F4EA694FF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6:13.656" v="931" actId="14100"/>
          <ac:spMkLst>
            <pc:docMk/>
            <pc:sldMk cId="543934158" sldId="260"/>
            <ac:spMk id="7" creationId="{0C94558E-4693-4197-8C32-BB539C4C7231}"/>
          </ac:spMkLst>
        </pc:spChg>
        <pc:spChg chg="add mod">
          <ac:chgData name="Palmer, Richard" userId="S::richardp@smu.edu::43400b70-1035-4110-bc72-99ab0b2feca9" providerId="AD" clId="Web-{0B45A002-486E-7E7F-FB3F-1409AE707455}" dt="2019-12-01T15:18:05.219" v="1114" actId="1076"/>
          <ac:spMkLst>
            <pc:docMk/>
            <pc:sldMk cId="543934158" sldId="260"/>
            <ac:spMk id="8" creationId="{0153C180-8C41-4BC7-9F34-804D3DCEF0A1}"/>
          </ac:spMkLst>
        </pc:spChg>
      </pc:sldChg>
      <pc:sldChg chg="addSp delSp modSp">
        <pc:chgData name="Palmer, Richard" userId="S::richardp@smu.edu::43400b70-1035-4110-bc72-99ab0b2feca9" providerId="AD" clId="Web-{0B45A002-486E-7E7F-FB3F-1409AE707455}" dt="2019-12-01T15:04:42.973" v="827" actId="14100"/>
        <pc:sldMkLst>
          <pc:docMk/>
          <pc:sldMk cId="296933770" sldId="263"/>
        </pc:sldMkLst>
        <pc:spChg chg="del">
          <ac:chgData name="Palmer, Richard" userId="S::richardp@smu.edu::43400b70-1035-4110-bc72-99ab0b2feca9" providerId="AD" clId="Web-{0B45A002-486E-7E7F-FB3F-1409AE707455}" dt="2019-12-01T15:02:43.301" v="797"/>
          <ac:spMkLst>
            <pc:docMk/>
            <pc:sldMk cId="296933770" sldId="263"/>
            <ac:spMk id="3" creationId="{9F43CF0F-D1AC-4752-9CA5-EA7C446C2C6F}"/>
          </ac:spMkLst>
        </pc:spChg>
        <pc:picChg chg="add mod">
          <ac:chgData name="Palmer, Richard" userId="S::richardp@smu.edu::43400b70-1035-4110-bc72-99ab0b2feca9" providerId="AD" clId="Web-{0B45A002-486E-7E7F-FB3F-1409AE707455}" dt="2019-12-01T15:04:12.661" v="814" actId="14100"/>
          <ac:picMkLst>
            <pc:docMk/>
            <pc:sldMk cId="296933770" sldId="263"/>
            <ac:picMk id="4" creationId="{7259DB84-D22C-4E2D-AA0D-CC048D0FDAD8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19.676" v="820" actId="1076"/>
          <ac:picMkLst>
            <pc:docMk/>
            <pc:sldMk cId="296933770" sldId="263"/>
            <ac:picMk id="6" creationId="{591CBAE3-4138-4B31-9120-0CF55DC0A44A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2.958" v="821" actId="1076"/>
          <ac:picMkLst>
            <pc:docMk/>
            <pc:sldMk cId="296933770" sldId="263"/>
            <ac:picMk id="8" creationId="{5D95C45B-64C4-43CF-ADB1-CA685047CD7E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7.317" v="823" actId="1076"/>
          <ac:picMkLst>
            <pc:docMk/>
            <pc:sldMk cId="296933770" sldId="263"/>
            <ac:picMk id="10" creationId="{DBD8F01C-32D4-4050-B6EB-05D244549DBD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9.286" v="824" actId="1076"/>
          <ac:picMkLst>
            <pc:docMk/>
            <pc:sldMk cId="296933770" sldId="263"/>
            <ac:picMk id="12" creationId="{DC1FAF56-7DEC-4D0D-B41C-67FE395D09FF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5.505" v="822" actId="1076"/>
          <ac:picMkLst>
            <pc:docMk/>
            <pc:sldMk cId="296933770" sldId="263"/>
            <ac:picMk id="14" creationId="{299B2439-9B58-4EA0-AE5B-F0343EC3A58C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42.973" v="827" actId="14100"/>
          <ac:picMkLst>
            <pc:docMk/>
            <pc:sldMk cId="296933770" sldId="263"/>
            <ac:picMk id="16" creationId="{507D54C6-5097-4C85-8F03-BD1399D11DE3}"/>
          </ac:picMkLst>
        </pc:picChg>
      </pc:sldChg>
      <pc:sldChg chg="addSp modSp add replId">
        <pc:chgData name="Palmer, Richard" userId="S::richardp@smu.edu::43400b70-1035-4110-bc72-99ab0b2feca9" providerId="AD" clId="Web-{0B45A002-486E-7E7F-FB3F-1409AE707455}" dt="2019-12-01T14:50:28.482" v="788" actId="1076"/>
        <pc:sldMkLst>
          <pc:docMk/>
          <pc:sldMk cId="3606331855" sldId="266"/>
        </pc:sldMkLst>
        <pc:spChg chg="mod">
          <ac:chgData name="Palmer, Richard" userId="S::richardp@smu.edu::43400b70-1035-4110-bc72-99ab0b2feca9" providerId="AD" clId="Web-{0B45A002-486E-7E7F-FB3F-1409AE707455}" dt="2019-12-01T14:34:25.817" v="611" actId="20577"/>
          <ac:spMkLst>
            <pc:docMk/>
            <pc:sldMk cId="3606331855" sldId="266"/>
            <ac:spMk id="2" creationId="{BB588F08-6610-4CB3-8D82-F3472115ED8E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18.841" v="783" actId="1076"/>
          <ac:spMkLst>
            <pc:docMk/>
            <pc:sldMk cId="3606331855" sldId="266"/>
            <ac:spMk id="3" creationId="{57594517-32F9-4A6E-80DB-EEF465DB51FD}"/>
          </ac:spMkLst>
        </pc:spChg>
        <pc:spChg chg="mod">
          <ac:chgData name="Palmer, Richard" userId="S::richardp@smu.edu::43400b70-1035-4110-bc72-99ab0b2feca9" providerId="AD" clId="Web-{0B45A002-486E-7E7F-FB3F-1409AE707455}" dt="2019-12-01T14:45:33.547" v="659" actId="20577"/>
          <ac:spMkLst>
            <pc:docMk/>
            <pc:sldMk cId="3606331855" sldId="266"/>
            <ac:spMk id="4" creationId="{E5AAAB72-4136-4F40-A245-237789039C9F}"/>
          </ac:spMkLst>
        </pc:spChg>
        <pc:spChg chg="mod">
          <ac:chgData name="Palmer, Richard" userId="S::richardp@smu.edu::43400b70-1035-4110-bc72-99ab0b2feca9" providerId="AD" clId="Web-{0B45A002-486E-7E7F-FB3F-1409AE707455}" dt="2019-12-01T14:47:31.934" v="682" actId="20577"/>
          <ac:spMkLst>
            <pc:docMk/>
            <pc:sldMk cId="3606331855" sldId="266"/>
            <ac:spMk id="5" creationId="{EA3DFE9E-02ED-4757-B548-D65B4F464B9A}"/>
          </ac:spMkLst>
        </pc:spChg>
        <pc:spChg chg="mod">
          <ac:chgData name="Palmer, Richard" userId="S::richardp@smu.edu::43400b70-1035-4110-bc72-99ab0b2feca9" providerId="AD" clId="Web-{0B45A002-486E-7E7F-FB3F-1409AE707455}" dt="2019-12-01T14:47:54.794" v="709" actId="20577"/>
          <ac:spMkLst>
            <pc:docMk/>
            <pc:sldMk cId="3606331855" sldId="266"/>
            <ac:spMk id="6" creationId="{3020A309-B46A-4B15-B15E-45FDA3CD3025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28.482" v="788" actId="1076"/>
          <ac:spMkLst>
            <pc:docMk/>
            <pc:sldMk cId="3606331855" sldId="266"/>
            <ac:spMk id="7" creationId="{E3B1C0B3-23F9-4652-8767-CA4088A626F9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25.435" v="787" actId="1076"/>
          <ac:spMkLst>
            <pc:docMk/>
            <pc:sldMk cId="3606331855" sldId="266"/>
            <ac:spMk id="8" creationId="{A9DF3C34-73B1-4025-B827-F0E361D74310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16.216" v="782" actId="1076"/>
          <ac:spMkLst>
            <pc:docMk/>
            <pc:sldMk cId="3606331855" sldId="266"/>
            <ac:spMk id="9" creationId="{FF9C90A7-458B-487A-8A37-F26B5CAABCAA}"/>
          </ac:spMkLst>
        </pc:spChg>
      </pc:sldChg>
    </pc:docChg>
  </pc:docChgLst>
  <pc:docChgLst>
    <pc:chgData name="Palmer, Richard" userId="S::richardp@smu.edu::43400b70-1035-4110-bc72-99ab0b2feca9" providerId="AD" clId="Web-{4AD42B81-B42F-DE53-D511-C61598CACD6A}"/>
    <pc:docChg chg="addSld modSld sldOrd addMainMaster delMainMaster">
      <pc:chgData name="Palmer, Richard" userId="S::richardp@smu.edu::43400b70-1035-4110-bc72-99ab0b2feca9" providerId="AD" clId="Web-{4AD42B81-B42F-DE53-D511-C61598CACD6A}" dt="2019-12-01T12:57:02.834" v="89" actId="20577"/>
      <pc:docMkLst>
        <pc:docMk/>
      </pc:docMkLst>
      <pc:sldChg chg="modSp mod modClrScheme chgLayout">
        <pc:chgData name="Palmer, Richard" userId="S::richardp@smu.edu::43400b70-1035-4110-bc72-99ab0b2feca9" providerId="AD" clId="Web-{4AD42B81-B42F-DE53-D511-C61598CACD6A}" dt="2019-12-01T12:53:47.035" v="2"/>
        <pc:sldMkLst>
          <pc:docMk/>
          <pc:sldMk cId="1174405010" sldId="256"/>
        </pc:sldMkLst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1174405010" sldId="256"/>
            <ac:spMk id="2" creationId="{45171EB5-B946-4312-8289-366CFFC770F1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1174405010" sldId="256"/>
            <ac:spMk id="3" creationId="{C2605CF5-3F14-4641-B1F2-FBD2ED63F39E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3:47.035" v="2"/>
        <pc:sldMkLst>
          <pc:docMk/>
          <pc:sldMk cId="571005782" sldId="257"/>
        </pc:sldMkLst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571005782" sldId="257"/>
            <ac:spMk id="2" creationId="{EB991E55-071B-4799-BA07-82F8BC421AA5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571005782" sldId="257"/>
            <ac:spMk id="3" creationId="{0F4EE506-20AE-41DD-9FAD-C8FB50BC6A9D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4:20.879" v="6" actId="20577"/>
        <pc:sldMkLst>
          <pc:docMk/>
          <pc:sldMk cId="1660629260" sldId="258"/>
        </pc:sldMkLst>
        <pc:spChg chg="mod ord">
          <ac:chgData name="Palmer, Richard" userId="S::richardp@smu.edu::43400b70-1035-4110-bc72-99ab0b2feca9" providerId="AD" clId="Web-{4AD42B81-B42F-DE53-D511-C61598CACD6A}" dt="2019-12-01T12:54:20.879" v="6" actId="20577"/>
          <ac:spMkLst>
            <pc:docMk/>
            <pc:sldMk cId="1660629260" sldId="258"/>
            <ac:spMk id="2" creationId="{BB588F08-6610-4CB3-8D82-F3472115ED8E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1660629260" sldId="258"/>
            <ac:spMk id="3" creationId="{899C7E6C-3EEF-4D6E-BD7D-DBF141BC19BE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4:40.832" v="15" actId="20577"/>
        <pc:sldMkLst>
          <pc:docMk/>
          <pc:sldMk cId="3062841289" sldId="259"/>
        </pc:sldMkLst>
        <pc:spChg chg="mod ord">
          <ac:chgData name="Palmer, Richard" userId="S::richardp@smu.edu::43400b70-1035-4110-bc72-99ab0b2feca9" providerId="AD" clId="Web-{4AD42B81-B42F-DE53-D511-C61598CACD6A}" dt="2019-12-01T12:54:40.832" v="15" actId="20577"/>
          <ac:spMkLst>
            <pc:docMk/>
            <pc:sldMk cId="3062841289" sldId="259"/>
            <ac:spMk id="2" creationId="{3B48C4BC-3A20-41B3-A430-AB29D7349382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3062841289" sldId="259"/>
            <ac:spMk id="3" creationId="{296AD03A-F5A2-4765-B535-370E4DF66032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5:54.551" v="52" actId="20577"/>
        <pc:sldMkLst>
          <pc:docMk/>
          <pc:sldMk cId="543934158" sldId="260"/>
        </pc:sldMkLst>
        <pc:spChg chg="mod ord">
          <ac:chgData name="Palmer, Richard" userId="S::richardp@smu.edu::43400b70-1035-4110-bc72-99ab0b2feca9" providerId="AD" clId="Web-{4AD42B81-B42F-DE53-D511-C61598CACD6A}" dt="2019-12-01T12:55:54.551" v="52" actId="20577"/>
          <ac:spMkLst>
            <pc:docMk/>
            <pc:sldMk cId="543934158" sldId="260"/>
            <ac:spMk id="2" creationId="{4015DD45-C62F-4F04-A8F1-1FBA9B417F09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543934158" sldId="260"/>
            <ac:spMk id="3" creationId="{31641E81-CED3-4B03-9365-C926344AF110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6:13.801" v="70" actId="20577"/>
        <pc:sldMkLst>
          <pc:docMk/>
          <pc:sldMk cId="1676086117" sldId="261"/>
        </pc:sldMkLst>
        <pc:spChg chg="mod">
          <ac:chgData name="Palmer, Richard" userId="S::richardp@smu.edu::43400b70-1035-4110-bc72-99ab0b2feca9" providerId="AD" clId="Web-{4AD42B81-B42F-DE53-D511-C61598CACD6A}" dt="2019-12-01T12:56:13.801" v="70" actId="20577"/>
          <ac:spMkLst>
            <pc:docMk/>
            <pc:sldMk cId="1676086117" sldId="261"/>
            <ac:spMk id="2" creationId="{DA62DB64-5026-473E-A925-E8441BA6A8D8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6:32.224" v="79" actId="20577"/>
        <pc:sldMkLst>
          <pc:docMk/>
          <pc:sldMk cId="2720238524" sldId="262"/>
        </pc:sldMkLst>
        <pc:spChg chg="mod">
          <ac:chgData name="Palmer, Richard" userId="S::richardp@smu.edu::43400b70-1035-4110-bc72-99ab0b2feca9" providerId="AD" clId="Web-{4AD42B81-B42F-DE53-D511-C61598CACD6A}" dt="2019-12-01T12:56:32.224" v="79" actId="20577"/>
          <ac:spMkLst>
            <pc:docMk/>
            <pc:sldMk cId="2720238524" sldId="262"/>
            <ac:spMk id="2" creationId="{962ECD9E-97CE-48D5-A991-0A9E0B209344}"/>
          </ac:spMkLst>
        </pc:spChg>
      </pc:sldChg>
      <pc:sldChg chg="modSp new ord">
        <pc:chgData name="Palmer, Richard" userId="S::richardp@smu.edu::43400b70-1035-4110-bc72-99ab0b2feca9" providerId="AD" clId="Web-{4AD42B81-B42F-DE53-D511-C61598CACD6A}" dt="2019-12-01T12:55:38.879" v="45"/>
        <pc:sldMkLst>
          <pc:docMk/>
          <pc:sldMk cId="296933770" sldId="263"/>
        </pc:sldMkLst>
        <pc:spChg chg="mod">
          <ac:chgData name="Palmer, Richard" userId="S::richardp@smu.edu::43400b70-1035-4110-bc72-99ab0b2feca9" providerId="AD" clId="Web-{4AD42B81-B42F-DE53-D511-C61598CACD6A}" dt="2019-12-01T12:55:36.582" v="44" actId="20577"/>
          <ac:spMkLst>
            <pc:docMk/>
            <pc:sldMk cId="296933770" sldId="263"/>
            <ac:spMk id="2" creationId="{F526C19B-2C8A-4F6A-A3F6-D01D13B7A0FD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6:50.614" v="83" actId="20577"/>
        <pc:sldMkLst>
          <pc:docMk/>
          <pc:sldMk cId="4259731772" sldId="264"/>
        </pc:sldMkLst>
        <pc:spChg chg="mod">
          <ac:chgData name="Palmer, Richard" userId="S::richardp@smu.edu::43400b70-1035-4110-bc72-99ab0b2feca9" providerId="AD" clId="Web-{4AD42B81-B42F-DE53-D511-C61598CACD6A}" dt="2019-12-01T12:56:50.614" v="83" actId="20577"/>
          <ac:spMkLst>
            <pc:docMk/>
            <pc:sldMk cId="4259731772" sldId="264"/>
            <ac:spMk id="2" creationId="{8926419C-DA81-4932-93C6-764DE21CEF46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7:02.834" v="89" actId="20577"/>
        <pc:sldMkLst>
          <pc:docMk/>
          <pc:sldMk cId="631460421" sldId="265"/>
        </pc:sldMkLst>
        <pc:spChg chg="mod">
          <ac:chgData name="Palmer, Richard" userId="S::richardp@smu.edu::43400b70-1035-4110-bc72-99ab0b2feca9" providerId="AD" clId="Web-{4AD42B81-B42F-DE53-D511-C61598CACD6A}" dt="2019-12-01T12:57:02.834" v="89" actId="20577"/>
          <ac:spMkLst>
            <pc:docMk/>
            <pc:sldMk cId="631460421" sldId="265"/>
            <ac:spMk id="2" creationId="{2D692C4E-6F2E-4E1D-9848-3BA648DB374B}"/>
          </ac:spMkLst>
        </pc:spChg>
      </pc:sldChg>
      <pc:sldMasterChg chg="del delSldLayout">
        <pc:chgData name="Palmer, Richard" userId="S::richardp@smu.edu::43400b70-1035-4110-bc72-99ab0b2feca9" providerId="AD" clId="Web-{4AD42B81-B42F-DE53-D511-C61598CACD6A}" dt="2019-12-01T12:53:26.050" v="0"/>
        <pc:sldMasterMkLst>
          <pc:docMk/>
          <pc:sldMasterMk cId="4036798324" sldId="2147483971"/>
        </pc:sldMasterMkLst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577804937" sldId="2147483972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836724558" sldId="2147483973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1304287083" sldId="2147483974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1335610933" sldId="2147483975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451087370" sldId="2147483976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460303822" sldId="2147483977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377716102" sldId="2147483978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709139309" sldId="2147483979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866771436" sldId="2147483980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4172393823" sldId="2147483981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112457224" sldId="2147483982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046435766" sldId="2147483983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912845582" sldId="2147483984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070040529" sldId="2147483985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576989826" sldId="2147483986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661481616" sldId="2147483987"/>
          </pc:sldLayoutMkLst>
        </pc:sldLayoutChg>
      </pc:sldMasterChg>
      <pc:sldMasterChg chg="add del addSldLayout delSldLayout modSldLayout">
        <pc:chgData name="Palmer, Richard" userId="S::richardp@smu.edu::43400b70-1035-4110-bc72-99ab0b2feca9" providerId="AD" clId="Web-{4AD42B81-B42F-DE53-D511-C61598CACD6A}" dt="2019-12-01T12:53:32.425" v="1"/>
        <pc:sldMasterMkLst>
          <pc:docMk/>
          <pc:sldMasterMk cId="1396196091" sldId="2147483988"/>
        </pc:sldMasterMkLst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293687373" sldId="2147483989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589316431" sldId="2147483990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254470235" sldId="2147483991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886940820" sldId="2147483992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2476297758" sldId="2147483993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264384180" sldId="2147483994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2252712951" sldId="2147483995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4267859" sldId="2147483996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512540604" sldId="2147483997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99661779" sldId="2147483998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675189706" sldId="2147483999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412798719" sldId="2147484000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417154706" sldId="2147484001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94369338" sldId="2147484002"/>
          </pc:sldLayoutMkLst>
        </pc:sldLayoutChg>
      </pc:sldMasterChg>
      <pc:sldMasterChg chg="add del addSldLayout delSldLayout modSldLayout">
        <pc:chgData name="Palmer, Richard" userId="S::richardp@smu.edu::43400b70-1035-4110-bc72-99ab0b2feca9" providerId="AD" clId="Web-{4AD42B81-B42F-DE53-D511-C61598CACD6A}" dt="2019-12-01T12:53:47.035" v="2"/>
        <pc:sldMasterMkLst>
          <pc:docMk/>
          <pc:sldMasterMk cId="420052442" sldId="2147484003"/>
        </pc:sldMasterMkLst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311988726" sldId="2147484004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1657802180" sldId="2147484005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3207552660" sldId="2147484006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4158897062" sldId="2147484007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2651570760" sldId="2147484008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3090949611" sldId="2147484009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748793694" sldId="2147484010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1773258366" sldId="2147484011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1958403930" sldId="2147484012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2096920775" sldId="2147484013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2863454416" sldId="2147484014"/>
          </pc:sldLayoutMkLst>
        </pc:sldLayoutChg>
      </pc:sldMasterChg>
      <pc:sldMasterChg chg="add addSldLayout modSldLayout">
        <pc:chgData name="Palmer, Richard" userId="S::richardp@smu.edu::43400b70-1035-4110-bc72-99ab0b2feca9" providerId="AD" clId="Web-{4AD42B81-B42F-DE53-D511-C61598CACD6A}" dt="2019-12-01T12:53:47.035" v="2"/>
        <pc:sldMasterMkLst>
          <pc:docMk/>
          <pc:sldMasterMk cId="2611154337" sldId="2147484015"/>
        </pc:sldMasterMkLst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170086783" sldId="2147484016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313402628" sldId="2147484017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298055514" sldId="2147484018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966316265" sldId="2147484019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917922128" sldId="2147484020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254540305" sldId="2147484021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556176924" sldId="2147484022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15689352" sldId="2147484023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332168417" sldId="2147484024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525896277" sldId="2147484025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490492012" sldId="2147484026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674374666" sldId="2147484027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804293389" sldId="2147484028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1933719446" sldId="2147484029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873632508" sldId="2147484030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541162795" sldId="2147484031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28352984" sldId="214748403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8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9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37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9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1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62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6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54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1EB5-B946-4312-8289-366CFFC77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232899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Attrition and Salary Prediction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5CF5-3F14-4641-B1F2-FBD2ED63F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Richard M. Palmer</a:t>
            </a:r>
          </a:p>
          <a:p>
            <a:r>
              <a:rPr lang="en-US" dirty="0">
                <a:cs typeface="Calibri"/>
              </a:rPr>
              <a:t>Case Study 2</a:t>
            </a:r>
          </a:p>
          <a:p>
            <a:r>
              <a:rPr lang="en-US" dirty="0">
                <a:cs typeface="Calibri"/>
              </a:rPr>
              <a:t>DS6306 – Section 408</a:t>
            </a:r>
          </a:p>
          <a:p>
            <a:r>
              <a:rPr lang="en-US" dirty="0">
                <a:cs typeface="Calibri"/>
              </a:rPr>
              <a:t>Fall 208 – Bivin Sadler</a:t>
            </a:r>
          </a:p>
        </p:txBody>
      </p:sp>
    </p:spTree>
    <p:extLst>
      <p:ext uri="{BB962C8B-B14F-4D97-AF65-F5344CB8AC3E}">
        <p14:creationId xmlns:p14="http://schemas.microsoft.com/office/powerpoint/2010/main" val="117440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2C4E-6F2E-4E1D-9848-3BA648D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by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3448-DED8-44C4-8C6A-3073FF1D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19C-DA81-4932-93C6-764DE21C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C6DC-BC42-4557-970D-AB473BF5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1E55-071B-4799-BA07-82F8BC4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E506-20AE-41DD-9FAD-C8FB50BC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1022"/>
            <a:ext cx="8946541" cy="989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 is to find a way to predict Attrition of employees</a:t>
            </a:r>
          </a:p>
          <a:p>
            <a:r>
              <a:rPr lang="en-US" dirty="0"/>
              <a:t>Data on 870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0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8F08-6610-4CB3-8D82-F3472115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5AAAB72-4136-4F40-A245-237789039C9F}"/>
              </a:ext>
            </a:extLst>
          </p:cNvPr>
          <p:cNvSpPr txBox="1"/>
          <p:nvPr/>
        </p:nvSpPr>
        <p:spPr>
          <a:xfrm>
            <a:off x="647205" y="1389412"/>
            <a:ext cx="3277589" cy="36112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Categorical</a:t>
            </a:r>
            <a:r>
              <a:rPr lang="en-US" dirty="0">
                <a:ea typeface="+mn-lt"/>
                <a:cs typeface="+mn-lt"/>
              </a:rPr>
              <a:t> Data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Department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EducationField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Gender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Job Role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Marital Status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Business Travel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Over18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Overtime</a:t>
            </a:r>
            <a:endParaRPr 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A3DFE9E-02ED-4757-B548-D65B4F464B9A}"/>
              </a:ext>
            </a:extLst>
          </p:cNvPr>
          <p:cNvSpPr txBox="1"/>
          <p:nvPr/>
        </p:nvSpPr>
        <p:spPr>
          <a:xfrm>
            <a:off x="3695205" y="1389411"/>
            <a:ext cx="4435432" cy="48269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Age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Distance From Home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EnvironmentSatisfaction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JobInvolvement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JobLevel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JobSatisfacton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NumCompaniesWorked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PercentSalaryHike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PerformanceRating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StandardHours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020A309-B46A-4B15-B15E-45FDA3CD3025}"/>
              </a:ext>
            </a:extLst>
          </p:cNvPr>
          <p:cNvSpPr txBox="1"/>
          <p:nvPr/>
        </p:nvSpPr>
        <p:spPr>
          <a:xfrm>
            <a:off x="7327074" y="1389411"/>
            <a:ext cx="4435432" cy="44217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RelationshipSatisfaction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StockOptionLevel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TotalWorkingYears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TrainingTimesLastYear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WorkLifeBalance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YearsAtCompany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YearsInCurrentRole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YearsSinceLastPromotion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YearsWithCurrManager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6062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8F08-6610-4CB3-8D82-F3472115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Transformation</a:t>
            </a:r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5AAAB72-4136-4F40-A245-237789039C9F}"/>
              </a:ext>
            </a:extLst>
          </p:cNvPr>
          <p:cNvSpPr txBox="1"/>
          <p:nvPr/>
        </p:nvSpPr>
        <p:spPr>
          <a:xfrm>
            <a:off x="647205" y="1389412"/>
            <a:ext cx="3277589" cy="36112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Categorical</a:t>
            </a:r>
            <a:r>
              <a:rPr lang="en-US" dirty="0">
                <a:ea typeface="+mn-lt"/>
                <a:cs typeface="+mn-lt"/>
              </a:rPr>
              <a:t> Data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Department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EducationField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Gender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Job Role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BusinessTravel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Marital Status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OverTime</a:t>
            </a:r>
            <a:endParaRPr lang="en-US" dirty="0">
              <a:solidFill>
                <a:srgbClr val="00B0F0"/>
              </a:solidFill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Over18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A3DFE9E-02ED-4757-B548-D65B4F464B9A}"/>
              </a:ext>
            </a:extLst>
          </p:cNvPr>
          <p:cNvSpPr txBox="1"/>
          <p:nvPr/>
        </p:nvSpPr>
        <p:spPr>
          <a:xfrm>
            <a:off x="3695205" y="1389411"/>
            <a:ext cx="4435432" cy="44217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Age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EnvironmentSatisfaction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JobInvolvement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JobLevel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JobSatisfacton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NumCompaniesWorked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PercentSalaryHike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PerformanceRating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StandardHours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020A309-B46A-4B15-B15E-45FDA3CD3025}"/>
              </a:ext>
            </a:extLst>
          </p:cNvPr>
          <p:cNvSpPr txBox="1"/>
          <p:nvPr/>
        </p:nvSpPr>
        <p:spPr>
          <a:xfrm>
            <a:off x="7327074" y="1389411"/>
            <a:ext cx="4435432" cy="48269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RelationshipSatisfaction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StockOptionLevel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TrainingTimesLastYear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WorkLifeBalance</a:t>
            </a:r>
          </a:p>
          <a:p>
            <a:pPr marL="742950" lvl="1" indent="-285750">
              <a:spcBef>
                <a:spcPts val="1000"/>
              </a:spcBef>
              <a:buFont typeface="Arial,Sans-Serif"/>
              <a:buChar char="•"/>
            </a:pP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TotalWorkingYears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FFC000"/>
                </a:solidFill>
              </a:rPr>
              <a:t>Distance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From Home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YearsAtCompany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YearsInCurrentRole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YearsSinceLastPromotion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YearsWithCurrManager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94517-32F9-4A6E-80DB-EEF465DB51FD}"/>
              </a:ext>
            </a:extLst>
          </p:cNvPr>
          <p:cNvSpPr txBox="1"/>
          <p:nvPr/>
        </p:nvSpPr>
        <p:spPr>
          <a:xfrm>
            <a:off x="5730815" y="6090250"/>
            <a:ext cx="1664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Square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1C0B3-23F9-4652-8767-CA4088A626F9}"/>
              </a:ext>
            </a:extLst>
          </p:cNvPr>
          <p:cNvSpPr txBox="1"/>
          <p:nvPr/>
        </p:nvSpPr>
        <p:spPr>
          <a:xfrm>
            <a:off x="1086028" y="6089352"/>
            <a:ext cx="1966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Made Numeric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3C34-73B1-4025-B827-F0E361D74310}"/>
              </a:ext>
            </a:extLst>
          </p:cNvPr>
          <p:cNvSpPr txBox="1"/>
          <p:nvPr/>
        </p:nvSpPr>
        <p:spPr>
          <a:xfrm>
            <a:off x="3773697" y="6074075"/>
            <a:ext cx="1751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Discarded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C90A7-458B-487A-8A37-F26B5CAABCAA}"/>
              </a:ext>
            </a:extLst>
          </p:cNvPr>
          <p:cNvSpPr txBox="1"/>
          <p:nvPr/>
        </p:nvSpPr>
        <p:spPr>
          <a:xfrm>
            <a:off x="8103079" y="6032740"/>
            <a:ext cx="1664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633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C4BC-3A20-41B3-A430-AB29D734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1608092-4C75-4120-B268-583247A4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2" y="1564599"/>
            <a:ext cx="5080000" cy="3623129"/>
          </a:xfrm>
          <a:prstGeom prst="rect">
            <a:avLst/>
          </a:prstGeom>
        </p:spPr>
      </p:pic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BAD3CAA-12C7-4620-842D-987AB0DA3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60286"/>
            <a:ext cx="5054600" cy="36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4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C19B-2C8A-4F6A-A3F6-D01D13B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related to Attrition</a:t>
            </a:r>
          </a:p>
        </p:txBody>
      </p:sp>
      <p:pic>
        <p:nvPicPr>
          <p:cNvPr id="4" name="Picture 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7259DB84-D22C-4E2D-AA0D-CC048D0F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1410195"/>
            <a:ext cx="2222500" cy="159112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1CBAE3-4138-4B31-9120-0CF55DC0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1407886"/>
            <a:ext cx="2222500" cy="1591129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D95C45B-64C4-43CF-ADB1-CA685047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7886"/>
            <a:ext cx="2222500" cy="1591129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D8F01C-32D4-4050-B6EB-05D24454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3554186"/>
            <a:ext cx="2222500" cy="1591129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1FAF56-7DEC-4D0D-B41C-67FE395D0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500" y="3617686"/>
            <a:ext cx="2222500" cy="1591129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99B2439-9B58-4EA0-AE5B-F0343EC3A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200" y="1407886"/>
            <a:ext cx="2222500" cy="1591129"/>
          </a:xfrm>
          <a:prstGeom prst="rect">
            <a:avLst/>
          </a:prstGeom>
        </p:spPr>
      </p:pic>
      <p:pic>
        <p:nvPicPr>
          <p:cNvPr id="16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7D54C6-5097-4C85-8F03-BD1399D11D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617686"/>
            <a:ext cx="2222500" cy="15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DD45-C62F-4F04-A8F1-1FBA9B41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DB658-3890-43C5-AC6C-FD0E2DFE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573" y="1331026"/>
            <a:ext cx="4396338" cy="576262"/>
          </a:xfrm>
        </p:spPr>
        <p:txBody>
          <a:bodyPr/>
          <a:lstStyle/>
          <a:p>
            <a:r>
              <a:rPr lang="en-US"/>
              <a:t>All Factors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77EE3-1C76-4288-BD98-B6BA4F908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572" y="2089068"/>
            <a:ext cx="4247897" cy="374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accuracy of 84 %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sensitivity of 42 %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specificity of 92 %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“yes” predictions:13%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“no” predictions: 87%</a:t>
            </a:r>
            <a:endParaRPr lang="en-US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C4490C-F2A1-436D-8E4C-E80F4EA6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0729" y="1400299"/>
            <a:ext cx="5870858" cy="605950"/>
          </a:xfrm>
        </p:spPr>
        <p:txBody>
          <a:bodyPr/>
          <a:lstStyle/>
          <a:p>
            <a:r>
              <a:rPr lang="en-US"/>
              <a:t>Predictors from Stepwise AIC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4558E-4693-4197-8C32-BB539C4C7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69586" y="2089068"/>
            <a:ext cx="3693716" cy="2247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accuracy of 86 %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sensitivity of 26 %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specificity of 97 %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“yes” predictions: 6%</a:t>
            </a:r>
          </a:p>
          <a:p>
            <a:r>
              <a:rPr lang="en-US">
                <a:ea typeface="+mj-lt"/>
                <a:cs typeface="+mj-lt"/>
              </a:rPr>
              <a:t>“no” predictions: 94%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3C180-8C41-4BC7-9F34-804D3DCEF0A1}"/>
              </a:ext>
            </a:extLst>
          </p:cNvPr>
          <p:cNvSpPr txBox="1"/>
          <p:nvPr/>
        </p:nvSpPr>
        <p:spPr>
          <a:xfrm>
            <a:off x="8860971" y="2092036"/>
            <a:ext cx="2070265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Distance From Home</a:t>
            </a:r>
          </a:p>
          <a:p>
            <a:r>
              <a:rPr lang="en-US" sz="1200"/>
              <a:t>EnvironmentSatisfaction</a:t>
            </a:r>
          </a:p>
          <a:p>
            <a:r>
              <a:rPr lang="en-US" sz="1200"/>
              <a:t>NumCompaniesWorked</a:t>
            </a:r>
          </a:p>
          <a:p>
            <a:r>
              <a:rPr lang="en-US" sz="1200"/>
              <a:t>OverTime</a:t>
            </a:r>
          </a:p>
          <a:p>
            <a:r>
              <a:rPr lang="en-US" sz="1200"/>
              <a:t>TotalWorkingYears</a:t>
            </a:r>
          </a:p>
          <a:p>
            <a:r>
              <a:rPr lang="en-US" sz="1200"/>
              <a:t>TrainingTimesLastYear</a:t>
            </a:r>
          </a:p>
          <a:p>
            <a:r>
              <a:rPr lang="en-US" sz="1200"/>
              <a:t>WorkLifeBalance</a:t>
            </a:r>
          </a:p>
          <a:p>
            <a:r>
              <a:rPr lang="en-US" sz="1200"/>
              <a:t>YearsSinceLastPromotion</a:t>
            </a:r>
          </a:p>
          <a:p>
            <a:r>
              <a:rPr lang="en-US" sz="1200"/>
              <a:t>JobInvolvement</a:t>
            </a:r>
          </a:p>
          <a:p>
            <a:r>
              <a:rPr lang="en-US" sz="1200"/>
              <a:t>JobSatisfaction</a:t>
            </a:r>
          </a:p>
          <a:p>
            <a:r>
              <a:rPr lang="en-US" sz="1200"/>
              <a:t>MaritalSTatus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3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DB64-5026-473E-A925-E8441BA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K-Nearest-Neighbor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AD01-A1E0-4A34-AB84-8E806E01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CD9E-97CE-48D5-A991-0A9E0B20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related to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A4F1-FC1F-4B45-9388-F9E0DA2D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8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Attrition and Salary Prediction </vt:lpstr>
      <vt:lpstr>Introduction</vt:lpstr>
      <vt:lpstr>Data Summary</vt:lpstr>
      <vt:lpstr>Data Transformation</vt:lpstr>
      <vt:lpstr>Data Transformation</vt:lpstr>
      <vt:lpstr>Factors related to Attrition</vt:lpstr>
      <vt:lpstr>Naïve Bayes Prediction</vt:lpstr>
      <vt:lpstr>Prediction with K-Nearest-Neighbor</vt:lpstr>
      <vt:lpstr>Factors related to Salary</vt:lpstr>
      <vt:lpstr>Prediction by Linear Regression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339</cp:revision>
  <dcterms:created xsi:type="dcterms:W3CDTF">2019-11-28T16:12:52Z</dcterms:created>
  <dcterms:modified xsi:type="dcterms:W3CDTF">2019-12-01T15:18:08Z</dcterms:modified>
</cp:coreProperties>
</file>