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Richard</a:t>
            </a:r>
            <a:r>
              <a:rPr/>
              <a:t> </a:t>
            </a:r>
            <a:r>
              <a:rPr/>
              <a:t>Palmer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9/2/2019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'dplyr'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'package:stats':
## 
##     filter, lag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'package:base':
## 
##     intersect, setdiff, setequal, union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Richard_Palmer_LiveSession_2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Richard_Palmer_LiveSession_2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Richard Palmer</dc:creator>
  <cp:keywords/>
  <dcterms:created xsi:type="dcterms:W3CDTF">2019-09-02T21:53:43Z</dcterms:created>
  <dcterms:modified xsi:type="dcterms:W3CDTF">2019-09-02T21:53:43Z</dcterms:modified>
</cp:coreProperties>
</file>